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1644" r:id="rId2"/>
    <p:sldId id="1645" r:id="rId3"/>
    <p:sldId id="299" r:id="rId4"/>
    <p:sldId id="300" r:id="rId5"/>
    <p:sldId id="295" r:id="rId6"/>
    <p:sldId id="296" r:id="rId7"/>
    <p:sldId id="297" r:id="rId8"/>
    <p:sldId id="298" r:id="rId9"/>
    <p:sldId id="1603" r:id="rId10"/>
    <p:sldId id="284" r:id="rId11"/>
    <p:sldId id="257" r:id="rId12"/>
    <p:sldId id="262" r:id="rId13"/>
    <p:sldId id="289" r:id="rId14"/>
    <p:sldId id="287" r:id="rId15"/>
  </p:sldIdLst>
  <p:sldSz cx="9144000" cy="5143500" type="screen16x9"/>
  <p:notesSz cx="6858000" cy="9144000"/>
  <p:embeddedFontLst>
    <p:embeddedFont>
      <p:font typeface="Fira Sans Extra Condensed SemiBold" charset="0"/>
      <p:regular r:id="rId17"/>
      <p:bold r:id="rId18"/>
      <p:italic r:id="rId19"/>
      <p:boldItalic r:id="rId20"/>
    </p:embeddedFont>
    <p:embeddedFont>
      <p:font typeface="Cambria" pitchFamily="18" charset="0"/>
      <p:regular r:id="rId21"/>
      <p:bold r:id="rId22"/>
      <p:italic r:id="rId23"/>
      <p:boldItalic r:id="rId24"/>
    </p:embeddedFont>
    <p:embeddedFont>
      <p:font typeface="Roboto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Proxima Nova" charset="0"/>
      <p:regular r:id="rId33"/>
      <p:bold r:id="rId34"/>
      <p:italic r:id="rId35"/>
      <p:boldItalic r:id="rId36"/>
    </p:embeddedFont>
    <p:embeddedFont>
      <p:font typeface="Fira Sans Extra Condensed" charset="0"/>
      <p:regular r:id="rId37"/>
      <p:bold r:id="rId38"/>
    </p:embeddedFont>
    <p:embeddedFont>
      <p:font typeface="Fira Sans Medium" charset="0"/>
      <p:regular r:id="rId39"/>
      <p:bold r:id="rId40"/>
      <p:italic r:id="rId41"/>
      <p:boldItalic r:id="rId42"/>
    </p:embeddedFont>
    <p:embeddedFont>
      <p:font typeface="Fira Sans Extra Condensed Medium" charset="0"/>
      <p:regular r:id="rId43"/>
      <p:bold r:id="rId44"/>
      <p:italic r:id="rId45"/>
      <p:boldItalic r:id="rId46"/>
    </p:embeddedFont>
    <p:embeddedFont>
      <p:font typeface="Fira Sans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">
          <p15:clr>
            <a:srgbClr val="EA4335"/>
          </p15:clr>
        </p15:guide>
        <p15:guide id="2" pos="288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4">
          <p15:clr>
            <a:srgbClr val="EA433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44" y="24"/>
      </p:cViewPr>
      <p:guideLst>
        <p:guide orient="horz" pos="288"/>
        <p:guide orient="horz" pos="2984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font" Target="fonts/font31.fntdata"/><Relationship Id="rId50" Type="http://schemas.openxmlformats.org/officeDocument/2006/relationships/font" Target="fonts/font3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font" Target="fonts/font30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font" Target="fonts/font2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font" Target="fonts/font29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49" Type="http://schemas.openxmlformats.org/officeDocument/2006/relationships/font" Target="fonts/font33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font" Target="fonts/font28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font" Target="fonts/font27.fntdata"/><Relationship Id="rId48" Type="http://schemas.openxmlformats.org/officeDocument/2006/relationships/font" Target="fonts/font3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3473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234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otes Placeholder">
            <a:extLst>
              <a:ext uri="{FF2B5EF4-FFF2-40B4-BE49-F238E27FC236}">
                <a16:creationId xmlns:a16="http://schemas.microsoft.com/office/drawing/2014/main" xmlns="" id="{8A5AEAF2-08C2-4129-A3A5-0BC502E4E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6390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" name="Google Shape;3768;g98099b62ae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9" name="Google Shape;3769;g98099b62ae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65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93d42c1dd5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93d42c1dd5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692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98099b62ae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98099b62ae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307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8" name="Google Shape;3988;g99acc1e5a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9" name="Google Shape;3989;g99acc1e5a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292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031F6C-6E01-4E07-900F-DA74F4F37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648D8-CE27-4452-BD87-1B7DDE1CFE9B}" type="datetime1">
              <a:rPr lang="ru-RU"/>
              <a:pPr>
                <a:defRPr/>
              </a:pPr>
              <a:t>04.01.2023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AD9C8A-05FC-4BAF-8819-E85C234CC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C6C5F9-748B-45C4-A70C-F65531BDB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83406-C0C9-42FD-91A0-28820A5F4F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4001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xmlns="" id="{6AFDAB64-D709-4953-93BD-E1C90CB1BD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xmlns="" id="{7EC8F369-350E-4DD8-85E9-286F60A2BF3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EEEED5E5-86B0-44C8-93C7-D9130D195C84}" type="datetime1">
              <a:rPr lang="en-US"/>
              <a:pPr>
                <a:defRPr/>
              </a:pPr>
              <a:t>1/4/2023</a:t>
            </a:fld>
            <a:endParaRPr lang="en-US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xmlns="" id="{E043B716-6A94-482F-87D3-9910BA70A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A711A06E-9024-4B96-8D82-1F478CEBDD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169776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15729BE-9C51-4FDE-8D2B-41AF99D93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r="18500" b="3456"/>
          <a:stretch/>
        </p:blipFill>
        <p:spPr>
          <a:xfrm>
            <a:off x="4085946" y="681540"/>
            <a:ext cx="437448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oogle Shape;2199;p29">
            <a:extLst>
              <a:ext uri="{FF2B5EF4-FFF2-40B4-BE49-F238E27FC236}">
                <a16:creationId xmlns:a16="http://schemas.microsoft.com/office/drawing/2014/main" xmlns="" id="{1A0E504F-1771-4288-966F-DE28BAAE17D8}"/>
              </a:ext>
            </a:extLst>
          </p:cNvPr>
          <p:cNvGrpSpPr/>
          <p:nvPr/>
        </p:nvGrpSpPr>
        <p:grpSpPr>
          <a:xfrm>
            <a:off x="0" y="338860"/>
            <a:ext cx="3995090" cy="4804640"/>
            <a:chOff x="630226" y="1374400"/>
            <a:chExt cx="3005586" cy="2943097"/>
          </a:xfrm>
        </p:grpSpPr>
        <p:sp>
          <p:nvSpPr>
            <p:cNvPr id="5" name="Google Shape;2200;p29">
              <a:extLst>
                <a:ext uri="{FF2B5EF4-FFF2-40B4-BE49-F238E27FC236}">
                  <a16:creationId xmlns:a16="http://schemas.microsoft.com/office/drawing/2014/main" xmlns="" id="{3C265482-3C92-4936-A59F-77D8E319F10F}"/>
                </a:ext>
              </a:extLst>
            </p:cNvPr>
            <p:cNvSpPr/>
            <p:nvPr/>
          </p:nvSpPr>
          <p:spPr>
            <a:xfrm>
              <a:off x="630226" y="3766093"/>
              <a:ext cx="3005586" cy="551404"/>
            </a:xfrm>
            <a:custGeom>
              <a:avLst/>
              <a:gdLst/>
              <a:ahLst/>
              <a:cxnLst/>
              <a:rect l="l" t="t" r="r" b="b"/>
              <a:pathLst>
                <a:path w="93045" h="17070" extrusionOk="0">
                  <a:moveTo>
                    <a:pt x="31669" y="0"/>
                  </a:moveTo>
                  <a:cubicBezTo>
                    <a:pt x="14156" y="0"/>
                    <a:pt x="0" y="3611"/>
                    <a:pt x="0" y="8044"/>
                  </a:cubicBezTo>
                  <a:cubicBezTo>
                    <a:pt x="0" y="12446"/>
                    <a:pt x="14156" y="16056"/>
                    <a:pt x="31669" y="16056"/>
                  </a:cubicBezTo>
                  <a:cubicBezTo>
                    <a:pt x="35565" y="16056"/>
                    <a:pt x="39302" y="15866"/>
                    <a:pt x="42754" y="15550"/>
                  </a:cubicBezTo>
                  <a:cubicBezTo>
                    <a:pt x="47979" y="16500"/>
                    <a:pt x="54408" y="17070"/>
                    <a:pt x="61375" y="17070"/>
                  </a:cubicBezTo>
                  <a:cubicBezTo>
                    <a:pt x="78856" y="17070"/>
                    <a:pt x="93044" y="13491"/>
                    <a:pt x="93044" y="9058"/>
                  </a:cubicBezTo>
                  <a:cubicBezTo>
                    <a:pt x="93044" y="4624"/>
                    <a:pt x="78856" y="1045"/>
                    <a:pt x="61375" y="1045"/>
                  </a:cubicBezTo>
                  <a:cubicBezTo>
                    <a:pt x="57480" y="1045"/>
                    <a:pt x="53711" y="1204"/>
                    <a:pt x="50259" y="1552"/>
                  </a:cubicBezTo>
                  <a:cubicBezTo>
                    <a:pt x="45034" y="570"/>
                    <a:pt x="38637" y="0"/>
                    <a:pt x="31669" y="0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201;p29">
              <a:extLst>
                <a:ext uri="{FF2B5EF4-FFF2-40B4-BE49-F238E27FC236}">
                  <a16:creationId xmlns:a16="http://schemas.microsoft.com/office/drawing/2014/main" xmlns="" id="{88ADB720-8569-4922-915E-A0689B7197AE}"/>
                </a:ext>
              </a:extLst>
            </p:cNvPr>
            <p:cNvSpPr/>
            <p:nvPr/>
          </p:nvSpPr>
          <p:spPr>
            <a:xfrm>
              <a:off x="2094083" y="3546150"/>
              <a:ext cx="1268551" cy="535059"/>
            </a:xfrm>
            <a:custGeom>
              <a:avLst/>
              <a:gdLst/>
              <a:ahLst/>
              <a:cxnLst/>
              <a:rect l="l" t="t" r="r" b="b"/>
              <a:pathLst>
                <a:path w="39271" h="16564" extrusionOk="0">
                  <a:moveTo>
                    <a:pt x="39017" y="0"/>
                  </a:moveTo>
                  <a:lnTo>
                    <a:pt x="2186" y="3389"/>
                  </a:lnTo>
                  <a:lnTo>
                    <a:pt x="1" y="7538"/>
                  </a:lnTo>
                  <a:lnTo>
                    <a:pt x="887" y="12446"/>
                  </a:lnTo>
                  <a:lnTo>
                    <a:pt x="1426" y="15392"/>
                  </a:lnTo>
                  <a:lnTo>
                    <a:pt x="2408" y="16563"/>
                  </a:lnTo>
                  <a:lnTo>
                    <a:pt x="39270" y="9786"/>
                  </a:lnTo>
                  <a:cubicBezTo>
                    <a:pt x="39017" y="9438"/>
                    <a:pt x="38795" y="9089"/>
                    <a:pt x="38605" y="8709"/>
                  </a:cubicBezTo>
                  <a:cubicBezTo>
                    <a:pt x="38542" y="8551"/>
                    <a:pt x="38479" y="8393"/>
                    <a:pt x="38415" y="8234"/>
                  </a:cubicBezTo>
                  <a:cubicBezTo>
                    <a:pt x="38320" y="8044"/>
                    <a:pt x="38257" y="7823"/>
                    <a:pt x="38194" y="7601"/>
                  </a:cubicBezTo>
                  <a:cubicBezTo>
                    <a:pt x="38130" y="7443"/>
                    <a:pt x="38099" y="7284"/>
                    <a:pt x="38067" y="7126"/>
                  </a:cubicBezTo>
                  <a:cubicBezTo>
                    <a:pt x="38035" y="6904"/>
                    <a:pt x="37972" y="6683"/>
                    <a:pt x="37972" y="6461"/>
                  </a:cubicBezTo>
                  <a:cubicBezTo>
                    <a:pt x="37940" y="6303"/>
                    <a:pt x="37909" y="6144"/>
                    <a:pt x="37909" y="5986"/>
                  </a:cubicBezTo>
                  <a:cubicBezTo>
                    <a:pt x="37877" y="5764"/>
                    <a:pt x="37877" y="5543"/>
                    <a:pt x="37877" y="5289"/>
                  </a:cubicBezTo>
                  <a:cubicBezTo>
                    <a:pt x="37877" y="5131"/>
                    <a:pt x="37877" y="4972"/>
                    <a:pt x="37877" y="4814"/>
                  </a:cubicBezTo>
                  <a:cubicBezTo>
                    <a:pt x="37909" y="4561"/>
                    <a:pt x="37909" y="4339"/>
                    <a:pt x="37940" y="4117"/>
                  </a:cubicBezTo>
                  <a:cubicBezTo>
                    <a:pt x="37940" y="3927"/>
                    <a:pt x="37972" y="3769"/>
                    <a:pt x="38004" y="3611"/>
                  </a:cubicBezTo>
                  <a:cubicBezTo>
                    <a:pt x="38035" y="3357"/>
                    <a:pt x="38067" y="3136"/>
                    <a:pt x="38099" y="2914"/>
                  </a:cubicBezTo>
                  <a:cubicBezTo>
                    <a:pt x="38162" y="2724"/>
                    <a:pt x="38194" y="2566"/>
                    <a:pt x="38225" y="2407"/>
                  </a:cubicBezTo>
                  <a:cubicBezTo>
                    <a:pt x="38289" y="2154"/>
                    <a:pt x="38352" y="1901"/>
                    <a:pt x="38415" y="1679"/>
                  </a:cubicBezTo>
                  <a:cubicBezTo>
                    <a:pt x="38415" y="1647"/>
                    <a:pt x="38415" y="1616"/>
                    <a:pt x="38447" y="1584"/>
                  </a:cubicBezTo>
                  <a:cubicBezTo>
                    <a:pt x="38479" y="1426"/>
                    <a:pt x="38542" y="1299"/>
                    <a:pt x="38574" y="1141"/>
                  </a:cubicBezTo>
                  <a:cubicBezTo>
                    <a:pt x="38795" y="444"/>
                    <a:pt x="39017" y="0"/>
                    <a:pt x="3901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202;p29">
              <a:extLst>
                <a:ext uri="{FF2B5EF4-FFF2-40B4-BE49-F238E27FC236}">
                  <a16:creationId xmlns:a16="http://schemas.microsoft.com/office/drawing/2014/main" xmlns="" id="{41234E69-1A5E-46E3-81B7-7D47CEC763D9}"/>
                </a:ext>
              </a:extLst>
            </p:cNvPr>
            <p:cNvSpPr/>
            <p:nvPr/>
          </p:nvSpPr>
          <p:spPr>
            <a:xfrm>
              <a:off x="2122735" y="3597284"/>
              <a:ext cx="1239899" cy="483924"/>
            </a:xfrm>
            <a:custGeom>
              <a:avLst/>
              <a:gdLst/>
              <a:ahLst/>
              <a:cxnLst/>
              <a:rect l="l" t="t" r="r" b="b"/>
              <a:pathLst>
                <a:path w="38384" h="14981" extrusionOk="0">
                  <a:moveTo>
                    <a:pt x="37560" y="1"/>
                  </a:moveTo>
                  <a:cubicBezTo>
                    <a:pt x="34425" y="4055"/>
                    <a:pt x="25431" y="9375"/>
                    <a:pt x="0" y="10863"/>
                  </a:cubicBezTo>
                  <a:lnTo>
                    <a:pt x="539" y="13809"/>
                  </a:lnTo>
                  <a:lnTo>
                    <a:pt x="1521" y="14980"/>
                  </a:lnTo>
                  <a:lnTo>
                    <a:pt x="38383" y="8203"/>
                  </a:lnTo>
                  <a:cubicBezTo>
                    <a:pt x="38130" y="7855"/>
                    <a:pt x="37908" y="7506"/>
                    <a:pt x="37718" y="7126"/>
                  </a:cubicBezTo>
                  <a:cubicBezTo>
                    <a:pt x="37655" y="6968"/>
                    <a:pt x="37592" y="6810"/>
                    <a:pt x="37528" y="6651"/>
                  </a:cubicBezTo>
                  <a:cubicBezTo>
                    <a:pt x="37433" y="6461"/>
                    <a:pt x="37370" y="6240"/>
                    <a:pt x="37307" y="6018"/>
                  </a:cubicBezTo>
                  <a:cubicBezTo>
                    <a:pt x="37275" y="5860"/>
                    <a:pt x="37212" y="5701"/>
                    <a:pt x="37180" y="5543"/>
                  </a:cubicBezTo>
                  <a:cubicBezTo>
                    <a:pt x="37148" y="5321"/>
                    <a:pt x="37117" y="5100"/>
                    <a:pt x="37085" y="4878"/>
                  </a:cubicBezTo>
                  <a:cubicBezTo>
                    <a:pt x="37053" y="4720"/>
                    <a:pt x="37053" y="4561"/>
                    <a:pt x="37022" y="4403"/>
                  </a:cubicBezTo>
                  <a:cubicBezTo>
                    <a:pt x="36990" y="4181"/>
                    <a:pt x="36990" y="3960"/>
                    <a:pt x="36990" y="3706"/>
                  </a:cubicBezTo>
                  <a:cubicBezTo>
                    <a:pt x="36990" y="3548"/>
                    <a:pt x="36990" y="3389"/>
                    <a:pt x="36990" y="3231"/>
                  </a:cubicBezTo>
                  <a:cubicBezTo>
                    <a:pt x="37022" y="3009"/>
                    <a:pt x="37022" y="2756"/>
                    <a:pt x="37053" y="2534"/>
                  </a:cubicBezTo>
                  <a:cubicBezTo>
                    <a:pt x="37053" y="2344"/>
                    <a:pt x="37085" y="2186"/>
                    <a:pt x="37117" y="2028"/>
                  </a:cubicBezTo>
                  <a:cubicBezTo>
                    <a:pt x="37148" y="1774"/>
                    <a:pt x="37180" y="1553"/>
                    <a:pt x="37243" y="1331"/>
                  </a:cubicBezTo>
                  <a:cubicBezTo>
                    <a:pt x="37275" y="1141"/>
                    <a:pt x="37307" y="983"/>
                    <a:pt x="37338" y="824"/>
                  </a:cubicBezTo>
                  <a:cubicBezTo>
                    <a:pt x="37402" y="571"/>
                    <a:pt x="37465" y="318"/>
                    <a:pt x="37528" y="96"/>
                  </a:cubicBezTo>
                  <a:cubicBezTo>
                    <a:pt x="37528" y="64"/>
                    <a:pt x="37560" y="33"/>
                    <a:pt x="37560" y="1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203;p29">
              <a:extLst>
                <a:ext uri="{FF2B5EF4-FFF2-40B4-BE49-F238E27FC236}">
                  <a16:creationId xmlns:a16="http://schemas.microsoft.com/office/drawing/2014/main" xmlns="" id="{01329AFC-75C0-45D8-B6E8-3FE83C7D5CDD}"/>
                </a:ext>
              </a:extLst>
            </p:cNvPr>
            <p:cNvSpPr/>
            <p:nvPr/>
          </p:nvSpPr>
          <p:spPr>
            <a:xfrm>
              <a:off x="2199452" y="3584008"/>
              <a:ext cx="1140666" cy="214844"/>
            </a:xfrm>
            <a:custGeom>
              <a:avLst/>
              <a:gdLst/>
              <a:ahLst/>
              <a:cxnLst/>
              <a:rect l="l" t="t" r="r" b="b"/>
              <a:pathLst>
                <a:path w="35312" h="6651" extrusionOk="0">
                  <a:moveTo>
                    <a:pt x="35312" y="0"/>
                  </a:moveTo>
                  <a:lnTo>
                    <a:pt x="1" y="6651"/>
                  </a:lnTo>
                  <a:lnTo>
                    <a:pt x="1" y="6651"/>
                  </a:lnTo>
                  <a:lnTo>
                    <a:pt x="35153" y="507"/>
                  </a:lnTo>
                  <a:cubicBezTo>
                    <a:pt x="35217" y="317"/>
                    <a:pt x="35280" y="159"/>
                    <a:pt x="35312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204;p29">
              <a:extLst>
                <a:ext uri="{FF2B5EF4-FFF2-40B4-BE49-F238E27FC236}">
                  <a16:creationId xmlns:a16="http://schemas.microsoft.com/office/drawing/2014/main" xmlns="" id="{AAFF7EC4-407C-487F-A469-4859DF45F1F8}"/>
                </a:ext>
              </a:extLst>
            </p:cNvPr>
            <p:cNvSpPr/>
            <p:nvPr/>
          </p:nvSpPr>
          <p:spPr>
            <a:xfrm>
              <a:off x="2200485" y="3623901"/>
              <a:ext cx="1128391" cy="211775"/>
            </a:xfrm>
            <a:custGeom>
              <a:avLst/>
              <a:gdLst/>
              <a:ahLst/>
              <a:cxnLst/>
              <a:rect l="l" t="t" r="r" b="b"/>
              <a:pathLst>
                <a:path w="34932" h="6556" extrusionOk="0">
                  <a:moveTo>
                    <a:pt x="34931" y="0"/>
                  </a:moveTo>
                  <a:lnTo>
                    <a:pt x="0" y="6556"/>
                  </a:lnTo>
                  <a:lnTo>
                    <a:pt x="0" y="6556"/>
                  </a:lnTo>
                  <a:lnTo>
                    <a:pt x="34836" y="507"/>
                  </a:lnTo>
                  <a:cubicBezTo>
                    <a:pt x="34868" y="317"/>
                    <a:pt x="34900" y="159"/>
                    <a:pt x="34931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205;p29">
              <a:extLst>
                <a:ext uri="{FF2B5EF4-FFF2-40B4-BE49-F238E27FC236}">
                  <a16:creationId xmlns:a16="http://schemas.microsoft.com/office/drawing/2014/main" xmlns="" id="{1D7445B9-0525-464F-9778-10846202A8CA}"/>
                </a:ext>
              </a:extLst>
            </p:cNvPr>
            <p:cNvSpPr/>
            <p:nvPr/>
          </p:nvSpPr>
          <p:spPr>
            <a:xfrm>
              <a:off x="2201487" y="3662760"/>
              <a:ext cx="1120218" cy="211807"/>
            </a:xfrm>
            <a:custGeom>
              <a:avLst/>
              <a:gdLst/>
              <a:ahLst/>
              <a:cxnLst/>
              <a:rect l="l" t="t" r="r" b="b"/>
              <a:pathLst>
                <a:path w="34679" h="6557" extrusionOk="0">
                  <a:moveTo>
                    <a:pt x="34679" y="1"/>
                  </a:moveTo>
                  <a:lnTo>
                    <a:pt x="1" y="6556"/>
                  </a:lnTo>
                  <a:lnTo>
                    <a:pt x="34615" y="507"/>
                  </a:lnTo>
                  <a:cubicBezTo>
                    <a:pt x="34615" y="349"/>
                    <a:pt x="34647" y="159"/>
                    <a:pt x="34679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206;p29">
              <a:extLst>
                <a:ext uri="{FF2B5EF4-FFF2-40B4-BE49-F238E27FC236}">
                  <a16:creationId xmlns:a16="http://schemas.microsoft.com/office/drawing/2014/main" xmlns="" id="{212CC385-61E4-4D28-99D1-E22AC0338C5E}"/>
                </a:ext>
              </a:extLst>
            </p:cNvPr>
            <p:cNvSpPr/>
            <p:nvPr/>
          </p:nvSpPr>
          <p:spPr>
            <a:xfrm>
              <a:off x="2201487" y="3701651"/>
              <a:ext cx="1116116" cy="210742"/>
            </a:xfrm>
            <a:custGeom>
              <a:avLst/>
              <a:gdLst/>
              <a:ahLst/>
              <a:cxnLst/>
              <a:rect l="l" t="t" r="r" b="b"/>
              <a:pathLst>
                <a:path w="34552" h="6524" extrusionOk="0">
                  <a:moveTo>
                    <a:pt x="34552" y="0"/>
                  </a:moveTo>
                  <a:lnTo>
                    <a:pt x="1" y="6524"/>
                  </a:lnTo>
                  <a:lnTo>
                    <a:pt x="34552" y="507"/>
                  </a:lnTo>
                  <a:cubicBezTo>
                    <a:pt x="34552" y="317"/>
                    <a:pt x="34552" y="158"/>
                    <a:pt x="34552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207;p29">
              <a:extLst>
                <a:ext uri="{FF2B5EF4-FFF2-40B4-BE49-F238E27FC236}">
                  <a16:creationId xmlns:a16="http://schemas.microsoft.com/office/drawing/2014/main" xmlns="" id="{1300FCCC-673B-4DCC-8069-B0CAFE29020F}"/>
                </a:ext>
              </a:extLst>
            </p:cNvPr>
            <p:cNvSpPr/>
            <p:nvPr/>
          </p:nvSpPr>
          <p:spPr>
            <a:xfrm>
              <a:off x="2202520" y="3739477"/>
              <a:ext cx="1118151" cy="210774"/>
            </a:xfrm>
            <a:custGeom>
              <a:avLst/>
              <a:gdLst/>
              <a:ahLst/>
              <a:cxnLst/>
              <a:rect l="l" t="t" r="r" b="b"/>
              <a:pathLst>
                <a:path w="34615" h="6525" extrusionOk="0">
                  <a:moveTo>
                    <a:pt x="34552" y="1"/>
                  </a:moveTo>
                  <a:lnTo>
                    <a:pt x="1" y="6525"/>
                  </a:lnTo>
                  <a:lnTo>
                    <a:pt x="34615" y="476"/>
                  </a:lnTo>
                  <a:cubicBezTo>
                    <a:pt x="34583" y="318"/>
                    <a:pt x="34583" y="159"/>
                    <a:pt x="34552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208;p29">
              <a:extLst>
                <a:ext uri="{FF2B5EF4-FFF2-40B4-BE49-F238E27FC236}">
                  <a16:creationId xmlns:a16="http://schemas.microsoft.com/office/drawing/2014/main" xmlns="" id="{CC825242-5E91-47E4-9765-F747A746B75D}"/>
                </a:ext>
              </a:extLst>
            </p:cNvPr>
            <p:cNvSpPr/>
            <p:nvPr/>
          </p:nvSpPr>
          <p:spPr>
            <a:xfrm>
              <a:off x="2203554" y="3777334"/>
              <a:ext cx="1124289" cy="210774"/>
            </a:xfrm>
            <a:custGeom>
              <a:avLst/>
              <a:gdLst/>
              <a:ahLst/>
              <a:cxnLst/>
              <a:rect l="l" t="t" r="r" b="b"/>
              <a:pathLst>
                <a:path w="34805" h="6525" extrusionOk="0">
                  <a:moveTo>
                    <a:pt x="34710" y="1"/>
                  </a:moveTo>
                  <a:lnTo>
                    <a:pt x="0" y="6524"/>
                  </a:lnTo>
                  <a:lnTo>
                    <a:pt x="34805" y="444"/>
                  </a:lnTo>
                  <a:cubicBezTo>
                    <a:pt x="34773" y="286"/>
                    <a:pt x="34710" y="127"/>
                    <a:pt x="34710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209;p29">
              <a:extLst>
                <a:ext uri="{FF2B5EF4-FFF2-40B4-BE49-F238E27FC236}">
                  <a16:creationId xmlns:a16="http://schemas.microsoft.com/office/drawing/2014/main" xmlns="" id="{81FFE058-6321-4040-B087-A50FA8677DCF}"/>
                </a:ext>
              </a:extLst>
            </p:cNvPr>
            <p:cNvSpPr/>
            <p:nvPr/>
          </p:nvSpPr>
          <p:spPr>
            <a:xfrm>
              <a:off x="2204555" y="3813157"/>
              <a:ext cx="1136596" cy="212809"/>
            </a:xfrm>
            <a:custGeom>
              <a:avLst/>
              <a:gdLst/>
              <a:ahLst/>
              <a:cxnLst/>
              <a:rect l="l" t="t" r="r" b="b"/>
              <a:pathLst>
                <a:path w="35186" h="6588" extrusionOk="0">
                  <a:moveTo>
                    <a:pt x="34995" y="0"/>
                  </a:moveTo>
                  <a:lnTo>
                    <a:pt x="1" y="6587"/>
                  </a:lnTo>
                  <a:lnTo>
                    <a:pt x="1" y="6587"/>
                  </a:lnTo>
                  <a:lnTo>
                    <a:pt x="35185" y="443"/>
                  </a:lnTo>
                  <a:cubicBezTo>
                    <a:pt x="35122" y="285"/>
                    <a:pt x="35059" y="127"/>
                    <a:pt x="34995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210;p29">
              <a:extLst>
                <a:ext uri="{FF2B5EF4-FFF2-40B4-BE49-F238E27FC236}">
                  <a16:creationId xmlns:a16="http://schemas.microsoft.com/office/drawing/2014/main" xmlns="" id="{E9181936-E72D-43A7-AF64-923FC73FE54F}"/>
                </a:ext>
              </a:extLst>
            </p:cNvPr>
            <p:cNvSpPr/>
            <p:nvPr/>
          </p:nvSpPr>
          <p:spPr>
            <a:xfrm>
              <a:off x="2049086" y="3527738"/>
              <a:ext cx="1337065" cy="565746"/>
            </a:xfrm>
            <a:custGeom>
              <a:avLst/>
              <a:gdLst/>
              <a:ahLst/>
              <a:cxnLst/>
              <a:rect l="l" t="t" r="r" b="b"/>
              <a:pathLst>
                <a:path w="41392" h="17514" extrusionOk="0">
                  <a:moveTo>
                    <a:pt x="37275" y="0"/>
                  </a:moveTo>
                  <a:cubicBezTo>
                    <a:pt x="37275" y="0"/>
                    <a:pt x="3009" y="2692"/>
                    <a:pt x="2946" y="2946"/>
                  </a:cubicBezTo>
                  <a:cubicBezTo>
                    <a:pt x="2851" y="3199"/>
                    <a:pt x="159" y="7538"/>
                    <a:pt x="64" y="7791"/>
                  </a:cubicBezTo>
                  <a:cubicBezTo>
                    <a:pt x="0" y="8013"/>
                    <a:pt x="1204" y="15550"/>
                    <a:pt x="1204" y="15550"/>
                  </a:cubicBezTo>
                  <a:lnTo>
                    <a:pt x="3262" y="17513"/>
                  </a:lnTo>
                  <a:lnTo>
                    <a:pt x="41392" y="10578"/>
                  </a:lnTo>
                  <a:lnTo>
                    <a:pt x="41392" y="9754"/>
                  </a:lnTo>
                  <a:lnTo>
                    <a:pt x="3801" y="16690"/>
                  </a:lnTo>
                  <a:cubicBezTo>
                    <a:pt x="2407" y="11718"/>
                    <a:pt x="3927" y="6493"/>
                    <a:pt x="3927" y="6493"/>
                  </a:cubicBezTo>
                  <a:lnTo>
                    <a:pt x="41392" y="887"/>
                  </a:lnTo>
                  <a:lnTo>
                    <a:pt x="41392" y="0"/>
                  </a:lnTo>
                  <a:close/>
                </a:path>
              </a:pathLst>
            </a:custGeom>
            <a:solidFill>
              <a:srgbClr val="B77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11;p29">
              <a:extLst>
                <a:ext uri="{FF2B5EF4-FFF2-40B4-BE49-F238E27FC236}">
                  <a16:creationId xmlns:a16="http://schemas.microsoft.com/office/drawing/2014/main" xmlns="" id="{1AFAD7AE-2CBA-4069-98C3-A7D6E2FA6E74}"/>
                </a:ext>
              </a:extLst>
            </p:cNvPr>
            <p:cNvSpPr/>
            <p:nvPr/>
          </p:nvSpPr>
          <p:spPr>
            <a:xfrm>
              <a:off x="1202066" y="3248456"/>
              <a:ext cx="2184101" cy="467546"/>
            </a:xfrm>
            <a:custGeom>
              <a:avLst/>
              <a:gdLst/>
              <a:ahLst/>
              <a:cxnLst/>
              <a:rect l="l" t="t" r="r" b="b"/>
              <a:pathLst>
                <a:path w="67614" h="14474" extrusionOk="0">
                  <a:moveTo>
                    <a:pt x="30498" y="1"/>
                  </a:moveTo>
                  <a:lnTo>
                    <a:pt x="0" y="4086"/>
                  </a:lnTo>
                  <a:lnTo>
                    <a:pt x="29484" y="14473"/>
                  </a:lnTo>
                  <a:lnTo>
                    <a:pt x="67614" y="8646"/>
                  </a:lnTo>
                  <a:lnTo>
                    <a:pt x="30498" y="1"/>
                  </a:lnTo>
                  <a:close/>
                </a:path>
              </a:pathLst>
            </a:custGeom>
            <a:solidFill>
              <a:srgbClr val="D3A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12;p29">
              <a:extLst>
                <a:ext uri="{FF2B5EF4-FFF2-40B4-BE49-F238E27FC236}">
                  <a16:creationId xmlns:a16="http://schemas.microsoft.com/office/drawing/2014/main" xmlns="" id="{41D6B15F-3E9D-46BF-91D6-31BBF480E3D5}"/>
                </a:ext>
              </a:extLst>
            </p:cNvPr>
            <p:cNvSpPr/>
            <p:nvPr/>
          </p:nvSpPr>
          <p:spPr>
            <a:xfrm>
              <a:off x="1153969" y="3380441"/>
              <a:ext cx="1000538" cy="714047"/>
            </a:xfrm>
            <a:custGeom>
              <a:avLst/>
              <a:gdLst/>
              <a:ahLst/>
              <a:cxnLst/>
              <a:rect l="l" t="t" r="r" b="b"/>
              <a:pathLst>
                <a:path w="30974" h="22105" extrusionOk="0">
                  <a:moveTo>
                    <a:pt x="1489" y="0"/>
                  </a:moveTo>
                  <a:cubicBezTo>
                    <a:pt x="1" y="2502"/>
                    <a:pt x="381" y="5542"/>
                    <a:pt x="856" y="7442"/>
                  </a:cubicBezTo>
                  <a:cubicBezTo>
                    <a:pt x="1141" y="8582"/>
                    <a:pt x="1489" y="9342"/>
                    <a:pt x="1489" y="9342"/>
                  </a:cubicBezTo>
                  <a:lnTo>
                    <a:pt x="30973" y="22105"/>
                  </a:lnTo>
                  <a:cubicBezTo>
                    <a:pt x="29295" y="17386"/>
                    <a:pt x="30498" y="12129"/>
                    <a:pt x="30878" y="10736"/>
                  </a:cubicBezTo>
                  <a:cubicBezTo>
                    <a:pt x="30942" y="10546"/>
                    <a:pt x="30973" y="10451"/>
                    <a:pt x="30973" y="10387"/>
                  </a:cubicBezTo>
                  <a:lnTo>
                    <a:pt x="1489" y="0"/>
                  </a:ln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13;p29">
              <a:extLst>
                <a:ext uri="{FF2B5EF4-FFF2-40B4-BE49-F238E27FC236}">
                  <a16:creationId xmlns:a16="http://schemas.microsoft.com/office/drawing/2014/main" xmlns="" id="{C833A229-00D5-4C14-B45B-2F78D9A55B89}"/>
                </a:ext>
              </a:extLst>
            </p:cNvPr>
            <p:cNvSpPr/>
            <p:nvPr/>
          </p:nvSpPr>
          <p:spPr>
            <a:xfrm>
              <a:off x="1181587" y="3620832"/>
              <a:ext cx="972919" cy="473652"/>
            </a:xfrm>
            <a:custGeom>
              <a:avLst/>
              <a:gdLst/>
              <a:ahLst/>
              <a:cxnLst/>
              <a:rect l="l" t="t" r="r" b="b"/>
              <a:pathLst>
                <a:path w="30119" h="14663" extrusionOk="0">
                  <a:moveTo>
                    <a:pt x="1" y="0"/>
                  </a:moveTo>
                  <a:lnTo>
                    <a:pt x="1" y="0"/>
                  </a:lnTo>
                  <a:cubicBezTo>
                    <a:pt x="286" y="1140"/>
                    <a:pt x="634" y="1900"/>
                    <a:pt x="634" y="1900"/>
                  </a:cubicBezTo>
                  <a:lnTo>
                    <a:pt x="30118" y="14663"/>
                  </a:lnTo>
                  <a:cubicBezTo>
                    <a:pt x="28440" y="9944"/>
                    <a:pt x="29643" y="4687"/>
                    <a:pt x="30023" y="3294"/>
                  </a:cubicBezTo>
                  <a:lnTo>
                    <a:pt x="30023" y="3294"/>
                  </a:lnTo>
                  <a:cubicBezTo>
                    <a:pt x="29694" y="4143"/>
                    <a:pt x="28341" y="6252"/>
                    <a:pt x="23026" y="6252"/>
                  </a:cubicBezTo>
                  <a:cubicBezTo>
                    <a:pt x="18624" y="6252"/>
                    <a:pt x="11506" y="4806"/>
                    <a:pt x="1" y="0"/>
                  </a:cubicBezTo>
                  <a:close/>
                </a:path>
              </a:pathLst>
            </a:custGeom>
            <a:solidFill>
              <a:srgbClr val="B77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14;p29">
              <a:extLst>
                <a:ext uri="{FF2B5EF4-FFF2-40B4-BE49-F238E27FC236}">
                  <a16:creationId xmlns:a16="http://schemas.microsoft.com/office/drawing/2014/main" xmlns="" id="{4FC2F8B6-CBA9-41C5-AEA1-48F487D7568D}"/>
                </a:ext>
              </a:extLst>
            </p:cNvPr>
            <p:cNvSpPr/>
            <p:nvPr/>
          </p:nvSpPr>
          <p:spPr>
            <a:xfrm>
              <a:off x="1245028" y="3469433"/>
              <a:ext cx="812279" cy="486960"/>
            </a:xfrm>
            <a:custGeom>
              <a:avLst/>
              <a:gdLst/>
              <a:ahLst/>
              <a:cxnLst/>
              <a:rect l="l" t="t" r="r" b="b"/>
              <a:pathLst>
                <a:path w="25146" h="15075" extrusionOk="0">
                  <a:moveTo>
                    <a:pt x="190" y="0"/>
                  </a:moveTo>
                  <a:lnTo>
                    <a:pt x="190" y="0"/>
                  </a:lnTo>
                  <a:cubicBezTo>
                    <a:pt x="0" y="1489"/>
                    <a:pt x="317" y="4054"/>
                    <a:pt x="634" y="5099"/>
                  </a:cubicBezTo>
                  <a:lnTo>
                    <a:pt x="24766" y="15075"/>
                  </a:lnTo>
                  <a:cubicBezTo>
                    <a:pt x="24639" y="12826"/>
                    <a:pt x="24892" y="10768"/>
                    <a:pt x="25146" y="9279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D3A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15;p29">
              <a:extLst>
                <a:ext uri="{FF2B5EF4-FFF2-40B4-BE49-F238E27FC236}">
                  <a16:creationId xmlns:a16="http://schemas.microsoft.com/office/drawing/2014/main" xmlns="" id="{4B0EA410-F165-4F87-8375-606944C7AB07}"/>
                </a:ext>
              </a:extLst>
            </p:cNvPr>
            <p:cNvSpPr/>
            <p:nvPr/>
          </p:nvSpPr>
          <p:spPr>
            <a:xfrm>
              <a:off x="2598412" y="3416232"/>
              <a:ext cx="618948" cy="120747"/>
            </a:xfrm>
            <a:custGeom>
              <a:avLst/>
              <a:gdLst/>
              <a:ahLst/>
              <a:cxnLst/>
              <a:rect l="l" t="t" r="r" b="b"/>
              <a:pathLst>
                <a:path w="19161" h="3738" extrusionOk="0">
                  <a:moveTo>
                    <a:pt x="1" y="1"/>
                  </a:moveTo>
                  <a:lnTo>
                    <a:pt x="15297" y="3737"/>
                  </a:lnTo>
                  <a:lnTo>
                    <a:pt x="18305" y="3421"/>
                  </a:lnTo>
                  <a:lnTo>
                    <a:pt x="19160" y="2946"/>
                  </a:lnTo>
                  <a:lnTo>
                    <a:pt x="9311" y="1"/>
                  </a:ln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16;p29">
              <a:extLst>
                <a:ext uri="{FF2B5EF4-FFF2-40B4-BE49-F238E27FC236}">
                  <a16:creationId xmlns:a16="http://schemas.microsoft.com/office/drawing/2014/main" xmlns="" id="{894F586A-B015-4A26-B583-285D8FE2974C}"/>
                </a:ext>
              </a:extLst>
            </p:cNvPr>
            <p:cNvSpPr/>
            <p:nvPr/>
          </p:nvSpPr>
          <p:spPr>
            <a:xfrm>
              <a:off x="1753427" y="3209597"/>
              <a:ext cx="1405643" cy="419448"/>
            </a:xfrm>
            <a:custGeom>
              <a:avLst/>
              <a:gdLst/>
              <a:ahLst/>
              <a:cxnLst/>
              <a:rect l="l" t="t" r="r" b="b"/>
              <a:pathLst>
                <a:path w="43515" h="12985" extrusionOk="0">
                  <a:moveTo>
                    <a:pt x="43514" y="0"/>
                  </a:moveTo>
                  <a:lnTo>
                    <a:pt x="42976" y="32"/>
                  </a:lnTo>
                  <a:lnTo>
                    <a:pt x="1679" y="2756"/>
                  </a:lnTo>
                  <a:lnTo>
                    <a:pt x="603" y="3389"/>
                  </a:lnTo>
                  <a:lnTo>
                    <a:pt x="223" y="7981"/>
                  </a:lnTo>
                  <a:lnTo>
                    <a:pt x="1" y="11148"/>
                  </a:lnTo>
                  <a:lnTo>
                    <a:pt x="1046" y="12985"/>
                  </a:lnTo>
                  <a:lnTo>
                    <a:pt x="43229" y="9944"/>
                  </a:lnTo>
                  <a:cubicBezTo>
                    <a:pt x="43039" y="9533"/>
                    <a:pt x="42881" y="9153"/>
                    <a:pt x="42754" y="8741"/>
                  </a:cubicBezTo>
                  <a:cubicBezTo>
                    <a:pt x="42691" y="8583"/>
                    <a:pt x="42659" y="8424"/>
                    <a:pt x="42596" y="8234"/>
                  </a:cubicBezTo>
                  <a:cubicBezTo>
                    <a:pt x="42532" y="8013"/>
                    <a:pt x="42469" y="7823"/>
                    <a:pt x="42437" y="7601"/>
                  </a:cubicBezTo>
                  <a:cubicBezTo>
                    <a:pt x="42374" y="7411"/>
                    <a:pt x="42342" y="7253"/>
                    <a:pt x="42311" y="7094"/>
                  </a:cubicBezTo>
                  <a:cubicBezTo>
                    <a:pt x="42279" y="6873"/>
                    <a:pt x="42247" y="6651"/>
                    <a:pt x="42216" y="6429"/>
                  </a:cubicBezTo>
                  <a:cubicBezTo>
                    <a:pt x="42216" y="6271"/>
                    <a:pt x="42184" y="6081"/>
                    <a:pt x="42184" y="5922"/>
                  </a:cubicBezTo>
                  <a:cubicBezTo>
                    <a:pt x="42152" y="5701"/>
                    <a:pt x="42152" y="5479"/>
                    <a:pt x="42152" y="5257"/>
                  </a:cubicBezTo>
                  <a:cubicBezTo>
                    <a:pt x="42152" y="5099"/>
                    <a:pt x="42152" y="4909"/>
                    <a:pt x="42152" y="4751"/>
                  </a:cubicBezTo>
                  <a:cubicBezTo>
                    <a:pt x="42184" y="4529"/>
                    <a:pt x="42184" y="4307"/>
                    <a:pt x="42216" y="4086"/>
                  </a:cubicBezTo>
                  <a:cubicBezTo>
                    <a:pt x="42216" y="3896"/>
                    <a:pt x="42247" y="3737"/>
                    <a:pt x="42279" y="3579"/>
                  </a:cubicBezTo>
                  <a:cubicBezTo>
                    <a:pt x="42311" y="3326"/>
                    <a:pt x="42342" y="3104"/>
                    <a:pt x="42406" y="2882"/>
                  </a:cubicBezTo>
                  <a:cubicBezTo>
                    <a:pt x="42437" y="2724"/>
                    <a:pt x="42501" y="2534"/>
                    <a:pt x="42532" y="2376"/>
                  </a:cubicBezTo>
                  <a:cubicBezTo>
                    <a:pt x="42596" y="2122"/>
                    <a:pt x="42659" y="1901"/>
                    <a:pt x="42754" y="1679"/>
                  </a:cubicBezTo>
                  <a:cubicBezTo>
                    <a:pt x="42818" y="1489"/>
                    <a:pt x="42881" y="1299"/>
                    <a:pt x="42944" y="1140"/>
                  </a:cubicBezTo>
                  <a:cubicBezTo>
                    <a:pt x="43229" y="412"/>
                    <a:pt x="43514" y="0"/>
                    <a:pt x="435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17;p29">
              <a:extLst>
                <a:ext uri="{FF2B5EF4-FFF2-40B4-BE49-F238E27FC236}">
                  <a16:creationId xmlns:a16="http://schemas.microsoft.com/office/drawing/2014/main" xmlns="" id="{8588F977-84F0-47AF-9FA5-A286AAE7F119}"/>
                </a:ext>
              </a:extLst>
            </p:cNvPr>
            <p:cNvSpPr/>
            <p:nvPr/>
          </p:nvSpPr>
          <p:spPr>
            <a:xfrm>
              <a:off x="1753427" y="3209597"/>
              <a:ext cx="1405643" cy="419448"/>
            </a:xfrm>
            <a:custGeom>
              <a:avLst/>
              <a:gdLst/>
              <a:ahLst/>
              <a:cxnLst/>
              <a:rect l="l" t="t" r="r" b="b"/>
              <a:pathLst>
                <a:path w="43515" h="12985" extrusionOk="0">
                  <a:moveTo>
                    <a:pt x="43514" y="0"/>
                  </a:moveTo>
                  <a:lnTo>
                    <a:pt x="42976" y="64"/>
                  </a:lnTo>
                  <a:cubicBezTo>
                    <a:pt x="40892" y="2252"/>
                    <a:pt x="32896" y="9045"/>
                    <a:pt x="14018" y="9045"/>
                  </a:cubicBezTo>
                  <a:cubicBezTo>
                    <a:pt x="9944" y="9045"/>
                    <a:pt x="5362" y="8729"/>
                    <a:pt x="223" y="7981"/>
                  </a:cubicBezTo>
                  <a:lnTo>
                    <a:pt x="1" y="11148"/>
                  </a:lnTo>
                  <a:lnTo>
                    <a:pt x="1046" y="12985"/>
                  </a:lnTo>
                  <a:lnTo>
                    <a:pt x="43229" y="9944"/>
                  </a:lnTo>
                  <a:cubicBezTo>
                    <a:pt x="43039" y="9533"/>
                    <a:pt x="42881" y="9153"/>
                    <a:pt x="42754" y="8741"/>
                  </a:cubicBezTo>
                  <a:cubicBezTo>
                    <a:pt x="42691" y="8583"/>
                    <a:pt x="42659" y="8424"/>
                    <a:pt x="42596" y="8266"/>
                  </a:cubicBezTo>
                  <a:cubicBezTo>
                    <a:pt x="42532" y="8044"/>
                    <a:pt x="42469" y="7823"/>
                    <a:pt x="42437" y="7601"/>
                  </a:cubicBezTo>
                  <a:cubicBezTo>
                    <a:pt x="42374" y="7443"/>
                    <a:pt x="42342" y="7253"/>
                    <a:pt x="42311" y="7094"/>
                  </a:cubicBezTo>
                  <a:cubicBezTo>
                    <a:pt x="42279" y="6873"/>
                    <a:pt x="42247" y="6651"/>
                    <a:pt x="42216" y="6429"/>
                  </a:cubicBezTo>
                  <a:cubicBezTo>
                    <a:pt x="42216" y="6271"/>
                    <a:pt x="42184" y="6112"/>
                    <a:pt x="42184" y="5922"/>
                  </a:cubicBezTo>
                  <a:cubicBezTo>
                    <a:pt x="42152" y="5701"/>
                    <a:pt x="42152" y="5479"/>
                    <a:pt x="42152" y="5257"/>
                  </a:cubicBezTo>
                  <a:cubicBezTo>
                    <a:pt x="42152" y="5099"/>
                    <a:pt x="42152" y="4909"/>
                    <a:pt x="42152" y="4751"/>
                  </a:cubicBezTo>
                  <a:cubicBezTo>
                    <a:pt x="42184" y="4529"/>
                    <a:pt x="42184" y="4307"/>
                    <a:pt x="42216" y="4086"/>
                  </a:cubicBezTo>
                  <a:cubicBezTo>
                    <a:pt x="42216" y="3927"/>
                    <a:pt x="42247" y="3737"/>
                    <a:pt x="42279" y="3579"/>
                  </a:cubicBezTo>
                  <a:cubicBezTo>
                    <a:pt x="42311" y="3326"/>
                    <a:pt x="42342" y="3104"/>
                    <a:pt x="42406" y="2914"/>
                  </a:cubicBezTo>
                  <a:cubicBezTo>
                    <a:pt x="42437" y="2724"/>
                    <a:pt x="42501" y="2534"/>
                    <a:pt x="42532" y="2376"/>
                  </a:cubicBezTo>
                  <a:cubicBezTo>
                    <a:pt x="42596" y="2122"/>
                    <a:pt x="42659" y="1901"/>
                    <a:pt x="42754" y="1679"/>
                  </a:cubicBezTo>
                  <a:cubicBezTo>
                    <a:pt x="42818" y="1489"/>
                    <a:pt x="42881" y="1299"/>
                    <a:pt x="42944" y="1140"/>
                  </a:cubicBezTo>
                  <a:cubicBezTo>
                    <a:pt x="43229" y="412"/>
                    <a:pt x="43514" y="0"/>
                    <a:pt x="43514" y="0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18;p29">
              <a:extLst>
                <a:ext uri="{FF2B5EF4-FFF2-40B4-BE49-F238E27FC236}">
                  <a16:creationId xmlns:a16="http://schemas.microsoft.com/office/drawing/2014/main" xmlns="" id="{1B479AEA-D973-4ECD-A267-7F72379DDBD9}"/>
                </a:ext>
              </a:extLst>
            </p:cNvPr>
            <p:cNvSpPr/>
            <p:nvPr/>
          </p:nvSpPr>
          <p:spPr>
            <a:xfrm>
              <a:off x="1857794" y="3247455"/>
              <a:ext cx="1282861" cy="120747"/>
            </a:xfrm>
            <a:custGeom>
              <a:avLst/>
              <a:gdLst/>
              <a:ahLst/>
              <a:cxnLst/>
              <a:rect l="l" t="t" r="r" b="b"/>
              <a:pathLst>
                <a:path w="39714" h="3738" extrusionOk="0">
                  <a:moveTo>
                    <a:pt x="39713" y="0"/>
                  </a:moveTo>
                  <a:lnTo>
                    <a:pt x="0" y="3737"/>
                  </a:lnTo>
                  <a:lnTo>
                    <a:pt x="0" y="3737"/>
                  </a:lnTo>
                  <a:lnTo>
                    <a:pt x="39523" y="539"/>
                  </a:lnTo>
                  <a:cubicBezTo>
                    <a:pt x="39587" y="317"/>
                    <a:pt x="39650" y="158"/>
                    <a:pt x="39713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19;p29">
              <a:extLst>
                <a:ext uri="{FF2B5EF4-FFF2-40B4-BE49-F238E27FC236}">
                  <a16:creationId xmlns:a16="http://schemas.microsoft.com/office/drawing/2014/main" xmlns="" id="{8FA0C390-9F38-49DF-BFA8-418A93EB38A6}"/>
                </a:ext>
              </a:extLst>
            </p:cNvPr>
            <p:cNvSpPr/>
            <p:nvPr/>
          </p:nvSpPr>
          <p:spPr>
            <a:xfrm>
              <a:off x="1858796" y="3286314"/>
              <a:ext cx="1268551" cy="119713"/>
            </a:xfrm>
            <a:custGeom>
              <a:avLst/>
              <a:gdLst/>
              <a:ahLst/>
              <a:cxnLst/>
              <a:rect l="l" t="t" r="r" b="b"/>
              <a:pathLst>
                <a:path w="39271" h="3706" extrusionOk="0">
                  <a:moveTo>
                    <a:pt x="39270" y="1"/>
                  </a:moveTo>
                  <a:lnTo>
                    <a:pt x="1" y="3706"/>
                  </a:lnTo>
                  <a:lnTo>
                    <a:pt x="39144" y="539"/>
                  </a:lnTo>
                  <a:cubicBezTo>
                    <a:pt x="39175" y="349"/>
                    <a:pt x="39239" y="159"/>
                    <a:pt x="39270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20;p29">
              <a:extLst>
                <a:ext uri="{FF2B5EF4-FFF2-40B4-BE49-F238E27FC236}">
                  <a16:creationId xmlns:a16="http://schemas.microsoft.com/office/drawing/2014/main" xmlns="" id="{22A2DB8B-0DA1-4087-909E-D18154274747}"/>
                </a:ext>
              </a:extLst>
            </p:cNvPr>
            <p:cNvSpPr/>
            <p:nvPr/>
          </p:nvSpPr>
          <p:spPr>
            <a:xfrm>
              <a:off x="1859830" y="3325173"/>
              <a:ext cx="1259345" cy="118712"/>
            </a:xfrm>
            <a:custGeom>
              <a:avLst/>
              <a:gdLst/>
              <a:ahLst/>
              <a:cxnLst/>
              <a:rect l="l" t="t" r="r" b="b"/>
              <a:pathLst>
                <a:path w="38986" h="3675" extrusionOk="0">
                  <a:moveTo>
                    <a:pt x="38985" y="1"/>
                  </a:moveTo>
                  <a:lnTo>
                    <a:pt x="1" y="3675"/>
                  </a:lnTo>
                  <a:lnTo>
                    <a:pt x="1" y="3675"/>
                  </a:lnTo>
                  <a:lnTo>
                    <a:pt x="38922" y="508"/>
                  </a:lnTo>
                  <a:cubicBezTo>
                    <a:pt x="38922" y="349"/>
                    <a:pt x="38953" y="159"/>
                    <a:pt x="38985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21;p29">
              <a:extLst>
                <a:ext uri="{FF2B5EF4-FFF2-40B4-BE49-F238E27FC236}">
                  <a16:creationId xmlns:a16="http://schemas.microsoft.com/office/drawing/2014/main" xmlns="" id="{AC9CC712-819E-493C-BF0F-3D0ACA8A12FF}"/>
                </a:ext>
              </a:extLst>
            </p:cNvPr>
            <p:cNvSpPr/>
            <p:nvPr/>
          </p:nvSpPr>
          <p:spPr>
            <a:xfrm>
              <a:off x="1860863" y="3363031"/>
              <a:ext cx="1254209" cy="118712"/>
            </a:xfrm>
            <a:custGeom>
              <a:avLst/>
              <a:gdLst/>
              <a:ahLst/>
              <a:cxnLst/>
              <a:rect l="l" t="t" r="r" b="b"/>
              <a:pathLst>
                <a:path w="38827" h="3675" extrusionOk="0">
                  <a:moveTo>
                    <a:pt x="38826" y="1"/>
                  </a:moveTo>
                  <a:lnTo>
                    <a:pt x="0" y="3674"/>
                  </a:lnTo>
                  <a:lnTo>
                    <a:pt x="0" y="3674"/>
                  </a:lnTo>
                  <a:lnTo>
                    <a:pt x="38826" y="539"/>
                  </a:lnTo>
                  <a:cubicBezTo>
                    <a:pt x="38826" y="349"/>
                    <a:pt x="38826" y="191"/>
                    <a:pt x="38826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222;p29">
              <a:extLst>
                <a:ext uri="{FF2B5EF4-FFF2-40B4-BE49-F238E27FC236}">
                  <a16:creationId xmlns:a16="http://schemas.microsoft.com/office/drawing/2014/main" xmlns="" id="{2CAEE843-923F-4B81-B686-E640A8A244C8}"/>
                </a:ext>
              </a:extLst>
            </p:cNvPr>
            <p:cNvSpPr/>
            <p:nvPr/>
          </p:nvSpPr>
          <p:spPr>
            <a:xfrm>
              <a:off x="1860863" y="3400889"/>
              <a:ext cx="1256244" cy="118712"/>
            </a:xfrm>
            <a:custGeom>
              <a:avLst/>
              <a:gdLst/>
              <a:ahLst/>
              <a:cxnLst/>
              <a:rect l="l" t="t" r="r" b="b"/>
              <a:pathLst>
                <a:path w="38890" h="3675" extrusionOk="0">
                  <a:moveTo>
                    <a:pt x="38858" y="0"/>
                  </a:moveTo>
                  <a:lnTo>
                    <a:pt x="0" y="3674"/>
                  </a:lnTo>
                  <a:lnTo>
                    <a:pt x="38890" y="539"/>
                  </a:lnTo>
                  <a:cubicBezTo>
                    <a:pt x="38890" y="349"/>
                    <a:pt x="38858" y="190"/>
                    <a:pt x="38858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23;p29">
              <a:extLst>
                <a:ext uri="{FF2B5EF4-FFF2-40B4-BE49-F238E27FC236}">
                  <a16:creationId xmlns:a16="http://schemas.microsoft.com/office/drawing/2014/main" xmlns="" id="{327CED7F-2391-4714-990C-BCE0788A91C1}"/>
                </a:ext>
              </a:extLst>
            </p:cNvPr>
            <p:cNvSpPr/>
            <p:nvPr/>
          </p:nvSpPr>
          <p:spPr>
            <a:xfrm>
              <a:off x="1861865" y="3438746"/>
              <a:ext cx="1262414" cy="118679"/>
            </a:xfrm>
            <a:custGeom>
              <a:avLst/>
              <a:gdLst/>
              <a:ahLst/>
              <a:cxnLst/>
              <a:rect l="l" t="t" r="r" b="b"/>
              <a:pathLst>
                <a:path w="39081" h="3674" extrusionOk="0">
                  <a:moveTo>
                    <a:pt x="38954" y="0"/>
                  </a:moveTo>
                  <a:lnTo>
                    <a:pt x="1" y="3674"/>
                  </a:lnTo>
                  <a:lnTo>
                    <a:pt x="1" y="3674"/>
                  </a:lnTo>
                  <a:lnTo>
                    <a:pt x="39080" y="507"/>
                  </a:lnTo>
                  <a:cubicBezTo>
                    <a:pt x="39017" y="349"/>
                    <a:pt x="38985" y="159"/>
                    <a:pt x="38954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224;p29">
              <a:extLst>
                <a:ext uri="{FF2B5EF4-FFF2-40B4-BE49-F238E27FC236}">
                  <a16:creationId xmlns:a16="http://schemas.microsoft.com/office/drawing/2014/main" xmlns="" id="{18036515-9038-4748-A0B9-512D4564C585}"/>
                </a:ext>
              </a:extLst>
            </p:cNvPr>
            <p:cNvSpPr/>
            <p:nvPr/>
          </p:nvSpPr>
          <p:spPr>
            <a:xfrm>
              <a:off x="1862898" y="3476572"/>
              <a:ext cx="1271620" cy="118712"/>
            </a:xfrm>
            <a:custGeom>
              <a:avLst/>
              <a:gdLst/>
              <a:ahLst/>
              <a:cxnLst/>
              <a:rect l="l" t="t" r="r" b="b"/>
              <a:pathLst>
                <a:path w="39366" h="3675" extrusionOk="0">
                  <a:moveTo>
                    <a:pt x="39207" y="1"/>
                  </a:moveTo>
                  <a:lnTo>
                    <a:pt x="1" y="3675"/>
                  </a:lnTo>
                  <a:lnTo>
                    <a:pt x="1" y="3675"/>
                  </a:lnTo>
                  <a:lnTo>
                    <a:pt x="39365" y="508"/>
                  </a:lnTo>
                  <a:cubicBezTo>
                    <a:pt x="39302" y="318"/>
                    <a:pt x="39270" y="159"/>
                    <a:pt x="39207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25;p29">
              <a:extLst>
                <a:ext uri="{FF2B5EF4-FFF2-40B4-BE49-F238E27FC236}">
                  <a16:creationId xmlns:a16="http://schemas.microsoft.com/office/drawing/2014/main" xmlns="" id="{D82A386E-12D8-4A64-827B-229770A776E4}"/>
                </a:ext>
              </a:extLst>
            </p:cNvPr>
            <p:cNvSpPr/>
            <p:nvPr/>
          </p:nvSpPr>
          <p:spPr>
            <a:xfrm>
              <a:off x="1678777" y="3164568"/>
              <a:ext cx="1538600" cy="479821"/>
            </a:xfrm>
            <a:custGeom>
              <a:avLst/>
              <a:gdLst/>
              <a:ahLst/>
              <a:cxnLst/>
              <a:rect l="l" t="t" r="r" b="b"/>
              <a:pathLst>
                <a:path w="47631" h="14854" extrusionOk="0">
                  <a:moveTo>
                    <a:pt x="39745" y="1"/>
                  </a:moveTo>
                  <a:lnTo>
                    <a:pt x="1647" y="2439"/>
                  </a:lnTo>
                  <a:lnTo>
                    <a:pt x="0" y="7411"/>
                  </a:lnTo>
                  <a:lnTo>
                    <a:pt x="1235" y="12478"/>
                  </a:lnTo>
                  <a:lnTo>
                    <a:pt x="3104" y="14854"/>
                  </a:lnTo>
                  <a:lnTo>
                    <a:pt x="47630" y="11528"/>
                  </a:lnTo>
                  <a:lnTo>
                    <a:pt x="47630" y="10737"/>
                  </a:lnTo>
                  <a:lnTo>
                    <a:pt x="3610" y="14094"/>
                  </a:lnTo>
                  <a:cubicBezTo>
                    <a:pt x="1330" y="9248"/>
                    <a:pt x="4465" y="4910"/>
                    <a:pt x="4465" y="4910"/>
                  </a:cubicBezTo>
                  <a:lnTo>
                    <a:pt x="47630" y="1648"/>
                  </a:lnTo>
                  <a:lnTo>
                    <a:pt x="47630" y="1014"/>
                  </a:lnTo>
                  <a:lnTo>
                    <a:pt x="39745" y="1"/>
                  </a:ln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26;p29">
              <a:extLst>
                <a:ext uri="{FF2B5EF4-FFF2-40B4-BE49-F238E27FC236}">
                  <a16:creationId xmlns:a16="http://schemas.microsoft.com/office/drawing/2014/main" xmlns="" id="{735E6800-F816-49C2-AB53-84B644EF292A}"/>
                </a:ext>
              </a:extLst>
            </p:cNvPr>
            <p:cNvSpPr/>
            <p:nvPr/>
          </p:nvSpPr>
          <p:spPr>
            <a:xfrm>
              <a:off x="1323780" y="2878148"/>
              <a:ext cx="1893605" cy="420482"/>
            </a:xfrm>
            <a:custGeom>
              <a:avLst/>
              <a:gdLst/>
              <a:ahLst/>
              <a:cxnLst/>
              <a:rect l="l" t="t" r="r" b="b"/>
              <a:pathLst>
                <a:path w="58621" h="13017" extrusionOk="0">
                  <a:moveTo>
                    <a:pt x="33855" y="1"/>
                  </a:moveTo>
                  <a:lnTo>
                    <a:pt x="1" y="2186"/>
                  </a:lnTo>
                  <a:lnTo>
                    <a:pt x="14980" y="13017"/>
                  </a:lnTo>
                  <a:lnTo>
                    <a:pt x="58620" y="9881"/>
                  </a:lnTo>
                  <a:lnTo>
                    <a:pt x="33855" y="1"/>
                  </a:lnTo>
                  <a:close/>
                </a:path>
              </a:pathLst>
            </a:custGeom>
            <a:solidFill>
              <a:srgbClr val="458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27;p29">
              <a:extLst>
                <a:ext uri="{FF2B5EF4-FFF2-40B4-BE49-F238E27FC236}">
                  <a16:creationId xmlns:a16="http://schemas.microsoft.com/office/drawing/2014/main" xmlns="" id="{FD8E4DB4-E01E-475E-A0A8-EADCA9EDB89A}"/>
                </a:ext>
              </a:extLst>
            </p:cNvPr>
            <p:cNvSpPr/>
            <p:nvPr/>
          </p:nvSpPr>
          <p:spPr>
            <a:xfrm>
              <a:off x="1265475" y="2948727"/>
              <a:ext cx="542230" cy="695667"/>
            </a:xfrm>
            <a:custGeom>
              <a:avLst/>
              <a:gdLst/>
              <a:ahLst/>
              <a:cxnLst/>
              <a:rect l="l" t="t" r="r" b="b"/>
              <a:pathLst>
                <a:path w="16786" h="21536" extrusionOk="0">
                  <a:moveTo>
                    <a:pt x="1806" y="1"/>
                  </a:moveTo>
                  <a:cubicBezTo>
                    <a:pt x="1" y="3199"/>
                    <a:pt x="159" y="6081"/>
                    <a:pt x="571" y="7886"/>
                  </a:cubicBezTo>
                  <a:cubicBezTo>
                    <a:pt x="856" y="9121"/>
                    <a:pt x="1268" y="9850"/>
                    <a:pt x="1268" y="9850"/>
                  </a:cubicBezTo>
                  <a:lnTo>
                    <a:pt x="15899" y="21536"/>
                  </a:lnTo>
                  <a:lnTo>
                    <a:pt x="15899" y="21536"/>
                  </a:lnTo>
                  <a:cubicBezTo>
                    <a:pt x="13238" y="16279"/>
                    <a:pt x="16785" y="10832"/>
                    <a:pt x="16785" y="10832"/>
                  </a:cubicBezTo>
                  <a:lnTo>
                    <a:pt x="1806" y="1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28;p29">
              <a:extLst>
                <a:ext uri="{FF2B5EF4-FFF2-40B4-BE49-F238E27FC236}">
                  <a16:creationId xmlns:a16="http://schemas.microsoft.com/office/drawing/2014/main" xmlns="" id="{7D11C742-A938-47DD-BA43-B7FB4D363C5E}"/>
                </a:ext>
              </a:extLst>
            </p:cNvPr>
            <p:cNvSpPr/>
            <p:nvPr/>
          </p:nvSpPr>
          <p:spPr>
            <a:xfrm>
              <a:off x="1283887" y="3203460"/>
              <a:ext cx="523817" cy="440929"/>
            </a:xfrm>
            <a:custGeom>
              <a:avLst/>
              <a:gdLst/>
              <a:ahLst/>
              <a:cxnLst/>
              <a:rect l="l" t="t" r="r" b="b"/>
              <a:pathLst>
                <a:path w="16216" h="13650" extrusionOk="0">
                  <a:moveTo>
                    <a:pt x="1" y="0"/>
                  </a:moveTo>
                  <a:lnTo>
                    <a:pt x="1" y="0"/>
                  </a:lnTo>
                  <a:cubicBezTo>
                    <a:pt x="286" y="1235"/>
                    <a:pt x="698" y="1964"/>
                    <a:pt x="698" y="1964"/>
                  </a:cubicBezTo>
                  <a:lnTo>
                    <a:pt x="15329" y="13650"/>
                  </a:lnTo>
                  <a:lnTo>
                    <a:pt x="15329" y="13650"/>
                  </a:lnTo>
                  <a:cubicBezTo>
                    <a:pt x="12669" y="8393"/>
                    <a:pt x="16215" y="2946"/>
                    <a:pt x="16215" y="2946"/>
                  </a:cubicBezTo>
                  <a:lnTo>
                    <a:pt x="16215" y="2946"/>
                  </a:lnTo>
                  <a:cubicBezTo>
                    <a:pt x="16215" y="2946"/>
                    <a:pt x="14476" y="4331"/>
                    <a:pt x="11178" y="4331"/>
                  </a:cubicBezTo>
                  <a:cubicBezTo>
                    <a:pt x="8470" y="4331"/>
                    <a:pt x="4712" y="3398"/>
                    <a:pt x="1" y="0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29;p29">
              <a:extLst>
                <a:ext uri="{FF2B5EF4-FFF2-40B4-BE49-F238E27FC236}">
                  <a16:creationId xmlns:a16="http://schemas.microsoft.com/office/drawing/2014/main" xmlns="" id="{B8CE5592-7FF5-4BD1-9D8A-6BD981CB3807}"/>
                </a:ext>
              </a:extLst>
            </p:cNvPr>
            <p:cNvSpPr/>
            <p:nvPr/>
          </p:nvSpPr>
          <p:spPr>
            <a:xfrm>
              <a:off x="1353465" y="3087851"/>
              <a:ext cx="338627" cy="388761"/>
            </a:xfrm>
            <a:custGeom>
              <a:avLst/>
              <a:gdLst/>
              <a:ahLst/>
              <a:cxnLst/>
              <a:rect l="l" t="t" r="r" b="b"/>
              <a:pathLst>
                <a:path w="10483" h="12035" extrusionOk="0">
                  <a:moveTo>
                    <a:pt x="2566" y="1"/>
                  </a:moveTo>
                  <a:cubicBezTo>
                    <a:pt x="0" y="2883"/>
                    <a:pt x="1109" y="6018"/>
                    <a:pt x="1109" y="6018"/>
                  </a:cubicBezTo>
                  <a:lnTo>
                    <a:pt x="8804" y="12035"/>
                  </a:lnTo>
                  <a:cubicBezTo>
                    <a:pt x="7759" y="8361"/>
                    <a:pt x="10483" y="5416"/>
                    <a:pt x="10483" y="5416"/>
                  </a:cubicBezTo>
                  <a:lnTo>
                    <a:pt x="2566" y="1"/>
                  </a:lnTo>
                  <a:close/>
                </a:path>
              </a:pathLst>
            </a:custGeom>
            <a:solidFill>
              <a:srgbClr val="458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30;p29">
              <a:extLst>
                <a:ext uri="{FF2B5EF4-FFF2-40B4-BE49-F238E27FC236}">
                  <a16:creationId xmlns:a16="http://schemas.microsoft.com/office/drawing/2014/main" xmlns="" id="{C1E762D8-B780-4CC0-A193-AD9BB9A36DDB}"/>
                </a:ext>
              </a:extLst>
            </p:cNvPr>
            <p:cNvSpPr/>
            <p:nvPr/>
          </p:nvSpPr>
          <p:spPr>
            <a:xfrm>
              <a:off x="2011228" y="3422369"/>
              <a:ext cx="169847" cy="257839"/>
            </a:xfrm>
            <a:custGeom>
              <a:avLst/>
              <a:gdLst/>
              <a:ahLst/>
              <a:cxnLst/>
              <a:rect l="l" t="t" r="r" b="b"/>
              <a:pathLst>
                <a:path w="5258" h="7982" extrusionOk="0">
                  <a:moveTo>
                    <a:pt x="3484" y="1"/>
                  </a:moveTo>
                  <a:lnTo>
                    <a:pt x="2566" y="64"/>
                  </a:lnTo>
                  <a:lnTo>
                    <a:pt x="1" y="286"/>
                  </a:lnTo>
                  <a:cubicBezTo>
                    <a:pt x="32" y="286"/>
                    <a:pt x="1521" y="317"/>
                    <a:pt x="1521" y="6873"/>
                  </a:cubicBezTo>
                  <a:lnTo>
                    <a:pt x="1521" y="7981"/>
                  </a:lnTo>
                  <a:lnTo>
                    <a:pt x="3294" y="6904"/>
                  </a:lnTo>
                  <a:lnTo>
                    <a:pt x="3706" y="7158"/>
                  </a:lnTo>
                  <a:lnTo>
                    <a:pt x="5226" y="7981"/>
                  </a:lnTo>
                  <a:lnTo>
                    <a:pt x="5258" y="3452"/>
                  </a:lnTo>
                  <a:cubicBezTo>
                    <a:pt x="5258" y="2914"/>
                    <a:pt x="5194" y="2407"/>
                    <a:pt x="5068" y="1901"/>
                  </a:cubicBezTo>
                  <a:cubicBezTo>
                    <a:pt x="4846" y="1172"/>
                    <a:pt x="4244" y="317"/>
                    <a:pt x="3484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31;p29">
              <a:extLst>
                <a:ext uri="{FF2B5EF4-FFF2-40B4-BE49-F238E27FC236}">
                  <a16:creationId xmlns:a16="http://schemas.microsoft.com/office/drawing/2014/main" xmlns="" id="{5AF0B28B-93E1-456F-9BC8-214120C091C7}"/>
                </a:ext>
              </a:extLst>
            </p:cNvPr>
            <p:cNvSpPr/>
            <p:nvPr/>
          </p:nvSpPr>
          <p:spPr>
            <a:xfrm>
              <a:off x="2095116" y="3422369"/>
              <a:ext cx="85957" cy="257839"/>
            </a:xfrm>
            <a:custGeom>
              <a:avLst/>
              <a:gdLst/>
              <a:ahLst/>
              <a:cxnLst/>
              <a:rect l="l" t="t" r="r" b="b"/>
              <a:pathLst>
                <a:path w="2661" h="7982" extrusionOk="0">
                  <a:moveTo>
                    <a:pt x="887" y="1"/>
                  </a:moveTo>
                  <a:lnTo>
                    <a:pt x="0" y="64"/>
                  </a:lnTo>
                  <a:cubicBezTo>
                    <a:pt x="887" y="2281"/>
                    <a:pt x="1299" y="4751"/>
                    <a:pt x="1109" y="7158"/>
                  </a:cubicBezTo>
                  <a:lnTo>
                    <a:pt x="2629" y="7981"/>
                  </a:lnTo>
                  <a:lnTo>
                    <a:pt x="2661" y="3452"/>
                  </a:lnTo>
                  <a:cubicBezTo>
                    <a:pt x="2661" y="2914"/>
                    <a:pt x="2597" y="2407"/>
                    <a:pt x="2471" y="1901"/>
                  </a:cubicBezTo>
                  <a:cubicBezTo>
                    <a:pt x="2249" y="1172"/>
                    <a:pt x="1679" y="317"/>
                    <a:pt x="887" y="1"/>
                  </a:cubicBez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32;p29">
              <a:extLst>
                <a:ext uri="{FF2B5EF4-FFF2-40B4-BE49-F238E27FC236}">
                  <a16:creationId xmlns:a16="http://schemas.microsoft.com/office/drawing/2014/main" xmlns="" id="{4C039C70-5188-49A9-B71D-CAF02F7D11A9}"/>
                </a:ext>
              </a:extLst>
            </p:cNvPr>
            <p:cNvSpPr/>
            <p:nvPr/>
          </p:nvSpPr>
          <p:spPr>
            <a:xfrm>
              <a:off x="1894619" y="2774847"/>
              <a:ext cx="1480294" cy="502304"/>
            </a:xfrm>
            <a:custGeom>
              <a:avLst/>
              <a:gdLst/>
              <a:ahLst/>
              <a:cxnLst/>
              <a:rect l="l" t="t" r="r" b="b"/>
              <a:pathLst>
                <a:path w="45826" h="15550" extrusionOk="0">
                  <a:moveTo>
                    <a:pt x="45382" y="0"/>
                  </a:moveTo>
                  <a:lnTo>
                    <a:pt x="3611" y="412"/>
                  </a:lnTo>
                  <a:lnTo>
                    <a:pt x="0" y="1837"/>
                  </a:lnTo>
                  <a:lnTo>
                    <a:pt x="0" y="11369"/>
                  </a:lnTo>
                  <a:lnTo>
                    <a:pt x="3611" y="15550"/>
                  </a:lnTo>
                  <a:lnTo>
                    <a:pt x="45825" y="11686"/>
                  </a:lnTo>
                  <a:cubicBezTo>
                    <a:pt x="45255" y="11179"/>
                    <a:pt x="44812" y="10609"/>
                    <a:pt x="44464" y="9976"/>
                  </a:cubicBezTo>
                  <a:cubicBezTo>
                    <a:pt x="44369" y="9817"/>
                    <a:pt x="44274" y="9659"/>
                    <a:pt x="44210" y="9469"/>
                  </a:cubicBezTo>
                  <a:cubicBezTo>
                    <a:pt x="44115" y="9216"/>
                    <a:pt x="44020" y="8994"/>
                    <a:pt x="43925" y="8741"/>
                  </a:cubicBezTo>
                  <a:cubicBezTo>
                    <a:pt x="43894" y="8582"/>
                    <a:pt x="43830" y="8392"/>
                    <a:pt x="43799" y="8234"/>
                  </a:cubicBezTo>
                  <a:cubicBezTo>
                    <a:pt x="43735" y="7981"/>
                    <a:pt x="43704" y="7727"/>
                    <a:pt x="43672" y="7474"/>
                  </a:cubicBezTo>
                  <a:cubicBezTo>
                    <a:pt x="43640" y="7316"/>
                    <a:pt x="43640" y="7126"/>
                    <a:pt x="43609" y="6967"/>
                  </a:cubicBezTo>
                  <a:cubicBezTo>
                    <a:pt x="43609" y="6714"/>
                    <a:pt x="43609" y="6461"/>
                    <a:pt x="43609" y="6207"/>
                  </a:cubicBezTo>
                  <a:cubicBezTo>
                    <a:pt x="43609" y="6017"/>
                    <a:pt x="43609" y="5827"/>
                    <a:pt x="43640" y="5669"/>
                  </a:cubicBezTo>
                  <a:cubicBezTo>
                    <a:pt x="43640" y="5415"/>
                    <a:pt x="43672" y="5162"/>
                    <a:pt x="43704" y="4909"/>
                  </a:cubicBezTo>
                  <a:cubicBezTo>
                    <a:pt x="43735" y="4719"/>
                    <a:pt x="43767" y="4529"/>
                    <a:pt x="43799" y="4370"/>
                  </a:cubicBezTo>
                  <a:cubicBezTo>
                    <a:pt x="43862" y="4149"/>
                    <a:pt x="43894" y="3959"/>
                    <a:pt x="43925" y="3769"/>
                  </a:cubicBezTo>
                  <a:cubicBezTo>
                    <a:pt x="43957" y="3705"/>
                    <a:pt x="43957" y="3642"/>
                    <a:pt x="43989" y="3610"/>
                  </a:cubicBezTo>
                  <a:cubicBezTo>
                    <a:pt x="44020" y="3420"/>
                    <a:pt x="44084" y="3230"/>
                    <a:pt x="44115" y="3040"/>
                  </a:cubicBezTo>
                  <a:cubicBezTo>
                    <a:pt x="44210" y="2787"/>
                    <a:pt x="44274" y="2502"/>
                    <a:pt x="44369" y="2280"/>
                  </a:cubicBezTo>
                  <a:cubicBezTo>
                    <a:pt x="44432" y="2059"/>
                    <a:pt x="44527" y="1869"/>
                    <a:pt x="44590" y="1710"/>
                  </a:cubicBezTo>
                  <a:cubicBezTo>
                    <a:pt x="45002" y="665"/>
                    <a:pt x="45382" y="0"/>
                    <a:pt x="453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33;p29">
              <a:extLst>
                <a:ext uri="{FF2B5EF4-FFF2-40B4-BE49-F238E27FC236}">
                  <a16:creationId xmlns:a16="http://schemas.microsoft.com/office/drawing/2014/main" xmlns="" id="{227826D0-D416-4DD9-AE5B-18D11DD9F62F}"/>
                </a:ext>
              </a:extLst>
            </p:cNvPr>
            <p:cNvSpPr/>
            <p:nvPr/>
          </p:nvSpPr>
          <p:spPr>
            <a:xfrm>
              <a:off x="1894619" y="2896560"/>
              <a:ext cx="1480294" cy="380588"/>
            </a:xfrm>
            <a:custGeom>
              <a:avLst/>
              <a:gdLst/>
              <a:ahLst/>
              <a:cxnLst/>
              <a:rect l="l" t="t" r="r" b="b"/>
              <a:pathLst>
                <a:path w="45826" h="11782" extrusionOk="0">
                  <a:moveTo>
                    <a:pt x="43957" y="1"/>
                  </a:moveTo>
                  <a:lnTo>
                    <a:pt x="43957" y="1"/>
                  </a:lnTo>
                  <a:cubicBezTo>
                    <a:pt x="38445" y="2077"/>
                    <a:pt x="22040" y="7785"/>
                    <a:pt x="8715" y="7785"/>
                  </a:cubicBezTo>
                  <a:cubicBezTo>
                    <a:pt x="5579" y="7785"/>
                    <a:pt x="2613" y="7469"/>
                    <a:pt x="0" y="6715"/>
                  </a:cubicBezTo>
                  <a:lnTo>
                    <a:pt x="0" y="7601"/>
                  </a:lnTo>
                  <a:lnTo>
                    <a:pt x="3611" y="11782"/>
                  </a:lnTo>
                  <a:lnTo>
                    <a:pt x="45825" y="7918"/>
                  </a:lnTo>
                  <a:cubicBezTo>
                    <a:pt x="45255" y="7411"/>
                    <a:pt x="44812" y="6841"/>
                    <a:pt x="44464" y="6208"/>
                  </a:cubicBezTo>
                  <a:cubicBezTo>
                    <a:pt x="44369" y="6049"/>
                    <a:pt x="44274" y="5891"/>
                    <a:pt x="44210" y="5701"/>
                  </a:cubicBezTo>
                  <a:cubicBezTo>
                    <a:pt x="44115" y="5479"/>
                    <a:pt x="44020" y="5226"/>
                    <a:pt x="43957" y="4973"/>
                  </a:cubicBezTo>
                  <a:cubicBezTo>
                    <a:pt x="43894" y="4814"/>
                    <a:pt x="43830" y="4624"/>
                    <a:pt x="43799" y="4466"/>
                  </a:cubicBezTo>
                  <a:cubicBezTo>
                    <a:pt x="43767" y="4213"/>
                    <a:pt x="43704" y="3959"/>
                    <a:pt x="43672" y="3706"/>
                  </a:cubicBezTo>
                  <a:cubicBezTo>
                    <a:pt x="43672" y="3548"/>
                    <a:pt x="43640" y="3358"/>
                    <a:pt x="43640" y="3199"/>
                  </a:cubicBezTo>
                  <a:cubicBezTo>
                    <a:pt x="43609" y="2946"/>
                    <a:pt x="43609" y="2693"/>
                    <a:pt x="43609" y="2439"/>
                  </a:cubicBezTo>
                  <a:cubicBezTo>
                    <a:pt x="43609" y="2249"/>
                    <a:pt x="43609" y="2091"/>
                    <a:pt x="43640" y="1901"/>
                  </a:cubicBezTo>
                  <a:cubicBezTo>
                    <a:pt x="43672" y="1647"/>
                    <a:pt x="43672" y="1394"/>
                    <a:pt x="43735" y="1141"/>
                  </a:cubicBezTo>
                  <a:cubicBezTo>
                    <a:pt x="43735" y="951"/>
                    <a:pt x="43767" y="761"/>
                    <a:pt x="43830" y="602"/>
                  </a:cubicBezTo>
                  <a:cubicBezTo>
                    <a:pt x="43862" y="381"/>
                    <a:pt x="43894" y="191"/>
                    <a:pt x="43957" y="1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34;p29">
              <a:extLst>
                <a:ext uri="{FF2B5EF4-FFF2-40B4-BE49-F238E27FC236}">
                  <a16:creationId xmlns:a16="http://schemas.microsoft.com/office/drawing/2014/main" xmlns="" id="{528E87CC-0F4E-4B48-9C09-1FFA8C7EDD25}"/>
                </a:ext>
              </a:extLst>
            </p:cNvPr>
            <p:cNvSpPr/>
            <p:nvPr/>
          </p:nvSpPr>
          <p:spPr>
            <a:xfrm>
              <a:off x="2056225" y="2830083"/>
              <a:ext cx="1278791" cy="136090"/>
            </a:xfrm>
            <a:custGeom>
              <a:avLst/>
              <a:gdLst/>
              <a:ahLst/>
              <a:cxnLst/>
              <a:rect l="l" t="t" r="r" b="b"/>
              <a:pathLst>
                <a:path w="39588" h="4213" extrusionOk="0">
                  <a:moveTo>
                    <a:pt x="39587" y="0"/>
                  </a:moveTo>
                  <a:lnTo>
                    <a:pt x="1" y="4212"/>
                  </a:lnTo>
                  <a:lnTo>
                    <a:pt x="1" y="4212"/>
                  </a:lnTo>
                  <a:lnTo>
                    <a:pt x="39366" y="570"/>
                  </a:lnTo>
                  <a:cubicBezTo>
                    <a:pt x="39461" y="349"/>
                    <a:pt x="39524" y="159"/>
                    <a:pt x="39587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35;p29">
              <a:extLst>
                <a:ext uri="{FF2B5EF4-FFF2-40B4-BE49-F238E27FC236}">
                  <a16:creationId xmlns:a16="http://schemas.microsoft.com/office/drawing/2014/main" xmlns="" id="{2F3E924F-4DB6-4146-BBC8-8C05301FEE09}"/>
                </a:ext>
              </a:extLst>
            </p:cNvPr>
            <p:cNvSpPr/>
            <p:nvPr/>
          </p:nvSpPr>
          <p:spPr>
            <a:xfrm>
              <a:off x="2056225" y="2873044"/>
              <a:ext cx="1264449" cy="134023"/>
            </a:xfrm>
            <a:custGeom>
              <a:avLst/>
              <a:gdLst/>
              <a:ahLst/>
              <a:cxnLst/>
              <a:rect l="l" t="t" r="r" b="b"/>
              <a:pathLst>
                <a:path w="39144" h="4149" extrusionOk="0">
                  <a:moveTo>
                    <a:pt x="39144" y="0"/>
                  </a:moveTo>
                  <a:lnTo>
                    <a:pt x="1" y="4149"/>
                  </a:lnTo>
                  <a:lnTo>
                    <a:pt x="1" y="4149"/>
                  </a:lnTo>
                  <a:lnTo>
                    <a:pt x="38986" y="570"/>
                  </a:lnTo>
                  <a:cubicBezTo>
                    <a:pt x="39017" y="380"/>
                    <a:pt x="39081" y="190"/>
                    <a:pt x="39144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36;p29">
              <a:extLst>
                <a:ext uri="{FF2B5EF4-FFF2-40B4-BE49-F238E27FC236}">
                  <a16:creationId xmlns:a16="http://schemas.microsoft.com/office/drawing/2014/main" xmlns="" id="{F57B8469-A345-4C6F-BBE8-7EA876A59696}"/>
                </a:ext>
              </a:extLst>
            </p:cNvPr>
            <p:cNvSpPr/>
            <p:nvPr/>
          </p:nvSpPr>
          <p:spPr>
            <a:xfrm>
              <a:off x="2057259" y="2916006"/>
              <a:ext cx="1253208" cy="133022"/>
            </a:xfrm>
            <a:custGeom>
              <a:avLst/>
              <a:gdLst/>
              <a:ahLst/>
              <a:cxnLst/>
              <a:rect l="l" t="t" r="r" b="b"/>
              <a:pathLst>
                <a:path w="38796" h="4118" extrusionOk="0">
                  <a:moveTo>
                    <a:pt x="38795" y="0"/>
                  </a:moveTo>
                  <a:lnTo>
                    <a:pt x="1" y="4117"/>
                  </a:lnTo>
                  <a:lnTo>
                    <a:pt x="38700" y="539"/>
                  </a:lnTo>
                  <a:cubicBezTo>
                    <a:pt x="38732" y="349"/>
                    <a:pt x="38764" y="159"/>
                    <a:pt x="38795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37;p29">
              <a:extLst>
                <a:ext uri="{FF2B5EF4-FFF2-40B4-BE49-F238E27FC236}">
                  <a16:creationId xmlns:a16="http://schemas.microsoft.com/office/drawing/2014/main" xmlns="" id="{96AD8068-8CDF-4E7C-B9EE-20E3631A0E9C}"/>
                </a:ext>
              </a:extLst>
            </p:cNvPr>
            <p:cNvSpPr/>
            <p:nvPr/>
          </p:nvSpPr>
          <p:spPr>
            <a:xfrm>
              <a:off x="2058292" y="2957933"/>
              <a:ext cx="1246037" cy="133022"/>
            </a:xfrm>
            <a:custGeom>
              <a:avLst/>
              <a:gdLst/>
              <a:ahLst/>
              <a:cxnLst/>
              <a:rect l="l" t="t" r="r" b="b"/>
              <a:pathLst>
                <a:path w="38574" h="4118" extrusionOk="0">
                  <a:moveTo>
                    <a:pt x="38573" y="1"/>
                  </a:moveTo>
                  <a:lnTo>
                    <a:pt x="0" y="4118"/>
                  </a:lnTo>
                  <a:lnTo>
                    <a:pt x="0" y="4118"/>
                  </a:lnTo>
                  <a:lnTo>
                    <a:pt x="38542" y="539"/>
                  </a:lnTo>
                  <a:cubicBezTo>
                    <a:pt x="38542" y="349"/>
                    <a:pt x="38573" y="191"/>
                    <a:pt x="38573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38;p29">
              <a:extLst>
                <a:ext uri="{FF2B5EF4-FFF2-40B4-BE49-F238E27FC236}">
                  <a16:creationId xmlns:a16="http://schemas.microsoft.com/office/drawing/2014/main" xmlns="" id="{14955C38-7B69-483D-85ED-4A952A70EAD9}"/>
                </a:ext>
              </a:extLst>
            </p:cNvPr>
            <p:cNvSpPr/>
            <p:nvPr/>
          </p:nvSpPr>
          <p:spPr>
            <a:xfrm>
              <a:off x="2059294" y="2999893"/>
              <a:ext cx="1246037" cy="131988"/>
            </a:xfrm>
            <a:custGeom>
              <a:avLst/>
              <a:gdLst/>
              <a:ahLst/>
              <a:cxnLst/>
              <a:rect l="l" t="t" r="r" b="b"/>
              <a:pathLst>
                <a:path w="38574" h="4086" extrusionOk="0">
                  <a:moveTo>
                    <a:pt x="38542" y="0"/>
                  </a:moveTo>
                  <a:lnTo>
                    <a:pt x="1" y="4086"/>
                  </a:lnTo>
                  <a:lnTo>
                    <a:pt x="38574" y="539"/>
                  </a:lnTo>
                  <a:cubicBezTo>
                    <a:pt x="38574" y="349"/>
                    <a:pt x="38542" y="159"/>
                    <a:pt x="38542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39;p29">
              <a:extLst>
                <a:ext uri="{FF2B5EF4-FFF2-40B4-BE49-F238E27FC236}">
                  <a16:creationId xmlns:a16="http://schemas.microsoft.com/office/drawing/2014/main" xmlns="" id="{7DD63A89-4D4E-43E8-BA1E-D61FDAC7F50D}"/>
                </a:ext>
              </a:extLst>
            </p:cNvPr>
            <p:cNvSpPr/>
            <p:nvPr/>
          </p:nvSpPr>
          <p:spPr>
            <a:xfrm>
              <a:off x="2060327" y="3040820"/>
              <a:ext cx="1254209" cy="132989"/>
            </a:xfrm>
            <a:custGeom>
              <a:avLst/>
              <a:gdLst/>
              <a:ahLst/>
              <a:cxnLst/>
              <a:rect l="l" t="t" r="r" b="b"/>
              <a:pathLst>
                <a:path w="38827" h="4117" extrusionOk="0">
                  <a:moveTo>
                    <a:pt x="38700" y="0"/>
                  </a:moveTo>
                  <a:lnTo>
                    <a:pt x="1" y="4117"/>
                  </a:lnTo>
                  <a:lnTo>
                    <a:pt x="1" y="4117"/>
                  </a:lnTo>
                  <a:lnTo>
                    <a:pt x="38827" y="507"/>
                  </a:lnTo>
                  <a:cubicBezTo>
                    <a:pt x="38764" y="348"/>
                    <a:pt x="38732" y="158"/>
                    <a:pt x="38700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40;p29">
              <a:extLst>
                <a:ext uri="{FF2B5EF4-FFF2-40B4-BE49-F238E27FC236}">
                  <a16:creationId xmlns:a16="http://schemas.microsoft.com/office/drawing/2014/main" xmlns="" id="{FA3F8277-A26F-40E0-9D5F-24A1DFCBBCE8}"/>
                </a:ext>
              </a:extLst>
            </p:cNvPr>
            <p:cNvSpPr/>
            <p:nvPr/>
          </p:nvSpPr>
          <p:spPr>
            <a:xfrm>
              <a:off x="2061361" y="3080713"/>
              <a:ext cx="1269553" cy="134023"/>
            </a:xfrm>
            <a:custGeom>
              <a:avLst/>
              <a:gdLst/>
              <a:ahLst/>
              <a:cxnLst/>
              <a:rect l="l" t="t" r="r" b="b"/>
              <a:pathLst>
                <a:path w="39302" h="4149" extrusionOk="0">
                  <a:moveTo>
                    <a:pt x="39048" y="0"/>
                  </a:moveTo>
                  <a:lnTo>
                    <a:pt x="0" y="4149"/>
                  </a:lnTo>
                  <a:lnTo>
                    <a:pt x="39302" y="538"/>
                  </a:lnTo>
                  <a:cubicBezTo>
                    <a:pt x="39207" y="348"/>
                    <a:pt x="39143" y="190"/>
                    <a:pt x="39048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41;p29">
              <a:extLst>
                <a:ext uri="{FF2B5EF4-FFF2-40B4-BE49-F238E27FC236}">
                  <a16:creationId xmlns:a16="http://schemas.microsoft.com/office/drawing/2014/main" xmlns="" id="{E697E24A-B14E-450D-BCD5-2773BC3179AD}"/>
                </a:ext>
              </a:extLst>
            </p:cNvPr>
            <p:cNvSpPr/>
            <p:nvPr/>
          </p:nvSpPr>
          <p:spPr>
            <a:xfrm>
              <a:off x="1848588" y="2744160"/>
              <a:ext cx="1584631" cy="549369"/>
            </a:xfrm>
            <a:custGeom>
              <a:avLst/>
              <a:gdLst/>
              <a:ahLst/>
              <a:cxnLst/>
              <a:rect l="l" t="t" r="r" b="b"/>
              <a:pathLst>
                <a:path w="49056" h="17007" extrusionOk="0">
                  <a:moveTo>
                    <a:pt x="41613" y="0"/>
                  </a:moveTo>
                  <a:lnTo>
                    <a:pt x="5036" y="1362"/>
                  </a:lnTo>
                  <a:lnTo>
                    <a:pt x="919" y="3009"/>
                  </a:lnTo>
                  <a:lnTo>
                    <a:pt x="0" y="12668"/>
                  </a:lnTo>
                  <a:lnTo>
                    <a:pt x="5036" y="17006"/>
                  </a:lnTo>
                  <a:lnTo>
                    <a:pt x="49056" y="12984"/>
                  </a:lnTo>
                  <a:lnTo>
                    <a:pt x="49056" y="12066"/>
                  </a:lnTo>
                  <a:lnTo>
                    <a:pt x="5796" y="16056"/>
                  </a:lnTo>
                  <a:cubicBezTo>
                    <a:pt x="3072" y="10672"/>
                    <a:pt x="5796" y="4529"/>
                    <a:pt x="5796" y="4529"/>
                  </a:cubicBezTo>
                  <a:lnTo>
                    <a:pt x="49056" y="1267"/>
                  </a:lnTo>
                  <a:lnTo>
                    <a:pt x="49056" y="443"/>
                  </a:lnTo>
                  <a:lnTo>
                    <a:pt x="41613" y="0"/>
                  </a:lnTo>
                  <a:close/>
                </a:path>
              </a:pathLst>
            </a:custGeom>
            <a:solidFill>
              <a:srgbClr val="AA2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42;p29">
              <a:extLst>
                <a:ext uri="{FF2B5EF4-FFF2-40B4-BE49-F238E27FC236}">
                  <a16:creationId xmlns:a16="http://schemas.microsoft.com/office/drawing/2014/main" xmlns="" id="{DC639DE8-B6C2-4023-800C-7663F33A40BB}"/>
                </a:ext>
              </a:extLst>
            </p:cNvPr>
            <p:cNvSpPr/>
            <p:nvPr/>
          </p:nvSpPr>
          <p:spPr>
            <a:xfrm>
              <a:off x="1262406" y="2579453"/>
              <a:ext cx="2170825" cy="279287"/>
            </a:xfrm>
            <a:custGeom>
              <a:avLst/>
              <a:gdLst/>
              <a:ahLst/>
              <a:cxnLst/>
              <a:rect l="l" t="t" r="r" b="b"/>
              <a:pathLst>
                <a:path w="67203" h="8646" extrusionOk="0">
                  <a:moveTo>
                    <a:pt x="36515" y="0"/>
                  </a:moveTo>
                  <a:lnTo>
                    <a:pt x="1" y="950"/>
                  </a:lnTo>
                  <a:lnTo>
                    <a:pt x="23183" y="8646"/>
                  </a:lnTo>
                  <a:lnTo>
                    <a:pt x="67203" y="5542"/>
                  </a:lnTo>
                  <a:lnTo>
                    <a:pt x="36515" y="0"/>
                  </a:ln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243;p29">
              <a:extLst>
                <a:ext uri="{FF2B5EF4-FFF2-40B4-BE49-F238E27FC236}">
                  <a16:creationId xmlns:a16="http://schemas.microsoft.com/office/drawing/2014/main" xmlns="" id="{8A730417-0F58-4A1D-A080-C9B8288E4963}"/>
                </a:ext>
              </a:extLst>
            </p:cNvPr>
            <p:cNvSpPr/>
            <p:nvPr/>
          </p:nvSpPr>
          <p:spPr>
            <a:xfrm>
              <a:off x="1216376" y="2610139"/>
              <a:ext cx="794900" cy="683392"/>
            </a:xfrm>
            <a:custGeom>
              <a:avLst/>
              <a:gdLst/>
              <a:ahLst/>
              <a:cxnLst/>
              <a:rect l="l" t="t" r="r" b="b"/>
              <a:pathLst>
                <a:path w="24608" h="21156" extrusionOk="0">
                  <a:moveTo>
                    <a:pt x="1426" y="0"/>
                  </a:moveTo>
                  <a:cubicBezTo>
                    <a:pt x="1" y="3072"/>
                    <a:pt x="507" y="6778"/>
                    <a:pt x="982" y="8899"/>
                  </a:cubicBezTo>
                  <a:cubicBezTo>
                    <a:pt x="1204" y="9944"/>
                    <a:pt x="1426" y="10578"/>
                    <a:pt x="1426" y="10578"/>
                  </a:cubicBezTo>
                  <a:lnTo>
                    <a:pt x="6841" y="13048"/>
                  </a:lnTo>
                  <a:lnTo>
                    <a:pt x="15835" y="17165"/>
                  </a:lnTo>
                  <a:lnTo>
                    <a:pt x="24608" y="21155"/>
                  </a:lnTo>
                  <a:cubicBezTo>
                    <a:pt x="21631" y="15613"/>
                    <a:pt x="24101" y="8931"/>
                    <a:pt x="24544" y="7854"/>
                  </a:cubicBezTo>
                  <a:cubicBezTo>
                    <a:pt x="24544" y="7823"/>
                    <a:pt x="24576" y="7823"/>
                    <a:pt x="24576" y="7791"/>
                  </a:cubicBezTo>
                  <a:cubicBezTo>
                    <a:pt x="24576" y="7791"/>
                    <a:pt x="24576" y="7759"/>
                    <a:pt x="24576" y="7759"/>
                  </a:cubicBezTo>
                  <a:cubicBezTo>
                    <a:pt x="24576" y="7759"/>
                    <a:pt x="24576" y="7728"/>
                    <a:pt x="24608" y="7728"/>
                  </a:cubicBezTo>
                  <a:cubicBezTo>
                    <a:pt x="24608" y="7696"/>
                    <a:pt x="24608" y="7696"/>
                    <a:pt x="24608" y="7696"/>
                  </a:cubicBezTo>
                  <a:lnTo>
                    <a:pt x="17925" y="5479"/>
                  </a:lnTo>
                  <a:lnTo>
                    <a:pt x="8171" y="2249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244;p29">
              <a:extLst>
                <a:ext uri="{FF2B5EF4-FFF2-40B4-BE49-F238E27FC236}">
                  <a16:creationId xmlns:a16="http://schemas.microsoft.com/office/drawing/2014/main" xmlns="" id="{FA99D431-D243-49D4-881B-3DC6F7260D1E}"/>
                </a:ext>
              </a:extLst>
            </p:cNvPr>
            <p:cNvSpPr/>
            <p:nvPr/>
          </p:nvSpPr>
          <p:spPr>
            <a:xfrm>
              <a:off x="1248096" y="2863838"/>
              <a:ext cx="763179" cy="429688"/>
            </a:xfrm>
            <a:custGeom>
              <a:avLst/>
              <a:gdLst/>
              <a:ahLst/>
              <a:cxnLst/>
              <a:rect l="l" t="t" r="r" b="b"/>
              <a:pathLst>
                <a:path w="23626" h="13302" extrusionOk="0">
                  <a:moveTo>
                    <a:pt x="23562" y="0"/>
                  </a:moveTo>
                  <a:lnTo>
                    <a:pt x="23562" y="0"/>
                  </a:lnTo>
                  <a:cubicBezTo>
                    <a:pt x="23180" y="787"/>
                    <a:pt x="21084" y="4399"/>
                    <a:pt x="14115" y="4399"/>
                  </a:cubicBezTo>
                  <a:cubicBezTo>
                    <a:pt x="10702" y="4399"/>
                    <a:pt x="6121" y="3533"/>
                    <a:pt x="0" y="1045"/>
                  </a:cubicBezTo>
                  <a:lnTo>
                    <a:pt x="0" y="1045"/>
                  </a:lnTo>
                  <a:cubicBezTo>
                    <a:pt x="222" y="2090"/>
                    <a:pt x="444" y="2724"/>
                    <a:pt x="444" y="2724"/>
                  </a:cubicBezTo>
                  <a:lnTo>
                    <a:pt x="5859" y="5194"/>
                  </a:lnTo>
                  <a:lnTo>
                    <a:pt x="14853" y="9311"/>
                  </a:lnTo>
                  <a:lnTo>
                    <a:pt x="23626" y="13301"/>
                  </a:lnTo>
                  <a:cubicBezTo>
                    <a:pt x="20649" y="7759"/>
                    <a:pt x="23119" y="1077"/>
                    <a:pt x="23562" y="0"/>
                  </a:cubicBezTo>
                  <a:close/>
                </a:path>
              </a:pathLst>
            </a:custGeom>
            <a:solidFill>
              <a:srgbClr val="AA2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245;p29">
              <a:extLst>
                <a:ext uri="{FF2B5EF4-FFF2-40B4-BE49-F238E27FC236}">
                  <a16:creationId xmlns:a16="http://schemas.microsoft.com/office/drawing/2014/main" xmlns="" id="{CD986779-FF25-47C0-BE6E-DE579ECCE3FF}"/>
                </a:ext>
              </a:extLst>
            </p:cNvPr>
            <p:cNvSpPr/>
            <p:nvPr/>
          </p:nvSpPr>
          <p:spPr>
            <a:xfrm>
              <a:off x="1388254" y="2682754"/>
              <a:ext cx="407173" cy="481856"/>
            </a:xfrm>
            <a:custGeom>
              <a:avLst/>
              <a:gdLst/>
              <a:ahLst/>
              <a:cxnLst/>
              <a:rect l="l" t="t" r="r" b="b"/>
              <a:pathLst>
                <a:path w="12605" h="14917" extrusionOk="0">
                  <a:moveTo>
                    <a:pt x="2850" y="1"/>
                  </a:moveTo>
                  <a:cubicBezTo>
                    <a:pt x="1995" y="1521"/>
                    <a:pt x="0" y="5796"/>
                    <a:pt x="1520" y="10800"/>
                  </a:cubicBezTo>
                  <a:lnTo>
                    <a:pt x="10514" y="14917"/>
                  </a:lnTo>
                  <a:cubicBezTo>
                    <a:pt x="10166" y="12162"/>
                    <a:pt x="9849" y="6398"/>
                    <a:pt x="12604" y="3231"/>
                  </a:cubicBezTo>
                  <a:lnTo>
                    <a:pt x="2850" y="1"/>
                  </a:ln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46;p29">
              <a:extLst>
                <a:ext uri="{FF2B5EF4-FFF2-40B4-BE49-F238E27FC236}">
                  <a16:creationId xmlns:a16="http://schemas.microsoft.com/office/drawing/2014/main" xmlns="" id="{10761C22-CF9F-447D-9828-433A90198182}"/>
                </a:ext>
              </a:extLst>
            </p:cNvPr>
            <p:cNvSpPr/>
            <p:nvPr/>
          </p:nvSpPr>
          <p:spPr>
            <a:xfrm>
              <a:off x="2413258" y="2504771"/>
              <a:ext cx="1158045" cy="353971"/>
            </a:xfrm>
            <a:custGeom>
              <a:avLst/>
              <a:gdLst/>
              <a:ahLst/>
              <a:cxnLst/>
              <a:rect l="l" t="t" r="r" b="b"/>
              <a:pathLst>
                <a:path w="35850" h="10958" extrusionOk="0">
                  <a:moveTo>
                    <a:pt x="35850" y="1"/>
                  </a:moveTo>
                  <a:lnTo>
                    <a:pt x="856" y="3452"/>
                  </a:lnTo>
                  <a:lnTo>
                    <a:pt x="127" y="7981"/>
                  </a:lnTo>
                  <a:lnTo>
                    <a:pt x="0" y="8614"/>
                  </a:lnTo>
                  <a:lnTo>
                    <a:pt x="1236" y="10958"/>
                  </a:lnTo>
                  <a:lnTo>
                    <a:pt x="35850" y="7411"/>
                  </a:lnTo>
                  <a:cubicBezTo>
                    <a:pt x="35660" y="7031"/>
                    <a:pt x="35470" y="6651"/>
                    <a:pt x="35343" y="6303"/>
                  </a:cubicBezTo>
                  <a:cubicBezTo>
                    <a:pt x="35311" y="6144"/>
                    <a:pt x="35248" y="5986"/>
                    <a:pt x="35216" y="5859"/>
                  </a:cubicBezTo>
                  <a:cubicBezTo>
                    <a:pt x="35153" y="5638"/>
                    <a:pt x="35090" y="5384"/>
                    <a:pt x="35058" y="5163"/>
                  </a:cubicBezTo>
                  <a:cubicBezTo>
                    <a:pt x="35026" y="5004"/>
                    <a:pt x="34995" y="4846"/>
                    <a:pt x="34995" y="4719"/>
                  </a:cubicBezTo>
                  <a:cubicBezTo>
                    <a:pt x="34963" y="4466"/>
                    <a:pt x="34931" y="4212"/>
                    <a:pt x="34931" y="3991"/>
                  </a:cubicBezTo>
                  <a:cubicBezTo>
                    <a:pt x="34931" y="3832"/>
                    <a:pt x="34931" y="3674"/>
                    <a:pt x="34931" y="3547"/>
                  </a:cubicBezTo>
                  <a:cubicBezTo>
                    <a:pt x="34931" y="3452"/>
                    <a:pt x="34931" y="3357"/>
                    <a:pt x="34963" y="3294"/>
                  </a:cubicBezTo>
                  <a:cubicBezTo>
                    <a:pt x="34963" y="3104"/>
                    <a:pt x="34963" y="2946"/>
                    <a:pt x="34995" y="2819"/>
                  </a:cubicBezTo>
                  <a:cubicBezTo>
                    <a:pt x="35026" y="2661"/>
                    <a:pt x="35026" y="2502"/>
                    <a:pt x="35058" y="2344"/>
                  </a:cubicBezTo>
                  <a:cubicBezTo>
                    <a:pt x="35121" y="2091"/>
                    <a:pt x="35185" y="1837"/>
                    <a:pt x="35248" y="1616"/>
                  </a:cubicBezTo>
                  <a:cubicBezTo>
                    <a:pt x="35280" y="1426"/>
                    <a:pt x="35311" y="1267"/>
                    <a:pt x="35375" y="1141"/>
                  </a:cubicBezTo>
                  <a:cubicBezTo>
                    <a:pt x="35597" y="412"/>
                    <a:pt x="35850" y="1"/>
                    <a:pt x="3585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47;p29">
              <a:extLst>
                <a:ext uri="{FF2B5EF4-FFF2-40B4-BE49-F238E27FC236}">
                  <a16:creationId xmlns:a16="http://schemas.microsoft.com/office/drawing/2014/main" xmlns="" id="{93C06BB5-03A7-425C-B2EB-9DBF2A9BF61D}"/>
                </a:ext>
              </a:extLst>
            </p:cNvPr>
            <p:cNvSpPr/>
            <p:nvPr/>
          </p:nvSpPr>
          <p:spPr>
            <a:xfrm>
              <a:off x="2413258" y="2610139"/>
              <a:ext cx="1158045" cy="248600"/>
            </a:xfrm>
            <a:custGeom>
              <a:avLst/>
              <a:gdLst/>
              <a:ahLst/>
              <a:cxnLst/>
              <a:rect l="l" t="t" r="r" b="b"/>
              <a:pathLst>
                <a:path w="35850" h="7696" extrusionOk="0">
                  <a:moveTo>
                    <a:pt x="34963" y="0"/>
                  </a:moveTo>
                  <a:lnTo>
                    <a:pt x="34963" y="0"/>
                  </a:lnTo>
                  <a:cubicBezTo>
                    <a:pt x="31298" y="1615"/>
                    <a:pt x="21603" y="4723"/>
                    <a:pt x="1337" y="4723"/>
                  </a:cubicBezTo>
                  <a:cubicBezTo>
                    <a:pt x="938" y="4723"/>
                    <a:pt x="535" y="4722"/>
                    <a:pt x="127" y="4719"/>
                  </a:cubicBezTo>
                  <a:lnTo>
                    <a:pt x="0" y="5352"/>
                  </a:lnTo>
                  <a:lnTo>
                    <a:pt x="1236" y="7696"/>
                  </a:lnTo>
                  <a:lnTo>
                    <a:pt x="35850" y="4149"/>
                  </a:lnTo>
                  <a:cubicBezTo>
                    <a:pt x="35660" y="3769"/>
                    <a:pt x="35470" y="3389"/>
                    <a:pt x="35343" y="3041"/>
                  </a:cubicBezTo>
                  <a:cubicBezTo>
                    <a:pt x="35311" y="2882"/>
                    <a:pt x="35248" y="2724"/>
                    <a:pt x="35216" y="2597"/>
                  </a:cubicBezTo>
                  <a:cubicBezTo>
                    <a:pt x="35153" y="2344"/>
                    <a:pt x="35090" y="2122"/>
                    <a:pt x="35058" y="1901"/>
                  </a:cubicBezTo>
                  <a:cubicBezTo>
                    <a:pt x="35026" y="1742"/>
                    <a:pt x="34995" y="1584"/>
                    <a:pt x="34995" y="1457"/>
                  </a:cubicBezTo>
                  <a:cubicBezTo>
                    <a:pt x="34963" y="1204"/>
                    <a:pt x="34931" y="950"/>
                    <a:pt x="34931" y="729"/>
                  </a:cubicBezTo>
                  <a:cubicBezTo>
                    <a:pt x="34931" y="570"/>
                    <a:pt x="34931" y="412"/>
                    <a:pt x="34931" y="285"/>
                  </a:cubicBezTo>
                  <a:cubicBezTo>
                    <a:pt x="34963" y="190"/>
                    <a:pt x="34963" y="95"/>
                    <a:pt x="34963" y="0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248;p29">
              <a:extLst>
                <a:ext uri="{FF2B5EF4-FFF2-40B4-BE49-F238E27FC236}">
                  <a16:creationId xmlns:a16="http://schemas.microsoft.com/office/drawing/2014/main" xmlns="" id="{05A3E532-2314-4EA4-850C-A9EA8009C2BA}"/>
                </a:ext>
              </a:extLst>
            </p:cNvPr>
            <p:cNvSpPr/>
            <p:nvPr/>
          </p:nvSpPr>
          <p:spPr>
            <a:xfrm>
              <a:off x="2510454" y="2541595"/>
              <a:ext cx="1045503" cy="118712"/>
            </a:xfrm>
            <a:custGeom>
              <a:avLst/>
              <a:gdLst/>
              <a:ahLst/>
              <a:cxnLst/>
              <a:rect l="l" t="t" r="r" b="b"/>
              <a:pathLst>
                <a:path w="32366" h="3675" extrusionOk="0">
                  <a:moveTo>
                    <a:pt x="32366" y="1"/>
                  </a:moveTo>
                  <a:lnTo>
                    <a:pt x="0" y="3674"/>
                  </a:lnTo>
                  <a:lnTo>
                    <a:pt x="32239" y="444"/>
                  </a:lnTo>
                  <a:cubicBezTo>
                    <a:pt x="32271" y="286"/>
                    <a:pt x="32302" y="127"/>
                    <a:pt x="32366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249;p29">
              <a:extLst>
                <a:ext uri="{FF2B5EF4-FFF2-40B4-BE49-F238E27FC236}">
                  <a16:creationId xmlns:a16="http://schemas.microsoft.com/office/drawing/2014/main" xmlns="" id="{02B49893-6221-4960-AC37-5152FDEB9C28}"/>
                </a:ext>
              </a:extLst>
            </p:cNvPr>
            <p:cNvSpPr/>
            <p:nvPr/>
          </p:nvSpPr>
          <p:spPr>
            <a:xfrm>
              <a:off x="2511456" y="2580486"/>
              <a:ext cx="1034294" cy="117646"/>
            </a:xfrm>
            <a:custGeom>
              <a:avLst/>
              <a:gdLst/>
              <a:ahLst/>
              <a:cxnLst/>
              <a:rect l="l" t="t" r="r" b="b"/>
              <a:pathLst>
                <a:path w="32019" h="3642" extrusionOk="0">
                  <a:moveTo>
                    <a:pt x="32018" y="0"/>
                  </a:moveTo>
                  <a:lnTo>
                    <a:pt x="1" y="3642"/>
                  </a:lnTo>
                  <a:lnTo>
                    <a:pt x="31955" y="443"/>
                  </a:lnTo>
                  <a:cubicBezTo>
                    <a:pt x="31986" y="285"/>
                    <a:pt x="32018" y="158"/>
                    <a:pt x="32018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50;p29">
              <a:extLst>
                <a:ext uri="{FF2B5EF4-FFF2-40B4-BE49-F238E27FC236}">
                  <a16:creationId xmlns:a16="http://schemas.microsoft.com/office/drawing/2014/main" xmlns="" id="{24A29B3D-7058-4BFC-99C5-76691BFC8B66}"/>
                </a:ext>
              </a:extLst>
            </p:cNvPr>
            <p:cNvSpPr/>
            <p:nvPr/>
          </p:nvSpPr>
          <p:spPr>
            <a:xfrm>
              <a:off x="2512489" y="2619345"/>
              <a:ext cx="1029158" cy="116644"/>
            </a:xfrm>
            <a:custGeom>
              <a:avLst/>
              <a:gdLst/>
              <a:ahLst/>
              <a:cxnLst/>
              <a:rect l="l" t="t" r="r" b="b"/>
              <a:pathLst>
                <a:path w="31860" h="3611" extrusionOk="0">
                  <a:moveTo>
                    <a:pt x="31859" y="0"/>
                  </a:moveTo>
                  <a:lnTo>
                    <a:pt x="0" y="3611"/>
                  </a:lnTo>
                  <a:lnTo>
                    <a:pt x="31859" y="444"/>
                  </a:lnTo>
                  <a:cubicBezTo>
                    <a:pt x="31859" y="285"/>
                    <a:pt x="31859" y="127"/>
                    <a:pt x="31859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51;p29">
              <a:extLst>
                <a:ext uri="{FF2B5EF4-FFF2-40B4-BE49-F238E27FC236}">
                  <a16:creationId xmlns:a16="http://schemas.microsoft.com/office/drawing/2014/main" xmlns="" id="{40F14BCE-3A24-4292-83F0-0E4FF814E9A5}"/>
                </a:ext>
              </a:extLst>
            </p:cNvPr>
            <p:cNvSpPr/>
            <p:nvPr/>
          </p:nvSpPr>
          <p:spPr>
            <a:xfrm>
              <a:off x="2513523" y="2657203"/>
              <a:ext cx="1032226" cy="116644"/>
            </a:xfrm>
            <a:custGeom>
              <a:avLst/>
              <a:gdLst/>
              <a:ahLst/>
              <a:cxnLst/>
              <a:rect l="l" t="t" r="r" b="b"/>
              <a:pathLst>
                <a:path w="31955" h="3611" extrusionOk="0">
                  <a:moveTo>
                    <a:pt x="31891" y="0"/>
                  </a:moveTo>
                  <a:lnTo>
                    <a:pt x="0" y="3610"/>
                  </a:lnTo>
                  <a:lnTo>
                    <a:pt x="31954" y="444"/>
                  </a:lnTo>
                  <a:cubicBezTo>
                    <a:pt x="31922" y="285"/>
                    <a:pt x="31922" y="127"/>
                    <a:pt x="31891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252;p29">
              <a:extLst>
                <a:ext uri="{FF2B5EF4-FFF2-40B4-BE49-F238E27FC236}">
                  <a16:creationId xmlns:a16="http://schemas.microsoft.com/office/drawing/2014/main" xmlns="" id="{AA64C90A-B97D-46F9-AEB3-DF292293196E}"/>
                </a:ext>
              </a:extLst>
            </p:cNvPr>
            <p:cNvSpPr/>
            <p:nvPr/>
          </p:nvSpPr>
          <p:spPr>
            <a:xfrm>
              <a:off x="2513523" y="2694027"/>
              <a:ext cx="1041433" cy="118679"/>
            </a:xfrm>
            <a:custGeom>
              <a:avLst/>
              <a:gdLst/>
              <a:ahLst/>
              <a:cxnLst/>
              <a:rect l="l" t="t" r="r" b="b"/>
              <a:pathLst>
                <a:path w="32240" h="3674" extrusionOk="0">
                  <a:moveTo>
                    <a:pt x="32112" y="0"/>
                  </a:moveTo>
                  <a:lnTo>
                    <a:pt x="0" y="3674"/>
                  </a:lnTo>
                  <a:lnTo>
                    <a:pt x="0" y="3674"/>
                  </a:lnTo>
                  <a:lnTo>
                    <a:pt x="32239" y="444"/>
                  </a:lnTo>
                  <a:cubicBezTo>
                    <a:pt x="32207" y="285"/>
                    <a:pt x="32144" y="127"/>
                    <a:pt x="32112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253;p29">
              <a:extLst>
                <a:ext uri="{FF2B5EF4-FFF2-40B4-BE49-F238E27FC236}">
                  <a16:creationId xmlns:a16="http://schemas.microsoft.com/office/drawing/2014/main" xmlns="" id="{63BD83A3-9ED9-4E3F-A399-10DC9DCB65E6}"/>
                </a:ext>
              </a:extLst>
            </p:cNvPr>
            <p:cNvSpPr/>
            <p:nvPr/>
          </p:nvSpPr>
          <p:spPr>
            <a:xfrm>
              <a:off x="2380536" y="2490461"/>
              <a:ext cx="1237832" cy="377487"/>
            </a:xfrm>
            <a:custGeom>
              <a:avLst/>
              <a:gdLst/>
              <a:ahLst/>
              <a:cxnLst/>
              <a:rect l="l" t="t" r="r" b="b"/>
              <a:pathLst>
                <a:path w="38320" h="11686" extrusionOk="0">
                  <a:moveTo>
                    <a:pt x="35279" y="0"/>
                  </a:moveTo>
                  <a:lnTo>
                    <a:pt x="2660" y="3009"/>
                  </a:lnTo>
                  <a:lnTo>
                    <a:pt x="2249" y="3737"/>
                  </a:lnTo>
                  <a:cubicBezTo>
                    <a:pt x="2249" y="3737"/>
                    <a:pt x="95" y="4750"/>
                    <a:pt x="63" y="4845"/>
                  </a:cubicBezTo>
                  <a:cubicBezTo>
                    <a:pt x="0" y="4941"/>
                    <a:pt x="63" y="9564"/>
                    <a:pt x="63" y="9564"/>
                  </a:cubicBezTo>
                  <a:lnTo>
                    <a:pt x="2185" y="11686"/>
                  </a:lnTo>
                  <a:lnTo>
                    <a:pt x="38320" y="8012"/>
                  </a:lnTo>
                  <a:lnTo>
                    <a:pt x="38320" y="7347"/>
                  </a:lnTo>
                  <a:lnTo>
                    <a:pt x="2755" y="11021"/>
                  </a:lnTo>
                  <a:cubicBezTo>
                    <a:pt x="1489" y="7126"/>
                    <a:pt x="2850" y="4497"/>
                    <a:pt x="2850" y="4497"/>
                  </a:cubicBezTo>
                  <a:lnTo>
                    <a:pt x="38320" y="729"/>
                  </a:lnTo>
                  <a:lnTo>
                    <a:pt x="38320" y="0"/>
                  </a:lnTo>
                  <a:close/>
                </a:path>
              </a:pathLst>
            </a:custGeom>
            <a:solidFill>
              <a:srgbClr val="8BDC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54;p29">
              <a:extLst>
                <a:ext uri="{FF2B5EF4-FFF2-40B4-BE49-F238E27FC236}">
                  <a16:creationId xmlns:a16="http://schemas.microsoft.com/office/drawing/2014/main" xmlns="" id="{AD04A5DC-3788-4A6F-89EB-93B2A1530E4A}"/>
                </a:ext>
              </a:extLst>
            </p:cNvPr>
            <p:cNvSpPr/>
            <p:nvPr/>
          </p:nvSpPr>
          <p:spPr>
            <a:xfrm>
              <a:off x="1326848" y="2360543"/>
              <a:ext cx="2291539" cy="249634"/>
            </a:xfrm>
            <a:custGeom>
              <a:avLst/>
              <a:gdLst/>
              <a:ahLst/>
              <a:cxnLst/>
              <a:rect l="l" t="t" r="r" b="b"/>
              <a:pathLst>
                <a:path w="70940" h="7728" extrusionOk="0">
                  <a:moveTo>
                    <a:pt x="35470" y="0"/>
                  </a:moveTo>
                  <a:lnTo>
                    <a:pt x="1" y="1995"/>
                  </a:lnTo>
                  <a:lnTo>
                    <a:pt x="34869" y="7727"/>
                  </a:lnTo>
                  <a:lnTo>
                    <a:pt x="70940" y="4022"/>
                  </a:lnTo>
                  <a:lnTo>
                    <a:pt x="35470" y="0"/>
                  </a:lnTo>
                  <a:close/>
                </a:path>
              </a:pathLst>
            </a:custGeom>
            <a:solidFill>
              <a:srgbClr val="C3E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55;p29">
              <a:extLst>
                <a:ext uri="{FF2B5EF4-FFF2-40B4-BE49-F238E27FC236}">
                  <a16:creationId xmlns:a16="http://schemas.microsoft.com/office/drawing/2014/main" xmlns="" id="{EC373E66-3C77-4970-B0FA-2A34F1CDA721}"/>
                </a:ext>
              </a:extLst>
            </p:cNvPr>
            <p:cNvSpPr/>
            <p:nvPr/>
          </p:nvSpPr>
          <p:spPr>
            <a:xfrm>
              <a:off x="1300264" y="2424985"/>
              <a:ext cx="1152941" cy="442964"/>
            </a:xfrm>
            <a:custGeom>
              <a:avLst/>
              <a:gdLst/>
              <a:ahLst/>
              <a:cxnLst/>
              <a:rect l="l" t="t" r="r" b="b"/>
              <a:pathLst>
                <a:path w="35692" h="13713" extrusionOk="0">
                  <a:moveTo>
                    <a:pt x="824" y="0"/>
                  </a:moveTo>
                  <a:cubicBezTo>
                    <a:pt x="64" y="1774"/>
                    <a:pt x="1" y="3199"/>
                    <a:pt x="159" y="4212"/>
                  </a:cubicBezTo>
                  <a:cubicBezTo>
                    <a:pt x="349" y="5447"/>
                    <a:pt x="824" y="6112"/>
                    <a:pt x="824" y="6112"/>
                  </a:cubicBezTo>
                  <a:lnTo>
                    <a:pt x="35628" y="13713"/>
                  </a:lnTo>
                  <a:cubicBezTo>
                    <a:pt x="33981" y="9501"/>
                    <a:pt x="35660" y="5827"/>
                    <a:pt x="35692" y="5732"/>
                  </a:cubicBezTo>
                  <a:lnTo>
                    <a:pt x="824" y="0"/>
                  </a:ln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256;p29">
              <a:extLst>
                <a:ext uri="{FF2B5EF4-FFF2-40B4-BE49-F238E27FC236}">
                  <a16:creationId xmlns:a16="http://schemas.microsoft.com/office/drawing/2014/main" xmlns="" id="{327495B8-FD6A-468C-B1A4-EAA7E817C929}"/>
                </a:ext>
              </a:extLst>
            </p:cNvPr>
            <p:cNvSpPr/>
            <p:nvPr/>
          </p:nvSpPr>
          <p:spPr>
            <a:xfrm>
              <a:off x="1305368" y="2561041"/>
              <a:ext cx="1147837" cy="306906"/>
            </a:xfrm>
            <a:custGeom>
              <a:avLst/>
              <a:gdLst/>
              <a:ahLst/>
              <a:cxnLst/>
              <a:rect l="l" t="t" r="r" b="b"/>
              <a:pathLst>
                <a:path w="35534" h="9501" extrusionOk="0">
                  <a:moveTo>
                    <a:pt x="1" y="0"/>
                  </a:moveTo>
                  <a:cubicBezTo>
                    <a:pt x="191" y="1235"/>
                    <a:pt x="666" y="1900"/>
                    <a:pt x="666" y="1900"/>
                  </a:cubicBezTo>
                  <a:lnTo>
                    <a:pt x="35470" y="9501"/>
                  </a:lnTo>
                  <a:cubicBezTo>
                    <a:pt x="33823" y="5289"/>
                    <a:pt x="35502" y="1615"/>
                    <a:pt x="35534" y="1552"/>
                  </a:cubicBezTo>
                  <a:lnTo>
                    <a:pt x="35534" y="1552"/>
                  </a:lnTo>
                  <a:cubicBezTo>
                    <a:pt x="35405" y="1589"/>
                    <a:pt x="31032" y="2826"/>
                    <a:pt x="22959" y="2826"/>
                  </a:cubicBezTo>
                  <a:cubicBezTo>
                    <a:pt x="17153" y="2826"/>
                    <a:pt x="9433" y="2186"/>
                    <a:pt x="1" y="0"/>
                  </a:cubicBezTo>
                  <a:close/>
                </a:path>
              </a:pathLst>
            </a:custGeom>
            <a:solidFill>
              <a:srgbClr val="8BDC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257;p29">
              <a:extLst>
                <a:ext uri="{FF2B5EF4-FFF2-40B4-BE49-F238E27FC236}">
                  <a16:creationId xmlns:a16="http://schemas.microsoft.com/office/drawing/2014/main" xmlns="" id="{09B88974-B2FF-45E3-AD0F-409CCEAC9272}"/>
                </a:ext>
              </a:extLst>
            </p:cNvPr>
            <p:cNvSpPr/>
            <p:nvPr/>
          </p:nvSpPr>
          <p:spPr>
            <a:xfrm>
              <a:off x="1591821" y="2504771"/>
              <a:ext cx="550402" cy="257839"/>
            </a:xfrm>
            <a:custGeom>
              <a:avLst/>
              <a:gdLst/>
              <a:ahLst/>
              <a:cxnLst/>
              <a:rect l="l" t="t" r="r" b="b"/>
              <a:pathLst>
                <a:path w="17039" h="7982" extrusionOk="0">
                  <a:moveTo>
                    <a:pt x="1045" y="1"/>
                  </a:moveTo>
                  <a:cubicBezTo>
                    <a:pt x="0" y="2027"/>
                    <a:pt x="697" y="4624"/>
                    <a:pt x="697" y="4624"/>
                  </a:cubicBezTo>
                  <a:lnTo>
                    <a:pt x="17038" y="7981"/>
                  </a:lnTo>
                  <a:cubicBezTo>
                    <a:pt x="16436" y="5796"/>
                    <a:pt x="17038" y="2692"/>
                    <a:pt x="17038" y="2692"/>
                  </a:cubicBezTo>
                  <a:lnTo>
                    <a:pt x="1045" y="1"/>
                  </a:lnTo>
                  <a:close/>
                </a:path>
              </a:pathLst>
            </a:custGeom>
            <a:solidFill>
              <a:srgbClr val="79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258;p29">
              <a:extLst>
                <a:ext uri="{FF2B5EF4-FFF2-40B4-BE49-F238E27FC236}">
                  <a16:creationId xmlns:a16="http://schemas.microsoft.com/office/drawing/2014/main" xmlns="" id="{3954153E-AEBD-4CB5-954B-337A9A2A386E}"/>
                </a:ext>
              </a:extLst>
            </p:cNvPr>
            <p:cNvSpPr/>
            <p:nvPr/>
          </p:nvSpPr>
          <p:spPr>
            <a:xfrm>
              <a:off x="2078739" y="2126290"/>
              <a:ext cx="1383128" cy="438862"/>
            </a:xfrm>
            <a:custGeom>
              <a:avLst/>
              <a:gdLst/>
              <a:ahLst/>
              <a:cxnLst/>
              <a:rect l="l" t="t" r="r" b="b"/>
              <a:pathLst>
                <a:path w="42818" h="13586" extrusionOk="0">
                  <a:moveTo>
                    <a:pt x="42817" y="0"/>
                  </a:moveTo>
                  <a:lnTo>
                    <a:pt x="2914" y="1203"/>
                  </a:lnTo>
                  <a:lnTo>
                    <a:pt x="1" y="3072"/>
                  </a:lnTo>
                  <a:lnTo>
                    <a:pt x="254" y="8741"/>
                  </a:lnTo>
                  <a:lnTo>
                    <a:pt x="412" y="12224"/>
                  </a:lnTo>
                  <a:lnTo>
                    <a:pt x="3168" y="13586"/>
                  </a:lnTo>
                  <a:lnTo>
                    <a:pt x="42817" y="10894"/>
                  </a:lnTo>
                  <a:cubicBezTo>
                    <a:pt x="42469" y="10356"/>
                    <a:pt x="42216" y="9786"/>
                    <a:pt x="42026" y="9184"/>
                  </a:cubicBezTo>
                  <a:cubicBezTo>
                    <a:pt x="41994" y="9026"/>
                    <a:pt x="41931" y="8867"/>
                    <a:pt x="41899" y="8677"/>
                  </a:cubicBezTo>
                  <a:cubicBezTo>
                    <a:pt x="41836" y="8456"/>
                    <a:pt x="41804" y="8234"/>
                    <a:pt x="41772" y="8044"/>
                  </a:cubicBezTo>
                  <a:cubicBezTo>
                    <a:pt x="41741" y="7854"/>
                    <a:pt x="41709" y="7696"/>
                    <a:pt x="41677" y="7506"/>
                  </a:cubicBezTo>
                  <a:cubicBezTo>
                    <a:pt x="41646" y="7316"/>
                    <a:pt x="41614" y="7094"/>
                    <a:pt x="41614" y="6872"/>
                  </a:cubicBezTo>
                  <a:cubicBezTo>
                    <a:pt x="41614" y="6682"/>
                    <a:pt x="41582" y="6524"/>
                    <a:pt x="41582" y="6334"/>
                  </a:cubicBezTo>
                  <a:cubicBezTo>
                    <a:pt x="41582" y="6112"/>
                    <a:pt x="41582" y="5922"/>
                    <a:pt x="41582" y="5700"/>
                  </a:cubicBezTo>
                  <a:cubicBezTo>
                    <a:pt x="41582" y="5510"/>
                    <a:pt x="41582" y="5352"/>
                    <a:pt x="41614" y="5162"/>
                  </a:cubicBezTo>
                  <a:cubicBezTo>
                    <a:pt x="41614" y="4940"/>
                    <a:pt x="41646" y="4719"/>
                    <a:pt x="41677" y="4497"/>
                  </a:cubicBezTo>
                  <a:cubicBezTo>
                    <a:pt x="41677" y="4339"/>
                    <a:pt x="41709" y="4149"/>
                    <a:pt x="41741" y="3990"/>
                  </a:cubicBezTo>
                  <a:cubicBezTo>
                    <a:pt x="41772" y="3769"/>
                    <a:pt x="41804" y="3547"/>
                    <a:pt x="41836" y="3357"/>
                  </a:cubicBezTo>
                  <a:cubicBezTo>
                    <a:pt x="41836" y="3325"/>
                    <a:pt x="41836" y="3325"/>
                    <a:pt x="41836" y="3325"/>
                  </a:cubicBezTo>
                  <a:cubicBezTo>
                    <a:pt x="41867" y="3135"/>
                    <a:pt x="41899" y="2945"/>
                    <a:pt x="41931" y="2787"/>
                  </a:cubicBezTo>
                  <a:cubicBezTo>
                    <a:pt x="41994" y="2565"/>
                    <a:pt x="42057" y="2344"/>
                    <a:pt x="42089" y="2122"/>
                  </a:cubicBezTo>
                  <a:cubicBezTo>
                    <a:pt x="42152" y="1932"/>
                    <a:pt x="42216" y="1742"/>
                    <a:pt x="42247" y="1583"/>
                  </a:cubicBezTo>
                  <a:cubicBezTo>
                    <a:pt x="42532" y="602"/>
                    <a:pt x="42817" y="0"/>
                    <a:pt x="4281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259;p29">
              <a:extLst>
                <a:ext uri="{FF2B5EF4-FFF2-40B4-BE49-F238E27FC236}">
                  <a16:creationId xmlns:a16="http://schemas.microsoft.com/office/drawing/2014/main" xmlns="" id="{FC159A0C-FD68-4FEB-B0FB-E0272CD2C0C4}"/>
                </a:ext>
              </a:extLst>
            </p:cNvPr>
            <p:cNvSpPr/>
            <p:nvPr/>
          </p:nvSpPr>
          <p:spPr>
            <a:xfrm>
              <a:off x="2086944" y="2234695"/>
              <a:ext cx="1373890" cy="330455"/>
            </a:xfrm>
            <a:custGeom>
              <a:avLst/>
              <a:gdLst/>
              <a:ahLst/>
              <a:cxnLst/>
              <a:rect l="l" t="t" r="r" b="b"/>
              <a:pathLst>
                <a:path w="42532" h="10230" extrusionOk="0">
                  <a:moveTo>
                    <a:pt x="41582" y="1"/>
                  </a:moveTo>
                  <a:cubicBezTo>
                    <a:pt x="32473" y="4786"/>
                    <a:pt x="12190" y="5399"/>
                    <a:pt x="2529" y="5399"/>
                  </a:cubicBezTo>
                  <a:cubicBezTo>
                    <a:pt x="1576" y="5399"/>
                    <a:pt x="726" y="5393"/>
                    <a:pt x="0" y="5385"/>
                  </a:cubicBezTo>
                  <a:lnTo>
                    <a:pt x="0" y="5385"/>
                  </a:lnTo>
                  <a:lnTo>
                    <a:pt x="158" y="8868"/>
                  </a:lnTo>
                  <a:lnTo>
                    <a:pt x="2914" y="10230"/>
                  </a:lnTo>
                  <a:lnTo>
                    <a:pt x="42532" y="7538"/>
                  </a:lnTo>
                  <a:cubicBezTo>
                    <a:pt x="42215" y="7000"/>
                    <a:pt x="41962" y="6430"/>
                    <a:pt x="41803" y="5828"/>
                  </a:cubicBezTo>
                  <a:cubicBezTo>
                    <a:pt x="41740" y="5670"/>
                    <a:pt x="41677" y="5511"/>
                    <a:pt x="41645" y="5321"/>
                  </a:cubicBezTo>
                  <a:cubicBezTo>
                    <a:pt x="41582" y="5100"/>
                    <a:pt x="41518" y="4910"/>
                    <a:pt x="41487" y="4688"/>
                  </a:cubicBezTo>
                  <a:cubicBezTo>
                    <a:pt x="41455" y="4498"/>
                    <a:pt x="41423" y="4340"/>
                    <a:pt x="41423" y="4181"/>
                  </a:cubicBezTo>
                  <a:cubicBezTo>
                    <a:pt x="41392" y="3960"/>
                    <a:pt x="41360" y="3738"/>
                    <a:pt x="41360" y="3516"/>
                  </a:cubicBezTo>
                  <a:cubicBezTo>
                    <a:pt x="41328" y="3358"/>
                    <a:pt x="41328" y="3168"/>
                    <a:pt x="41328" y="3009"/>
                  </a:cubicBezTo>
                  <a:cubicBezTo>
                    <a:pt x="41328" y="2788"/>
                    <a:pt x="41328" y="2566"/>
                    <a:pt x="41328" y="2344"/>
                  </a:cubicBezTo>
                  <a:cubicBezTo>
                    <a:pt x="41328" y="2154"/>
                    <a:pt x="41328" y="1996"/>
                    <a:pt x="41360" y="1806"/>
                  </a:cubicBezTo>
                  <a:cubicBezTo>
                    <a:pt x="41360" y="1584"/>
                    <a:pt x="41392" y="1363"/>
                    <a:pt x="41392" y="1173"/>
                  </a:cubicBezTo>
                  <a:cubicBezTo>
                    <a:pt x="41423" y="983"/>
                    <a:pt x="41455" y="793"/>
                    <a:pt x="41455" y="634"/>
                  </a:cubicBezTo>
                  <a:cubicBezTo>
                    <a:pt x="41487" y="413"/>
                    <a:pt x="41518" y="191"/>
                    <a:pt x="41582" y="1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260;p29">
              <a:extLst>
                <a:ext uri="{FF2B5EF4-FFF2-40B4-BE49-F238E27FC236}">
                  <a16:creationId xmlns:a16="http://schemas.microsoft.com/office/drawing/2014/main" xmlns="" id="{B84E266A-934C-468B-854E-A1111CA5DEF4}"/>
                </a:ext>
              </a:extLst>
            </p:cNvPr>
            <p:cNvSpPr/>
            <p:nvPr/>
          </p:nvSpPr>
          <p:spPr>
            <a:xfrm>
              <a:off x="2211726" y="2177424"/>
              <a:ext cx="1231727" cy="99266"/>
            </a:xfrm>
            <a:custGeom>
              <a:avLst/>
              <a:gdLst/>
              <a:ahLst/>
              <a:cxnLst/>
              <a:rect l="l" t="t" r="r" b="b"/>
              <a:pathLst>
                <a:path w="38131" h="3073" extrusionOk="0">
                  <a:moveTo>
                    <a:pt x="38130" y="0"/>
                  </a:moveTo>
                  <a:lnTo>
                    <a:pt x="1" y="3072"/>
                  </a:lnTo>
                  <a:lnTo>
                    <a:pt x="1" y="3072"/>
                  </a:lnTo>
                  <a:lnTo>
                    <a:pt x="37972" y="539"/>
                  </a:lnTo>
                  <a:cubicBezTo>
                    <a:pt x="38035" y="349"/>
                    <a:pt x="38067" y="190"/>
                    <a:pt x="38130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261;p29">
              <a:extLst>
                <a:ext uri="{FF2B5EF4-FFF2-40B4-BE49-F238E27FC236}">
                  <a16:creationId xmlns:a16="http://schemas.microsoft.com/office/drawing/2014/main" xmlns="" id="{89A374F6-B2AB-4953-BCA3-BB6026252702}"/>
                </a:ext>
              </a:extLst>
            </p:cNvPr>
            <p:cNvSpPr/>
            <p:nvPr/>
          </p:nvSpPr>
          <p:spPr>
            <a:xfrm>
              <a:off x="2212760" y="2216283"/>
              <a:ext cx="1220453" cy="98264"/>
            </a:xfrm>
            <a:custGeom>
              <a:avLst/>
              <a:gdLst/>
              <a:ahLst/>
              <a:cxnLst/>
              <a:rect l="l" t="t" r="r" b="b"/>
              <a:pathLst>
                <a:path w="37782" h="3042" extrusionOk="0">
                  <a:moveTo>
                    <a:pt x="37782" y="1"/>
                  </a:moveTo>
                  <a:lnTo>
                    <a:pt x="0" y="3041"/>
                  </a:lnTo>
                  <a:lnTo>
                    <a:pt x="0" y="3041"/>
                  </a:lnTo>
                  <a:lnTo>
                    <a:pt x="37687" y="539"/>
                  </a:lnTo>
                  <a:cubicBezTo>
                    <a:pt x="37718" y="349"/>
                    <a:pt x="37750" y="191"/>
                    <a:pt x="37782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262;p29">
              <a:extLst>
                <a:ext uri="{FF2B5EF4-FFF2-40B4-BE49-F238E27FC236}">
                  <a16:creationId xmlns:a16="http://schemas.microsoft.com/office/drawing/2014/main" xmlns="" id="{A2D5CCD3-3C70-4142-9776-58E94471D32F}"/>
                </a:ext>
              </a:extLst>
            </p:cNvPr>
            <p:cNvSpPr/>
            <p:nvPr/>
          </p:nvSpPr>
          <p:spPr>
            <a:xfrm>
              <a:off x="2213794" y="2255174"/>
              <a:ext cx="1212248" cy="97198"/>
            </a:xfrm>
            <a:custGeom>
              <a:avLst/>
              <a:gdLst/>
              <a:ahLst/>
              <a:cxnLst/>
              <a:rect l="l" t="t" r="r" b="b"/>
              <a:pathLst>
                <a:path w="37528" h="3009" extrusionOk="0">
                  <a:moveTo>
                    <a:pt x="37528" y="0"/>
                  </a:moveTo>
                  <a:lnTo>
                    <a:pt x="0" y="3009"/>
                  </a:lnTo>
                  <a:lnTo>
                    <a:pt x="0" y="3009"/>
                  </a:lnTo>
                  <a:lnTo>
                    <a:pt x="37465" y="539"/>
                  </a:lnTo>
                  <a:cubicBezTo>
                    <a:pt x="37496" y="349"/>
                    <a:pt x="37528" y="159"/>
                    <a:pt x="37528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263;p29">
              <a:extLst>
                <a:ext uri="{FF2B5EF4-FFF2-40B4-BE49-F238E27FC236}">
                  <a16:creationId xmlns:a16="http://schemas.microsoft.com/office/drawing/2014/main" xmlns="" id="{5E9B95DC-FCE7-4243-820E-57185EF9F270}"/>
                </a:ext>
              </a:extLst>
            </p:cNvPr>
            <p:cNvSpPr/>
            <p:nvPr/>
          </p:nvSpPr>
          <p:spPr>
            <a:xfrm>
              <a:off x="2213794" y="2293032"/>
              <a:ext cx="1209179" cy="97198"/>
            </a:xfrm>
            <a:custGeom>
              <a:avLst/>
              <a:gdLst/>
              <a:ahLst/>
              <a:cxnLst/>
              <a:rect l="l" t="t" r="r" b="b"/>
              <a:pathLst>
                <a:path w="37433" h="3009" extrusionOk="0">
                  <a:moveTo>
                    <a:pt x="37433" y="0"/>
                  </a:moveTo>
                  <a:lnTo>
                    <a:pt x="0" y="3009"/>
                  </a:lnTo>
                  <a:lnTo>
                    <a:pt x="0" y="3009"/>
                  </a:lnTo>
                  <a:lnTo>
                    <a:pt x="37401" y="538"/>
                  </a:lnTo>
                  <a:cubicBezTo>
                    <a:pt x="37401" y="348"/>
                    <a:pt x="37401" y="190"/>
                    <a:pt x="37433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264;p29">
              <a:extLst>
                <a:ext uri="{FF2B5EF4-FFF2-40B4-BE49-F238E27FC236}">
                  <a16:creationId xmlns:a16="http://schemas.microsoft.com/office/drawing/2014/main" xmlns="" id="{0CD335F2-18D4-4BFD-BE36-C982B5238C5E}"/>
                </a:ext>
              </a:extLst>
            </p:cNvPr>
            <p:cNvSpPr/>
            <p:nvPr/>
          </p:nvSpPr>
          <p:spPr>
            <a:xfrm>
              <a:off x="2214795" y="2331891"/>
              <a:ext cx="1208178" cy="96197"/>
            </a:xfrm>
            <a:custGeom>
              <a:avLst/>
              <a:gdLst/>
              <a:ahLst/>
              <a:cxnLst/>
              <a:rect l="l" t="t" r="r" b="b"/>
              <a:pathLst>
                <a:path w="37402" h="2978" extrusionOk="0">
                  <a:moveTo>
                    <a:pt x="37370" y="0"/>
                  </a:moveTo>
                  <a:lnTo>
                    <a:pt x="1" y="2977"/>
                  </a:lnTo>
                  <a:lnTo>
                    <a:pt x="37402" y="507"/>
                  </a:lnTo>
                  <a:cubicBezTo>
                    <a:pt x="37370" y="349"/>
                    <a:pt x="37370" y="159"/>
                    <a:pt x="37370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265;p29">
              <a:extLst>
                <a:ext uri="{FF2B5EF4-FFF2-40B4-BE49-F238E27FC236}">
                  <a16:creationId xmlns:a16="http://schemas.microsoft.com/office/drawing/2014/main" xmlns="" id="{864B0525-794F-416E-94D7-5975D8E82FE3}"/>
                </a:ext>
              </a:extLst>
            </p:cNvPr>
            <p:cNvSpPr/>
            <p:nvPr/>
          </p:nvSpPr>
          <p:spPr>
            <a:xfrm>
              <a:off x="2215829" y="2368715"/>
              <a:ext cx="1211247" cy="97231"/>
            </a:xfrm>
            <a:custGeom>
              <a:avLst/>
              <a:gdLst/>
              <a:ahLst/>
              <a:cxnLst/>
              <a:rect l="l" t="t" r="r" b="b"/>
              <a:pathLst>
                <a:path w="37497" h="3010" extrusionOk="0">
                  <a:moveTo>
                    <a:pt x="37433" y="1"/>
                  </a:moveTo>
                  <a:lnTo>
                    <a:pt x="0" y="3009"/>
                  </a:lnTo>
                  <a:lnTo>
                    <a:pt x="0" y="3009"/>
                  </a:lnTo>
                  <a:lnTo>
                    <a:pt x="37497" y="539"/>
                  </a:lnTo>
                  <a:cubicBezTo>
                    <a:pt x="37465" y="349"/>
                    <a:pt x="37433" y="191"/>
                    <a:pt x="37433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266;p29">
              <a:extLst>
                <a:ext uri="{FF2B5EF4-FFF2-40B4-BE49-F238E27FC236}">
                  <a16:creationId xmlns:a16="http://schemas.microsoft.com/office/drawing/2014/main" xmlns="" id="{A9D72C73-6D7E-4280-904F-D404FD5BEFFE}"/>
                </a:ext>
              </a:extLst>
            </p:cNvPr>
            <p:cNvSpPr/>
            <p:nvPr/>
          </p:nvSpPr>
          <p:spPr>
            <a:xfrm>
              <a:off x="2216862" y="2406573"/>
              <a:ext cx="1219419" cy="98232"/>
            </a:xfrm>
            <a:custGeom>
              <a:avLst/>
              <a:gdLst/>
              <a:ahLst/>
              <a:cxnLst/>
              <a:rect l="l" t="t" r="r" b="b"/>
              <a:pathLst>
                <a:path w="37750" h="3041" extrusionOk="0">
                  <a:moveTo>
                    <a:pt x="37623" y="0"/>
                  </a:moveTo>
                  <a:lnTo>
                    <a:pt x="0" y="3041"/>
                  </a:lnTo>
                  <a:lnTo>
                    <a:pt x="0" y="3041"/>
                  </a:lnTo>
                  <a:lnTo>
                    <a:pt x="37750" y="539"/>
                  </a:lnTo>
                  <a:cubicBezTo>
                    <a:pt x="37718" y="349"/>
                    <a:pt x="37655" y="190"/>
                    <a:pt x="37623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267;p29">
              <a:extLst>
                <a:ext uri="{FF2B5EF4-FFF2-40B4-BE49-F238E27FC236}">
                  <a16:creationId xmlns:a16="http://schemas.microsoft.com/office/drawing/2014/main" xmlns="" id="{5BD00ED8-B9BD-4E61-B679-0A8ABC2F0E09}"/>
                </a:ext>
              </a:extLst>
            </p:cNvPr>
            <p:cNvSpPr/>
            <p:nvPr/>
          </p:nvSpPr>
          <p:spPr>
            <a:xfrm>
              <a:off x="2078739" y="2111948"/>
              <a:ext cx="1410747" cy="467546"/>
            </a:xfrm>
            <a:custGeom>
              <a:avLst/>
              <a:gdLst/>
              <a:ahLst/>
              <a:cxnLst/>
              <a:rect l="l" t="t" r="r" b="b"/>
              <a:pathLst>
                <a:path w="43673" h="14474" extrusionOk="0">
                  <a:moveTo>
                    <a:pt x="37750" y="1"/>
                  </a:moveTo>
                  <a:lnTo>
                    <a:pt x="2914" y="1679"/>
                  </a:lnTo>
                  <a:lnTo>
                    <a:pt x="1" y="3548"/>
                  </a:lnTo>
                  <a:lnTo>
                    <a:pt x="412" y="12668"/>
                  </a:lnTo>
                  <a:lnTo>
                    <a:pt x="3168" y="14473"/>
                  </a:lnTo>
                  <a:lnTo>
                    <a:pt x="43672" y="11623"/>
                  </a:lnTo>
                  <a:lnTo>
                    <a:pt x="43672" y="10863"/>
                  </a:lnTo>
                  <a:lnTo>
                    <a:pt x="3611" y="13840"/>
                  </a:lnTo>
                  <a:cubicBezTo>
                    <a:pt x="222" y="8646"/>
                    <a:pt x="3611" y="3294"/>
                    <a:pt x="3611" y="3294"/>
                  </a:cubicBezTo>
                  <a:lnTo>
                    <a:pt x="43672" y="729"/>
                  </a:lnTo>
                  <a:lnTo>
                    <a:pt x="43672" y="1"/>
                  </a:ln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268;p29">
              <a:extLst>
                <a:ext uri="{FF2B5EF4-FFF2-40B4-BE49-F238E27FC236}">
                  <a16:creationId xmlns:a16="http://schemas.microsoft.com/office/drawing/2014/main" xmlns="" id="{03F6D2A9-7C8E-4120-A8EA-86D0DA20AF4C}"/>
                </a:ext>
              </a:extLst>
            </p:cNvPr>
            <p:cNvSpPr/>
            <p:nvPr/>
          </p:nvSpPr>
          <p:spPr>
            <a:xfrm>
              <a:off x="1337088" y="1993303"/>
              <a:ext cx="2152412" cy="198467"/>
            </a:xfrm>
            <a:custGeom>
              <a:avLst/>
              <a:gdLst/>
              <a:ahLst/>
              <a:cxnLst/>
              <a:rect l="l" t="t" r="r" b="b"/>
              <a:pathLst>
                <a:path w="66633" h="6144" extrusionOk="0">
                  <a:moveTo>
                    <a:pt x="35122" y="0"/>
                  </a:moveTo>
                  <a:lnTo>
                    <a:pt x="1" y="1647"/>
                  </a:lnTo>
                  <a:lnTo>
                    <a:pt x="26128" y="6144"/>
                  </a:lnTo>
                  <a:lnTo>
                    <a:pt x="66632" y="3674"/>
                  </a:lnTo>
                  <a:lnTo>
                    <a:pt x="35122" y="0"/>
                  </a:lnTo>
                  <a:close/>
                </a:path>
              </a:pathLst>
            </a:custGeom>
            <a:solidFill>
              <a:srgbClr val="ED7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269;p29">
              <a:extLst>
                <a:ext uri="{FF2B5EF4-FFF2-40B4-BE49-F238E27FC236}">
                  <a16:creationId xmlns:a16="http://schemas.microsoft.com/office/drawing/2014/main" xmlns="" id="{BA6DBBBA-24E2-4515-8278-3811DF670C22}"/>
                </a:ext>
              </a:extLst>
            </p:cNvPr>
            <p:cNvSpPr/>
            <p:nvPr/>
          </p:nvSpPr>
          <p:spPr>
            <a:xfrm>
              <a:off x="1268543" y="2045471"/>
              <a:ext cx="912546" cy="534025"/>
            </a:xfrm>
            <a:custGeom>
              <a:avLst/>
              <a:gdLst/>
              <a:ahLst/>
              <a:cxnLst/>
              <a:rect l="l" t="t" r="r" b="b"/>
              <a:pathLst>
                <a:path w="28250" h="16532" extrusionOk="0">
                  <a:moveTo>
                    <a:pt x="2123" y="0"/>
                  </a:moveTo>
                  <a:cubicBezTo>
                    <a:pt x="1" y="3325"/>
                    <a:pt x="603" y="6366"/>
                    <a:pt x="1299" y="8139"/>
                  </a:cubicBezTo>
                  <a:cubicBezTo>
                    <a:pt x="1711" y="9121"/>
                    <a:pt x="2123" y="9691"/>
                    <a:pt x="2123" y="9691"/>
                  </a:cubicBezTo>
                  <a:lnTo>
                    <a:pt x="9153" y="11528"/>
                  </a:lnTo>
                  <a:lnTo>
                    <a:pt x="18591" y="13998"/>
                  </a:lnTo>
                  <a:lnTo>
                    <a:pt x="28250" y="16531"/>
                  </a:lnTo>
                  <a:cubicBezTo>
                    <a:pt x="24449" y="11496"/>
                    <a:pt x="28091" y="4814"/>
                    <a:pt x="28250" y="4529"/>
                  </a:cubicBezTo>
                  <a:lnTo>
                    <a:pt x="19256" y="2977"/>
                  </a:lnTo>
                  <a:lnTo>
                    <a:pt x="9755" y="1330"/>
                  </a:lnTo>
                  <a:lnTo>
                    <a:pt x="2123" y="0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270;p29">
              <a:extLst>
                <a:ext uri="{FF2B5EF4-FFF2-40B4-BE49-F238E27FC236}">
                  <a16:creationId xmlns:a16="http://schemas.microsoft.com/office/drawing/2014/main" xmlns="" id="{D647C6C2-2334-4987-9C86-6BE2055BDB18}"/>
                </a:ext>
              </a:extLst>
            </p:cNvPr>
            <p:cNvSpPr/>
            <p:nvPr/>
          </p:nvSpPr>
          <p:spPr>
            <a:xfrm>
              <a:off x="1310504" y="2191734"/>
              <a:ext cx="870585" cy="387759"/>
            </a:xfrm>
            <a:custGeom>
              <a:avLst/>
              <a:gdLst/>
              <a:ahLst/>
              <a:cxnLst/>
              <a:rect l="l" t="t" r="r" b="b"/>
              <a:pathLst>
                <a:path w="26951" h="12004" extrusionOk="0">
                  <a:moveTo>
                    <a:pt x="26951" y="1"/>
                  </a:moveTo>
                  <a:cubicBezTo>
                    <a:pt x="26803" y="247"/>
                    <a:pt x="23698" y="4967"/>
                    <a:pt x="12091" y="4967"/>
                  </a:cubicBezTo>
                  <a:cubicBezTo>
                    <a:pt x="8791" y="4967"/>
                    <a:pt x="4803" y="4586"/>
                    <a:pt x="0" y="3611"/>
                  </a:cubicBezTo>
                  <a:lnTo>
                    <a:pt x="0" y="3611"/>
                  </a:lnTo>
                  <a:cubicBezTo>
                    <a:pt x="412" y="4593"/>
                    <a:pt x="824" y="5163"/>
                    <a:pt x="824" y="5163"/>
                  </a:cubicBezTo>
                  <a:lnTo>
                    <a:pt x="7854" y="7000"/>
                  </a:lnTo>
                  <a:lnTo>
                    <a:pt x="17292" y="9470"/>
                  </a:lnTo>
                  <a:lnTo>
                    <a:pt x="26951" y="12003"/>
                  </a:lnTo>
                  <a:cubicBezTo>
                    <a:pt x="23150" y="6968"/>
                    <a:pt x="26792" y="286"/>
                    <a:pt x="26951" y="1"/>
                  </a:cubicBez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271;p29">
              <a:extLst>
                <a:ext uri="{FF2B5EF4-FFF2-40B4-BE49-F238E27FC236}">
                  <a16:creationId xmlns:a16="http://schemas.microsoft.com/office/drawing/2014/main" xmlns="" id="{644C4608-D1AD-439F-A90B-4845E932353A}"/>
                </a:ext>
              </a:extLst>
            </p:cNvPr>
            <p:cNvSpPr/>
            <p:nvPr/>
          </p:nvSpPr>
          <p:spPr>
            <a:xfrm>
              <a:off x="1505898" y="2088432"/>
              <a:ext cx="384658" cy="409208"/>
            </a:xfrm>
            <a:custGeom>
              <a:avLst/>
              <a:gdLst/>
              <a:ahLst/>
              <a:cxnLst/>
              <a:rect l="l" t="t" r="r" b="b"/>
              <a:pathLst>
                <a:path w="11908" h="12668" extrusionOk="0">
                  <a:moveTo>
                    <a:pt x="2407" y="0"/>
                  </a:moveTo>
                  <a:cubicBezTo>
                    <a:pt x="1678" y="1299"/>
                    <a:pt x="0" y="5099"/>
                    <a:pt x="1805" y="10198"/>
                  </a:cubicBezTo>
                  <a:lnTo>
                    <a:pt x="11243" y="12668"/>
                  </a:lnTo>
                  <a:cubicBezTo>
                    <a:pt x="10736" y="10546"/>
                    <a:pt x="9786" y="5226"/>
                    <a:pt x="11908" y="1647"/>
                  </a:cubicBezTo>
                  <a:lnTo>
                    <a:pt x="2407" y="0"/>
                  </a:lnTo>
                  <a:close/>
                </a:path>
              </a:pathLst>
            </a:custGeom>
            <a:solidFill>
              <a:srgbClr val="ED7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272;p29">
              <a:extLst>
                <a:ext uri="{FF2B5EF4-FFF2-40B4-BE49-F238E27FC236}">
                  <a16:creationId xmlns:a16="http://schemas.microsoft.com/office/drawing/2014/main" xmlns="" id="{CCD1014C-EDE1-4C21-BEB8-34CEBD476EB3}"/>
                </a:ext>
              </a:extLst>
            </p:cNvPr>
            <p:cNvSpPr/>
            <p:nvPr/>
          </p:nvSpPr>
          <p:spPr>
            <a:xfrm>
              <a:off x="1378014" y="3969659"/>
              <a:ext cx="149399" cy="130954"/>
            </a:xfrm>
            <a:custGeom>
              <a:avLst/>
              <a:gdLst/>
              <a:ahLst/>
              <a:cxnLst/>
              <a:rect l="l" t="t" r="r" b="b"/>
              <a:pathLst>
                <a:path w="4625" h="4054" extrusionOk="0">
                  <a:moveTo>
                    <a:pt x="0" y="0"/>
                  </a:moveTo>
                  <a:lnTo>
                    <a:pt x="0" y="2027"/>
                  </a:lnTo>
                  <a:lnTo>
                    <a:pt x="1204" y="2534"/>
                  </a:lnTo>
                  <a:cubicBezTo>
                    <a:pt x="1226" y="2533"/>
                    <a:pt x="1248" y="2533"/>
                    <a:pt x="1270" y="2533"/>
                  </a:cubicBezTo>
                  <a:cubicBezTo>
                    <a:pt x="2409" y="2533"/>
                    <a:pt x="3262" y="3326"/>
                    <a:pt x="3262" y="3326"/>
                  </a:cubicBezTo>
                  <a:lnTo>
                    <a:pt x="4592" y="4037"/>
                  </a:lnTo>
                  <a:lnTo>
                    <a:pt x="4592" y="4037"/>
                  </a:lnTo>
                  <a:lnTo>
                    <a:pt x="4592" y="2661"/>
                  </a:lnTo>
                  <a:lnTo>
                    <a:pt x="3706" y="1520"/>
                  </a:lnTo>
                  <a:lnTo>
                    <a:pt x="1901" y="507"/>
                  </a:lnTo>
                  <a:lnTo>
                    <a:pt x="1140" y="380"/>
                  </a:lnTo>
                  <a:lnTo>
                    <a:pt x="0" y="0"/>
                  </a:lnTo>
                  <a:close/>
                  <a:moveTo>
                    <a:pt x="4592" y="4037"/>
                  </a:moveTo>
                  <a:lnTo>
                    <a:pt x="4592" y="4054"/>
                  </a:lnTo>
                  <a:lnTo>
                    <a:pt x="4624" y="4054"/>
                  </a:lnTo>
                  <a:lnTo>
                    <a:pt x="4592" y="4037"/>
                  </a:ln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73;p29">
              <a:extLst>
                <a:ext uri="{FF2B5EF4-FFF2-40B4-BE49-F238E27FC236}">
                  <a16:creationId xmlns:a16="http://schemas.microsoft.com/office/drawing/2014/main" xmlns="" id="{9E098DBF-2CB2-4404-8447-318A634B02F2}"/>
                </a:ext>
              </a:extLst>
            </p:cNvPr>
            <p:cNvSpPr/>
            <p:nvPr/>
          </p:nvSpPr>
          <p:spPr>
            <a:xfrm>
              <a:off x="1378014" y="3919527"/>
              <a:ext cx="226117" cy="153469"/>
            </a:xfrm>
            <a:custGeom>
              <a:avLst/>
              <a:gdLst/>
              <a:ahLst/>
              <a:cxnLst/>
              <a:rect l="l" t="t" r="r" b="b"/>
              <a:pathLst>
                <a:path w="7000" h="4751" extrusionOk="0">
                  <a:moveTo>
                    <a:pt x="2407" y="1"/>
                  </a:moveTo>
                  <a:lnTo>
                    <a:pt x="0" y="1552"/>
                  </a:lnTo>
                  <a:lnTo>
                    <a:pt x="1109" y="2312"/>
                  </a:lnTo>
                  <a:cubicBezTo>
                    <a:pt x="1109" y="2312"/>
                    <a:pt x="2724" y="2597"/>
                    <a:pt x="3357" y="3928"/>
                  </a:cubicBezTo>
                  <a:lnTo>
                    <a:pt x="4592" y="4751"/>
                  </a:lnTo>
                  <a:lnTo>
                    <a:pt x="5384" y="4244"/>
                  </a:lnTo>
                  <a:lnTo>
                    <a:pt x="6398" y="3548"/>
                  </a:lnTo>
                  <a:lnTo>
                    <a:pt x="6999" y="3167"/>
                  </a:lnTo>
                  <a:lnTo>
                    <a:pt x="5131" y="1932"/>
                  </a:lnTo>
                  <a:cubicBezTo>
                    <a:pt x="5131" y="1932"/>
                    <a:pt x="4117" y="1869"/>
                    <a:pt x="3579" y="729"/>
                  </a:cubicBezTo>
                  <a:lnTo>
                    <a:pt x="2407" y="1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74;p29">
              <a:extLst>
                <a:ext uri="{FF2B5EF4-FFF2-40B4-BE49-F238E27FC236}">
                  <a16:creationId xmlns:a16="http://schemas.microsoft.com/office/drawing/2014/main" xmlns="" id="{3D29B0B9-D35C-427B-B6AE-E31ECBF31E4F}"/>
                </a:ext>
              </a:extLst>
            </p:cNvPr>
            <p:cNvSpPr/>
            <p:nvPr/>
          </p:nvSpPr>
          <p:spPr>
            <a:xfrm>
              <a:off x="1527378" y="4021827"/>
              <a:ext cx="76751" cy="78786"/>
            </a:xfrm>
            <a:custGeom>
              <a:avLst/>
              <a:gdLst/>
              <a:ahLst/>
              <a:cxnLst/>
              <a:rect l="l" t="t" r="r" b="b"/>
              <a:pathLst>
                <a:path w="2376" h="2439" extrusionOk="0">
                  <a:moveTo>
                    <a:pt x="2375" y="0"/>
                  </a:moveTo>
                  <a:lnTo>
                    <a:pt x="0" y="1584"/>
                  </a:lnTo>
                  <a:lnTo>
                    <a:pt x="0" y="2439"/>
                  </a:lnTo>
                  <a:lnTo>
                    <a:pt x="2375" y="824"/>
                  </a:lnTo>
                  <a:lnTo>
                    <a:pt x="2375" y="0"/>
                  </a:lnTo>
                  <a:close/>
                </a:path>
              </a:pathLst>
            </a:custGeom>
            <a:solidFill>
              <a:srgbClr val="ED7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75;p29">
              <a:extLst>
                <a:ext uri="{FF2B5EF4-FFF2-40B4-BE49-F238E27FC236}">
                  <a16:creationId xmlns:a16="http://schemas.microsoft.com/office/drawing/2014/main" xmlns="" id="{04301E48-8E9D-4DB7-A55E-E110ED2E097B}"/>
                </a:ext>
              </a:extLst>
            </p:cNvPr>
            <p:cNvSpPr/>
            <p:nvPr/>
          </p:nvSpPr>
          <p:spPr>
            <a:xfrm>
              <a:off x="1417907" y="3946790"/>
              <a:ext cx="166778" cy="109861"/>
            </a:xfrm>
            <a:custGeom>
              <a:avLst/>
              <a:gdLst/>
              <a:ahLst/>
              <a:cxnLst/>
              <a:rect l="l" t="t" r="r" b="b"/>
              <a:pathLst>
                <a:path w="5163" h="3401" extrusionOk="0">
                  <a:moveTo>
                    <a:pt x="937" y="1"/>
                  </a:moveTo>
                  <a:cubicBezTo>
                    <a:pt x="721" y="1"/>
                    <a:pt x="478" y="53"/>
                    <a:pt x="254" y="202"/>
                  </a:cubicBezTo>
                  <a:cubicBezTo>
                    <a:pt x="159" y="265"/>
                    <a:pt x="95" y="328"/>
                    <a:pt x="0" y="423"/>
                  </a:cubicBezTo>
                  <a:lnTo>
                    <a:pt x="4149" y="3400"/>
                  </a:lnTo>
                  <a:lnTo>
                    <a:pt x="4371" y="3242"/>
                  </a:lnTo>
                  <a:lnTo>
                    <a:pt x="5163" y="2704"/>
                  </a:lnTo>
                  <a:lnTo>
                    <a:pt x="1869" y="328"/>
                  </a:lnTo>
                  <a:cubicBezTo>
                    <a:pt x="1647" y="170"/>
                    <a:pt x="1394" y="43"/>
                    <a:pt x="1109" y="12"/>
                  </a:cubicBezTo>
                  <a:cubicBezTo>
                    <a:pt x="1054" y="5"/>
                    <a:pt x="997" y="1"/>
                    <a:pt x="937" y="1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76;p29">
              <a:extLst>
                <a:ext uri="{FF2B5EF4-FFF2-40B4-BE49-F238E27FC236}">
                  <a16:creationId xmlns:a16="http://schemas.microsoft.com/office/drawing/2014/main" xmlns="" id="{8DA6CAC7-317E-4951-8F8C-8026EC5827B2}"/>
                </a:ext>
              </a:extLst>
            </p:cNvPr>
            <p:cNvSpPr/>
            <p:nvPr/>
          </p:nvSpPr>
          <p:spPr>
            <a:xfrm>
              <a:off x="1417907" y="3953282"/>
              <a:ext cx="141194" cy="103368"/>
            </a:xfrm>
            <a:custGeom>
              <a:avLst/>
              <a:gdLst/>
              <a:ahLst/>
              <a:cxnLst/>
              <a:rect l="l" t="t" r="r" b="b"/>
              <a:pathLst>
                <a:path w="4371" h="3200" extrusionOk="0">
                  <a:moveTo>
                    <a:pt x="254" y="1"/>
                  </a:moveTo>
                  <a:cubicBezTo>
                    <a:pt x="159" y="64"/>
                    <a:pt x="95" y="127"/>
                    <a:pt x="0" y="222"/>
                  </a:cubicBezTo>
                  <a:lnTo>
                    <a:pt x="4149" y="3199"/>
                  </a:lnTo>
                  <a:lnTo>
                    <a:pt x="4371" y="3041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277;p29">
              <a:extLst>
                <a:ext uri="{FF2B5EF4-FFF2-40B4-BE49-F238E27FC236}">
                  <a16:creationId xmlns:a16="http://schemas.microsoft.com/office/drawing/2014/main" xmlns="" id="{08EB53F9-DA66-49B9-A091-9580FA58ACC9}"/>
                </a:ext>
              </a:extLst>
            </p:cNvPr>
            <p:cNvSpPr/>
            <p:nvPr/>
          </p:nvSpPr>
          <p:spPr>
            <a:xfrm>
              <a:off x="2619893" y="3358961"/>
              <a:ext cx="375484" cy="686428"/>
            </a:xfrm>
            <a:custGeom>
              <a:avLst/>
              <a:gdLst/>
              <a:ahLst/>
              <a:cxnLst/>
              <a:rect l="l" t="t" r="r" b="b"/>
              <a:pathLst>
                <a:path w="11624" h="21250" extrusionOk="0">
                  <a:moveTo>
                    <a:pt x="10451" y="0"/>
                  </a:moveTo>
                  <a:lnTo>
                    <a:pt x="1742" y="887"/>
                  </a:lnTo>
                  <a:cubicBezTo>
                    <a:pt x="1679" y="887"/>
                    <a:pt x="1616" y="918"/>
                    <a:pt x="1521" y="918"/>
                  </a:cubicBezTo>
                  <a:cubicBezTo>
                    <a:pt x="1521" y="918"/>
                    <a:pt x="1489" y="950"/>
                    <a:pt x="1457" y="950"/>
                  </a:cubicBezTo>
                  <a:cubicBezTo>
                    <a:pt x="1426" y="950"/>
                    <a:pt x="1394" y="982"/>
                    <a:pt x="1331" y="982"/>
                  </a:cubicBezTo>
                  <a:cubicBezTo>
                    <a:pt x="1299" y="982"/>
                    <a:pt x="1299" y="1013"/>
                    <a:pt x="1267" y="1013"/>
                  </a:cubicBezTo>
                  <a:cubicBezTo>
                    <a:pt x="1236" y="1013"/>
                    <a:pt x="1172" y="1045"/>
                    <a:pt x="1141" y="1077"/>
                  </a:cubicBezTo>
                  <a:cubicBezTo>
                    <a:pt x="1109" y="1077"/>
                    <a:pt x="1109" y="1077"/>
                    <a:pt x="1077" y="1108"/>
                  </a:cubicBezTo>
                  <a:lnTo>
                    <a:pt x="951" y="1172"/>
                  </a:lnTo>
                  <a:lnTo>
                    <a:pt x="919" y="1172"/>
                  </a:lnTo>
                  <a:cubicBezTo>
                    <a:pt x="919" y="1203"/>
                    <a:pt x="919" y="1203"/>
                    <a:pt x="919" y="1203"/>
                  </a:cubicBezTo>
                  <a:cubicBezTo>
                    <a:pt x="824" y="1267"/>
                    <a:pt x="729" y="1330"/>
                    <a:pt x="666" y="1393"/>
                  </a:cubicBezTo>
                  <a:lnTo>
                    <a:pt x="634" y="1425"/>
                  </a:lnTo>
                  <a:cubicBezTo>
                    <a:pt x="571" y="1488"/>
                    <a:pt x="476" y="1552"/>
                    <a:pt x="412" y="1647"/>
                  </a:cubicBezTo>
                  <a:cubicBezTo>
                    <a:pt x="412" y="1678"/>
                    <a:pt x="381" y="1710"/>
                    <a:pt x="381" y="1742"/>
                  </a:cubicBezTo>
                  <a:cubicBezTo>
                    <a:pt x="349" y="1742"/>
                    <a:pt x="349" y="1774"/>
                    <a:pt x="317" y="1805"/>
                  </a:cubicBezTo>
                  <a:cubicBezTo>
                    <a:pt x="286" y="1837"/>
                    <a:pt x="286" y="1869"/>
                    <a:pt x="254" y="1900"/>
                  </a:cubicBezTo>
                  <a:cubicBezTo>
                    <a:pt x="254" y="1932"/>
                    <a:pt x="222" y="1964"/>
                    <a:pt x="222" y="1995"/>
                  </a:cubicBezTo>
                  <a:cubicBezTo>
                    <a:pt x="222" y="2027"/>
                    <a:pt x="191" y="2059"/>
                    <a:pt x="191" y="2090"/>
                  </a:cubicBezTo>
                  <a:lnTo>
                    <a:pt x="127" y="2154"/>
                  </a:lnTo>
                  <a:lnTo>
                    <a:pt x="96" y="2280"/>
                  </a:lnTo>
                  <a:cubicBezTo>
                    <a:pt x="96" y="2312"/>
                    <a:pt x="96" y="2312"/>
                    <a:pt x="64" y="2344"/>
                  </a:cubicBezTo>
                  <a:cubicBezTo>
                    <a:pt x="64" y="2375"/>
                    <a:pt x="64" y="2439"/>
                    <a:pt x="64" y="2470"/>
                  </a:cubicBezTo>
                  <a:cubicBezTo>
                    <a:pt x="32" y="2502"/>
                    <a:pt x="32" y="2534"/>
                    <a:pt x="32" y="2565"/>
                  </a:cubicBezTo>
                  <a:cubicBezTo>
                    <a:pt x="32" y="2597"/>
                    <a:pt x="32" y="2629"/>
                    <a:pt x="1" y="2692"/>
                  </a:cubicBezTo>
                  <a:cubicBezTo>
                    <a:pt x="1" y="2692"/>
                    <a:pt x="1" y="2724"/>
                    <a:pt x="1" y="2755"/>
                  </a:cubicBezTo>
                  <a:cubicBezTo>
                    <a:pt x="1" y="2819"/>
                    <a:pt x="1" y="2850"/>
                    <a:pt x="1" y="2914"/>
                  </a:cubicBezTo>
                  <a:cubicBezTo>
                    <a:pt x="1" y="2914"/>
                    <a:pt x="1" y="2945"/>
                    <a:pt x="1" y="2977"/>
                  </a:cubicBezTo>
                  <a:cubicBezTo>
                    <a:pt x="1" y="3040"/>
                    <a:pt x="1" y="3104"/>
                    <a:pt x="1" y="3167"/>
                  </a:cubicBezTo>
                  <a:lnTo>
                    <a:pt x="1267" y="19286"/>
                  </a:lnTo>
                  <a:cubicBezTo>
                    <a:pt x="1362" y="20363"/>
                    <a:pt x="2186" y="21187"/>
                    <a:pt x="3136" y="21218"/>
                  </a:cubicBezTo>
                  <a:lnTo>
                    <a:pt x="4046" y="21250"/>
                  </a:lnTo>
                  <a:lnTo>
                    <a:pt x="4046" y="21250"/>
                  </a:lnTo>
                  <a:cubicBezTo>
                    <a:pt x="3068" y="21214"/>
                    <a:pt x="2281" y="20392"/>
                    <a:pt x="2186" y="19318"/>
                  </a:cubicBezTo>
                  <a:lnTo>
                    <a:pt x="919" y="3199"/>
                  </a:lnTo>
                  <a:cubicBezTo>
                    <a:pt x="919" y="3135"/>
                    <a:pt x="887" y="3072"/>
                    <a:pt x="887" y="3009"/>
                  </a:cubicBezTo>
                  <a:cubicBezTo>
                    <a:pt x="887" y="2977"/>
                    <a:pt x="919" y="2945"/>
                    <a:pt x="919" y="2945"/>
                  </a:cubicBezTo>
                  <a:cubicBezTo>
                    <a:pt x="919" y="2882"/>
                    <a:pt x="919" y="2850"/>
                    <a:pt x="919" y="2787"/>
                  </a:cubicBezTo>
                  <a:cubicBezTo>
                    <a:pt x="919" y="2755"/>
                    <a:pt x="919" y="2724"/>
                    <a:pt x="919" y="2724"/>
                  </a:cubicBezTo>
                  <a:cubicBezTo>
                    <a:pt x="919" y="2660"/>
                    <a:pt x="951" y="2629"/>
                    <a:pt x="951" y="2597"/>
                  </a:cubicBezTo>
                  <a:cubicBezTo>
                    <a:pt x="951" y="2565"/>
                    <a:pt x="951" y="2534"/>
                    <a:pt x="951" y="2502"/>
                  </a:cubicBezTo>
                  <a:cubicBezTo>
                    <a:pt x="982" y="2470"/>
                    <a:pt x="982" y="2439"/>
                    <a:pt x="982" y="2375"/>
                  </a:cubicBezTo>
                  <a:cubicBezTo>
                    <a:pt x="1014" y="2375"/>
                    <a:pt x="1014" y="2344"/>
                    <a:pt x="1014" y="2312"/>
                  </a:cubicBezTo>
                  <a:lnTo>
                    <a:pt x="1046" y="2185"/>
                  </a:lnTo>
                  <a:lnTo>
                    <a:pt x="1077" y="2122"/>
                  </a:lnTo>
                  <a:cubicBezTo>
                    <a:pt x="1109" y="2090"/>
                    <a:pt x="1109" y="2059"/>
                    <a:pt x="1141" y="2027"/>
                  </a:cubicBezTo>
                  <a:cubicBezTo>
                    <a:pt x="1141" y="1995"/>
                    <a:pt x="1172" y="1964"/>
                    <a:pt x="1172" y="1932"/>
                  </a:cubicBezTo>
                  <a:cubicBezTo>
                    <a:pt x="1204" y="1900"/>
                    <a:pt x="1204" y="1869"/>
                    <a:pt x="1236" y="1837"/>
                  </a:cubicBezTo>
                  <a:cubicBezTo>
                    <a:pt x="1236" y="1805"/>
                    <a:pt x="1267" y="1805"/>
                    <a:pt x="1299" y="1774"/>
                  </a:cubicBezTo>
                  <a:cubicBezTo>
                    <a:pt x="1299" y="1742"/>
                    <a:pt x="1331" y="1710"/>
                    <a:pt x="1331" y="1678"/>
                  </a:cubicBezTo>
                  <a:cubicBezTo>
                    <a:pt x="1394" y="1615"/>
                    <a:pt x="1489" y="1520"/>
                    <a:pt x="1552" y="1457"/>
                  </a:cubicBezTo>
                  <a:cubicBezTo>
                    <a:pt x="1552" y="1457"/>
                    <a:pt x="1584" y="1425"/>
                    <a:pt x="1584" y="1425"/>
                  </a:cubicBezTo>
                  <a:cubicBezTo>
                    <a:pt x="1647" y="1362"/>
                    <a:pt x="1742" y="1298"/>
                    <a:pt x="1806" y="1235"/>
                  </a:cubicBezTo>
                  <a:cubicBezTo>
                    <a:pt x="1837" y="1235"/>
                    <a:pt x="1869" y="1235"/>
                    <a:pt x="1869" y="1203"/>
                  </a:cubicBezTo>
                  <a:cubicBezTo>
                    <a:pt x="1901" y="1203"/>
                    <a:pt x="1964" y="1172"/>
                    <a:pt x="1996" y="1140"/>
                  </a:cubicBezTo>
                  <a:cubicBezTo>
                    <a:pt x="1996" y="1140"/>
                    <a:pt x="2027" y="1108"/>
                    <a:pt x="2059" y="1108"/>
                  </a:cubicBezTo>
                  <a:cubicBezTo>
                    <a:pt x="2091" y="1077"/>
                    <a:pt x="2154" y="1077"/>
                    <a:pt x="2186" y="1045"/>
                  </a:cubicBezTo>
                  <a:cubicBezTo>
                    <a:pt x="2186" y="1045"/>
                    <a:pt x="2217" y="1045"/>
                    <a:pt x="2249" y="1013"/>
                  </a:cubicBezTo>
                  <a:cubicBezTo>
                    <a:pt x="2281" y="1013"/>
                    <a:pt x="2344" y="982"/>
                    <a:pt x="2376" y="982"/>
                  </a:cubicBezTo>
                  <a:cubicBezTo>
                    <a:pt x="2407" y="982"/>
                    <a:pt x="2439" y="982"/>
                    <a:pt x="2439" y="950"/>
                  </a:cubicBezTo>
                  <a:cubicBezTo>
                    <a:pt x="2534" y="950"/>
                    <a:pt x="2598" y="950"/>
                    <a:pt x="2661" y="918"/>
                  </a:cubicBezTo>
                  <a:lnTo>
                    <a:pt x="11370" y="63"/>
                  </a:lnTo>
                  <a:cubicBezTo>
                    <a:pt x="11465" y="32"/>
                    <a:pt x="11528" y="32"/>
                    <a:pt x="11623" y="32"/>
                  </a:cubicBezTo>
                  <a:lnTo>
                    <a:pt x="10705" y="0"/>
                  </a:lnTo>
                  <a:close/>
                  <a:moveTo>
                    <a:pt x="4046" y="21250"/>
                  </a:moveTo>
                  <a:cubicBezTo>
                    <a:pt x="4049" y="21250"/>
                    <a:pt x="4052" y="21250"/>
                    <a:pt x="4054" y="21250"/>
                  </a:cubicBezTo>
                  <a:lnTo>
                    <a:pt x="4046" y="21250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278;p29">
              <a:extLst>
                <a:ext uri="{FF2B5EF4-FFF2-40B4-BE49-F238E27FC236}">
                  <a16:creationId xmlns:a16="http://schemas.microsoft.com/office/drawing/2014/main" xmlns="" id="{109F76F4-4C0C-4F8A-9805-42CD4D5E197E}"/>
                </a:ext>
              </a:extLst>
            </p:cNvPr>
            <p:cNvSpPr/>
            <p:nvPr/>
          </p:nvSpPr>
          <p:spPr>
            <a:xfrm>
              <a:off x="2646510" y="3359736"/>
              <a:ext cx="453204" cy="684878"/>
            </a:xfrm>
            <a:custGeom>
              <a:avLst/>
              <a:gdLst/>
              <a:ahLst/>
              <a:cxnLst/>
              <a:rect l="l" t="t" r="r" b="b"/>
              <a:pathLst>
                <a:path w="14030" h="21202" extrusionOk="0">
                  <a:moveTo>
                    <a:pt x="10709" y="1"/>
                  </a:moveTo>
                  <a:cubicBezTo>
                    <a:pt x="10655" y="1"/>
                    <a:pt x="10601" y="3"/>
                    <a:pt x="10546" y="8"/>
                  </a:cubicBezTo>
                  <a:lnTo>
                    <a:pt x="1837" y="894"/>
                  </a:lnTo>
                  <a:cubicBezTo>
                    <a:pt x="792" y="989"/>
                    <a:pt x="0" y="2035"/>
                    <a:pt x="95" y="3175"/>
                  </a:cubicBezTo>
                  <a:lnTo>
                    <a:pt x="1362" y="19294"/>
                  </a:lnTo>
                  <a:cubicBezTo>
                    <a:pt x="1452" y="20404"/>
                    <a:pt x="2309" y="21202"/>
                    <a:pt x="3288" y="21202"/>
                  </a:cubicBezTo>
                  <a:cubicBezTo>
                    <a:pt x="3342" y="21202"/>
                    <a:pt x="3397" y="21199"/>
                    <a:pt x="3452" y="21194"/>
                  </a:cubicBezTo>
                  <a:lnTo>
                    <a:pt x="12161" y="20307"/>
                  </a:lnTo>
                  <a:cubicBezTo>
                    <a:pt x="13238" y="20212"/>
                    <a:pt x="14029" y="19199"/>
                    <a:pt x="13934" y="18027"/>
                  </a:cubicBezTo>
                  <a:lnTo>
                    <a:pt x="12636" y="1908"/>
                  </a:lnTo>
                  <a:cubicBezTo>
                    <a:pt x="12546" y="826"/>
                    <a:pt x="11714" y="1"/>
                    <a:pt x="1070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279;p29">
              <a:extLst>
                <a:ext uri="{FF2B5EF4-FFF2-40B4-BE49-F238E27FC236}">
                  <a16:creationId xmlns:a16="http://schemas.microsoft.com/office/drawing/2014/main" xmlns="" id="{AFE4FBC1-DE4D-45C4-B774-DDA0A4D77EC4}"/>
                </a:ext>
              </a:extLst>
            </p:cNvPr>
            <p:cNvSpPr/>
            <p:nvPr/>
          </p:nvSpPr>
          <p:spPr>
            <a:xfrm>
              <a:off x="2685369" y="3397820"/>
              <a:ext cx="353971" cy="324317"/>
            </a:xfrm>
            <a:custGeom>
              <a:avLst/>
              <a:gdLst/>
              <a:ahLst/>
              <a:cxnLst/>
              <a:rect l="l" t="t" r="r" b="b"/>
              <a:pathLst>
                <a:path w="10958" h="10040" extrusionOk="0">
                  <a:moveTo>
                    <a:pt x="9470" y="0"/>
                  </a:moveTo>
                  <a:lnTo>
                    <a:pt x="761" y="887"/>
                  </a:lnTo>
                  <a:cubicBezTo>
                    <a:pt x="317" y="919"/>
                    <a:pt x="0" y="1394"/>
                    <a:pt x="32" y="1901"/>
                  </a:cubicBezTo>
                  <a:lnTo>
                    <a:pt x="666" y="8931"/>
                  </a:lnTo>
                  <a:lnTo>
                    <a:pt x="697" y="9184"/>
                  </a:lnTo>
                  <a:cubicBezTo>
                    <a:pt x="729" y="9659"/>
                    <a:pt x="1046" y="10040"/>
                    <a:pt x="1426" y="10040"/>
                  </a:cubicBezTo>
                  <a:lnTo>
                    <a:pt x="1489" y="10040"/>
                  </a:lnTo>
                  <a:lnTo>
                    <a:pt x="10198" y="9153"/>
                  </a:lnTo>
                  <a:cubicBezTo>
                    <a:pt x="10641" y="9121"/>
                    <a:pt x="10958" y="8646"/>
                    <a:pt x="10926" y="8108"/>
                  </a:cubicBezTo>
                  <a:lnTo>
                    <a:pt x="10293" y="824"/>
                  </a:lnTo>
                  <a:cubicBezTo>
                    <a:pt x="10230" y="349"/>
                    <a:pt x="9913" y="0"/>
                    <a:pt x="9533" y="0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280;p29">
              <a:extLst>
                <a:ext uri="{FF2B5EF4-FFF2-40B4-BE49-F238E27FC236}">
                  <a16:creationId xmlns:a16="http://schemas.microsoft.com/office/drawing/2014/main" xmlns="" id="{2A1E3A85-CF25-437E-B5F0-C83F6025F5CA}"/>
                </a:ext>
              </a:extLst>
            </p:cNvPr>
            <p:cNvSpPr/>
            <p:nvPr/>
          </p:nvSpPr>
          <p:spPr>
            <a:xfrm>
              <a:off x="2685369" y="3397820"/>
              <a:ext cx="306938" cy="288526"/>
            </a:xfrm>
            <a:custGeom>
              <a:avLst/>
              <a:gdLst/>
              <a:ahLst/>
              <a:cxnLst/>
              <a:rect l="l" t="t" r="r" b="b"/>
              <a:pathLst>
                <a:path w="9502" h="8932" extrusionOk="0">
                  <a:moveTo>
                    <a:pt x="9470" y="0"/>
                  </a:moveTo>
                  <a:lnTo>
                    <a:pt x="761" y="856"/>
                  </a:lnTo>
                  <a:cubicBezTo>
                    <a:pt x="317" y="919"/>
                    <a:pt x="0" y="1394"/>
                    <a:pt x="32" y="1901"/>
                  </a:cubicBezTo>
                  <a:lnTo>
                    <a:pt x="634" y="8931"/>
                  </a:lnTo>
                  <a:cubicBezTo>
                    <a:pt x="951" y="8773"/>
                    <a:pt x="1267" y="8583"/>
                    <a:pt x="1552" y="8393"/>
                  </a:cubicBezTo>
                  <a:cubicBezTo>
                    <a:pt x="4244" y="6683"/>
                    <a:pt x="6619" y="4466"/>
                    <a:pt x="8519" y="1901"/>
                  </a:cubicBezTo>
                  <a:cubicBezTo>
                    <a:pt x="8963" y="1331"/>
                    <a:pt x="9375" y="666"/>
                    <a:pt x="9501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281;p29">
              <a:extLst>
                <a:ext uri="{FF2B5EF4-FFF2-40B4-BE49-F238E27FC236}">
                  <a16:creationId xmlns:a16="http://schemas.microsoft.com/office/drawing/2014/main" xmlns="" id="{EB16A912-D5B7-4237-8743-C117D7FE2529}"/>
                </a:ext>
              </a:extLst>
            </p:cNvPr>
            <p:cNvSpPr/>
            <p:nvPr/>
          </p:nvSpPr>
          <p:spPr>
            <a:xfrm>
              <a:off x="2750845" y="3729818"/>
              <a:ext cx="297700" cy="268983"/>
            </a:xfrm>
            <a:custGeom>
              <a:avLst/>
              <a:gdLst/>
              <a:ahLst/>
              <a:cxnLst/>
              <a:rect l="l" t="t" r="r" b="b"/>
              <a:pathLst>
                <a:path w="9216" h="8327" extrusionOk="0">
                  <a:moveTo>
                    <a:pt x="4659" y="0"/>
                  </a:moveTo>
                  <a:cubicBezTo>
                    <a:pt x="4387" y="0"/>
                    <a:pt x="4111" y="25"/>
                    <a:pt x="3832" y="78"/>
                  </a:cubicBezTo>
                  <a:cubicBezTo>
                    <a:pt x="1520" y="490"/>
                    <a:pt x="0" y="2675"/>
                    <a:pt x="412" y="4924"/>
                  </a:cubicBezTo>
                  <a:cubicBezTo>
                    <a:pt x="775" y="6933"/>
                    <a:pt x="2514" y="8327"/>
                    <a:pt x="4526" y="8327"/>
                  </a:cubicBezTo>
                  <a:cubicBezTo>
                    <a:pt x="4797" y="8327"/>
                    <a:pt x="5074" y="8301"/>
                    <a:pt x="5352" y="8249"/>
                  </a:cubicBezTo>
                  <a:cubicBezTo>
                    <a:pt x="7664" y="7837"/>
                    <a:pt x="9216" y="5652"/>
                    <a:pt x="8773" y="3403"/>
                  </a:cubicBezTo>
                  <a:cubicBezTo>
                    <a:pt x="8410" y="1394"/>
                    <a:pt x="6670" y="0"/>
                    <a:pt x="4659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282;p29">
              <a:extLst>
                <a:ext uri="{FF2B5EF4-FFF2-40B4-BE49-F238E27FC236}">
                  <a16:creationId xmlns:a16="http://schemas.microsoft.com/office/drawing/2014/main" xmlns="" id="{4C34A64C-F894-4078-96D3-7BB591D8CD06}"/>
                </a:ext>
              </a:extLst>
            </p:cNvPr>
            <p:cNvSpPr/>
            <p:nvPr/>
          </p:nvSpPr>
          <p:spPr>
            <a:xfrm>
              <a:off x="2821425" y="3793517"/>
              <a:ext cx="155537" cy="141582"/>
            </a:xfrm>
            <a:custGeom>
              <a:avLst/>
              <a:gdLst/>
              <a:ahLst/>
              <a:cxnLst/>
              <a:rect l="l" t="t" r="r" b="b"/>
              <a:pathLst>
                <a:path w="4815" h="4383" extrusionOk="0">
                  <a:moveTo>
                    <a:pt x="2434" y="1"/>
                  </a:moveTo>
                  <a:cubicBezTo>
                    <a:pt x="2300" y="1"/>
                    <a:pt x="2164" y="13"/>
                    <a:pt x="2027" y="38"/>
                  </a:cubicBezTo>
                  <a:cubicBezTo>
                    <a:pt x="792" y="260"/>
                    <a:pt x="0" y="1400"/>
                    <a:pt x="222" y="2603"/>
                  </a:cubicBezTo>
                  <a:cubicBezTo>
                    <a:pt x="391" y="3642"/>
                    <a:pt x="1331" y="4382"/>
                    <a:pt x="2381" y="4382"/>
                  </a:cubicBezTo>
                  <a:cubicBezTo>
                    <a:pt x="2515" y="4382"/>
                    <a:pt x="2651" y="4370"/>
                    <a:pt x="2787" y="4345"/>
                  </a:cubicBezTo>
                  <a:cubicBezTo>
                    <a:pt x="4022" y="4123"/>
                    <a:pt x="4814" y="2983"/>
                    <a:pt x="4592" y="1780"/>
                  </a:cubicBezTo>
                  <a:cubicBezTo>
                    <a:pt x="4424" y="741"/>
                    <a:pt x="3484" y="1"/>
                    <a:pt x="2434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283;p29">
              <a:extLst>
                <a:ext uri="{FF2B5EF4-FFF2-40B4-BE49-F238E27FC236}">
                  <a16:creationId xmlns:a16="http://schemas.microsoft.com/office/drawing/2014/main" xmlns="" id="{AE34634B-6E82-4FC1-A62A-F4861D072AAA}"/>
                </a:ext>
              </a:extLst>
            </p:cNvPr>
            <p:cNvSpPr/>
            <p:nvPr/>
          </p:nvSpPr>
          <p:spPr>
            <a:xfrm>
              <a:off x="2337542" y="3932577"/>
              <a:ext cx="1095668" cy="275476"/>
            </a:xfrm>
            <a:custGeom>
              <a:avLst/>
              <a:gdLst/>
              <a:ahLst/>
              <a:cxnLst/>
              <a:rect l="l" t="t" r="r" b="b"/>
              <a:pathLst>
                <a:path w="33919" h="8528" extrusionOk="0">
                  <a:moveTo>
                    <a:pt x="33727" y="0"/>
                  </a:moveTo>
                  <a:cubicBezTo>
                    <a:pt x="33708" y="0"/>
                    <a:pt x="33687" y="3"/>
                    <a:pt x="33665" y="8"/>
                  </a:cubicBezTo>
                  <a:cubicBezTo>
                    <a:pt x="30720" y="515"/>
                    <a:pt x="23658" y="2003"/>
                    <a:pt x="21188" y="5107"/>
                  </a:cubicBezTo>
                  <a:cubicBezTo>
                    <a:pt x="13279" y="7290"/>
                    <a:pt x="5760" y="8154"/>
                    <a:pt x="2362" y="8154"/>
                  </a:cubicBezTo>
                  <a:cubicBezTo>
                    <a:pt x="1324" y="8154"/>
                    <a:pt x="671" y="8074"/>
                    <a:pt x="508" y="7926"/>
                  </a:cubicBezTo>
                  <a:cubicBezTo>
                    <a:pt x="444" y="7197"/>
                    <a:pt x="5575" y="6247"/>
                    <a:pt x="8362" y="5740"/>
                  </a:cubicBezTo>
                  <a:cubicBezTo>
                    <a:pt x="11719" y="5107"/>
                    <a:pt x="13112" y="4822"/>
                    <a:pt x="13334" y="4442"/>
                  </a:cubicBezTo>
                  <a:cubicBezTo>
                    <a:pt x="13397" y="4379"/>
                    <a:pt x="13397" y="4315"/>
                    <a:pt x="13397" y="4220"/>
                  </a:cubicBezTo>
                  <a:cubicBezTo>
                    <a:pt x="13290" y="3807"/>
                    <a:pt x="12553" y="3668"/>
                    <a:pt x="11616" y="3668"/>
                  </a:cubicBezTo>
                  <a:cubicBezTo>
                    <a:pt x="10329" y="3668"/>
                    <a:pt x="8663" y="3929"/>
                    <a:pt x="7728" y="4094"/>
                  </a:cubicBezTo>
                  <a:cubicBezTo>
                    <a:pt x="7602" y="4094"/>
                    <a:pt x="7538" y="4220"/>
                    <a:pt x="7570" y="4315"/>
                  </a:cubicBezTo>
                  <a:cubicBezTo>
                    <a:pt x="7570" y="4398"/>
                    <a:pt x="7641" y="4480"/>
                    <a:pt x="7743" y="4480"/>
                  </a:cubicBezTo>
                  <a:cubicBezTo>
                    <a:pt x="7758" y="4480"/>
                    <a:pt x="7775" y="4478"/>
                    <a:pt x="7792" y="4474"/>
                  </a:cubicBezTo>
                  <a:cubicBezTo>
                    <a:pt x="9303" y="4212"/>
                    <a:pt x="10726" y="4072"/>
                    <a:pt x="11705" y="4072"/>
                  </a:cubicBezTo>
                  <a:cubicBezTo>
                    <a:pt x="12388" y="4072"/>
                    <a:pt x="12855" y="4140"/>
                    <a:pt x="12985" y="4284"/>
                  </a:cubicBezTo>
                  <a:cubicBezTo>
                    <a:pt x="12574" y="4537"/>
                    <a:pt x="10293" y="4980"/>
                    <a:pt x="8267" y="5329"/>
                  </a:cubicBezTo>
                  <a:cubicBezTo>
                    <a:pt x="3105" y="6310"/>
                    <a:pt x="1" y="6975"/>
                    <a:pt x="128" y="7957"/>
                  </a:cubicBezTo>
                  <a:cubicBezTo>
                    <a:pt x="128" y="8021"/>
                    <a:pt x="159" y="8147"/>
                    <a:pt x="286" y="8242"/>
                  </a:cubicBezTo>
                  <a:cubicBezTo>
                    <a:pt x="539" y="8432"/>
                    <a:pt x="1331" y="8527"/>
                    <a:pt x="2535" y="8527"/>
                  </a:cubicBezTo>
                  <a:cubicBezTo>
                    <a:pt x="6303" y="8527"/>
                    <a:pt x="14030" y="7514"/>
                    <a:pt x="21346" y="5455"/>
                  </a:cubicBezTo>
                  <a:cubicBezTo>
                    <a:pt x="21409" y="5455"/>
                    <a:pt x="21441" y="5424"/>
                    <a:pt x="21473" y="5392"/>
                  </a:cubicBezTo>
                  <a:cubicBezTo>
                    <a:pt x="23088" y="3302"/>
                    <a:pt x="27680" y="1433"/>
                    <a:pt x="33729" y="388"/>
                  </a:cubicBezTo>
                  <a:cubicBezTo>
                    <a:pt x="33855" y="357"/>
                    <a:pt x="33919" y="262"/>
                    <a:pt x="33887" y="167"/>
                  </a:cubicBezTo>
                  <a:cubicBezTo>
                    <a:pt x="33887" y="62"/>
                    <a:pt x="33822" y="0"/>
                    <a:pt x="33727" y="0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284;p29">
              <a:extLst>
                <a:ext uri="{FF2B5EF4-FFF2-40B4-BE49-F238E27FC236}">
                  <a16:creationId xmlns:a16="http://schemas.microsoft.com/office/drawing/2014/main" xmlns="" id="{8253A495-3993-4639-A9AD-48490330582F}"/>
                </a:ext>
              </a:extLst>
            </p:cNvPr>
            <p:cNvSpPr/>
            <p:nvPr/>
          </p:nvSpPr>
          <p:spPr>
            <a:xfrm>
              <a:off x="2439842" y="4070926"/>
              <a:ext cx="83922" cy="32012"/>
            </a:xfrm>
            <a:custGeom>
              <a:avLst/>
              <a:gdLst/>
              <a:ahLst/>
              <a:cxnLst/>
              <a:rect l="l" t="t" r="r" b="b"/>
              <a:pathLst>
                <a:path w="2598" h="991" extrusionOk="0">
                  <a:moveTo>
                    <a:pt x="2503" y="1"/>
                  </a:moveTo>
                  <a:cubicBezTo>
                    <a:pt x="2503" y="1"/>
                    <a:pt x="1236" y="286"/>
                    <a:pt x="983" y="349"/>
                  </a:cubicBezTo>
                  <a:cubicBezTo>
                    <a:pt x="929" y="362"/>
                    <a:pt x="885" y="367"/>
                    <a:pt x="848" y="367"/>
                  </a:cubicBezTo>
                  <a:cubicBezTo>
                    <a:pt x="744" y="367"/>
                    <a:pt x="683" y="331"/>
                    <a:pt x="579" y="331"/>
                  </a:cubicBezTo>
                  <a:cubicBezTo>
                    <a:pt x="541" y="331"/>
                    <a:pt x="498" y="336"/>
                    <a:pt x="444" y="349"/>
                  </a:cubicBezTo>
                  <a:cubicBezTo>
                    <a:pt x="318" y="349"/>
                    <a:pt x="191" y="476"/>
                    <a:pt x="96" y="571"/>
                  </a:cubicBezTo>
                  <a:cubicBezTo>
                    <a:pt x="1" y="666"/>
                    <a:pt x="33" y="824"/>
                    <a:pt x="128" y="887"/>
                  </a:cubicBezTo>
                  <a:cubicBezTo>
                    <a:pt x="231" y="939"/>
                    <a:pt x="377" y="991"/>
                    <a:pt x="496" y="991"/>
                  </a:cubicBezTo>
                  <a:cubicBezTo>
                    <a:pt x="522" y="991"/>
                    <a:pt x="548" y="988"/>
                    <a:pt x="571" y="982"/>
                  </a:cubicBezTo>
                  <a:cubicBezTo>
                    <a:pt x="824" y="951"/>
                    <a:pt x="824" y="824"/>
                    <a:pt x="1078" y="824"/>
                  </a:cubicBezTo>
                  <a:cubicBezTo>
                    <a:pt x="1331" y="792"/>
                    <a:pt x="2598" y="666"/>
                    <a:pt x="2598" y="666"/>
                  </a:cubicBezTo>
                  <a:lnTo>
                    <a:pt x="2534" y="317"/>
                  </a:lnTo>
                  <a:lnTo>
                    <a:pt x="2503" y="1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285;p29">
              <a:extLst>
                <a:ext uri="{FF2B5EF4-FFF2-40B4-BE49-F238E27FC236}">
                  <a16:creationId xmlns:a16="http://schemas.microsoft.com/office/drawing/2014/main" xmlns="" id="{7D90E775-241E-49BA-ADEE-C8C604DF5ABA}"/>
                </a:ext>
              </a:extLst>
            </p:cNvPr>
            <p:cNvSpPr/>
            <p:nvPr/>
          </p:nvSpPr>
          <p:spPr>
            <a:xfrm>
              <a:off x="2502573" y="4050382"/>
              <a:ext cx="115934" cy="49294"/>
            </a:xfrm>
            <a:custGeom>
              <a:avLst/>
              <a:gdLst/>
              <a:ahLst/>
              <a:cxnLst/>
              <a:rect l="l" t="t" r="r" b="b"/>
              <a:pathLst>
                <a:path w="3589" h="1526" extrusionOk="0">
                  <a:moveTo>
                    <a:pt x="3005" y="1"/>
                  </a:moveTo>
                  <a:cubicBezTo>
                    <a:pt x="2993" y="1"/>
                    <a:pt x="2980" y="1"/>
                    <a:pt x="2968" y="3"/>
                  </a:cubicBezTo>
                  <a:lnTo>
                    <a:pt x="339" y="447"/>
                  </a:lnTo>
                  <a:cubicBezTo>
                    <a:pt x="1" y="508"/>
                    <a:pt x="140" y="1526"/>
                    <a:pt x="497" y="1526"/>
                  </a:cubicBezTo>
                  <a:cubicBezTo>
                    <a:pt x="508" y="1526"/>
                    <a:pt x="518" y="1525"/>
                    <a:pt x="529" y="1523"/>
                  </a:cubicBezTo>
                  <a:lnTo>
                    <a:pt x="3158" y="1080"/>
                  </a:lnTo>
                  <a:cubicBezTo>
                    <a:pt x="3588" y="1018"/>
                    <a:pt x="3421" y="1"/>
                    <a:pt x="3005" y="1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286;p29">
              <a:extLst>
                <a:ext uri="{FF2B5EF4-FFF2-40B4-BE49-F238E27FC236}">
                  <a16:creationId xmlns:a16="http://schemas.microsoft.com/office/drawing/2014/main" xmlns="" id="{883301F6-BD7E-40EE-A678-A01F4F441F34}"/>
                </a:ext>
              </a:extLst>
            </p:cNvPr>
            <p:cNvSpPr/>
            <p:nvPr/>
          </p:nvSpPr>
          <p:spPr>
            <a:xfrm>
              <a:off x="3018854" y="4004061"/>
              <a:ext cx="472650" cy="112930"/>
            </a:xfrm>
            <a:custGeom>
              <a:avLst/>
              <a:gdLst/>
              <a:ahLst/>
              <a:cxnLst/>
              <a:rect l="l" t="t" r="r" b="b"/>
              <a:pathLst>
                <a:path w="14632" h="3496" extrusionOk="0">
                  <a:moveTo>
                    <a:pt x="14417" y="0"/>
                  </a:moveTo>
                  <a:cubicBezTo>
                    <a:pt x="14394" y="0"/>
                    <a:pt x="14370" y="4"/>
                    <a:pt x="14347" y="12"/>
                  </a:cubicBezTo>
                  <a:cubicBezTo>
                    <a:pt x="8298" y="2568"/>
                    <a:pt x="4377" y="3069"/>
                    <a:pt x="2250" y="3069"/>
                  </a:cubicBezTo>
                  <a:cubicBezTo>
                    <a:pt x="926" y="3069"/>
                    <a:pt x="298" y="2874"/>
                    <a:pt x="286" y="2862"/>
                  </a:cubicBezTo>
                  <a:cubicBezTo>
                    <a:pt x="263" y="2857"/>
                    <a:pt x="242" y="2854"/>
                    <a:pt x="221" y="2854"/>
                  </a:cubicBezTo>
                  <a:cubicBezTo>
                    <a:pt x="127" y="2854"/>
                    <a:pt x="58" y="2911"/>
                    <a:pt x="32" y="2989"/>
                  </a:cubicBezTo>
                  <a:cubicBezTo>
                    <a:pt x="1" y="3116"/>
                    <a:pt x="64" y="3211"/>
                    <a:pt x="159" y="3242"/>
                  </a:cubicBezTo>
                  <a:cubicBezTo>
                    <a:pt x="222" y="3274"/>
                    <a:pt x="887" y="3496"/>
                    <a:pt x="2281" y="3496"/>
                  </a:cubicBezTo>
                  <a:cubicBezTo>
                    <a:pt x="4466" y="3496"/>
                    <a:pt x="8393" y="2957"/>
                    <a:pt x="14505" y="392"/>
                  </a:cubicBezTo>
                  <a:cubicBezTo>
                    <a:pt x="14600" y="329"/>
                    <a:pt x="14632" y="234"/>
                    <a:pt x="14600" y="107"/>
                  </a:cubicBezTo>
                  <a:cubicBezTo>
                    <a:pt x="14553" y="36"/>
                    <a:pt x="14487" y="0"/>
                    <a:pt x="14417" y="0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287;p29">
              <a:extLst>
                <a:ext uri="{FF2B5EF4-FFF2-40B4-BE49-F238E27FC236}">
                  <a16:creationId xmlns:a16="http://schemas.microsoft.com/office/drawing/2014/main" xmlns="" id="{E4232235-1283-4D60-9A17-13F68118A2F3}"/>
                </a:ext>
              </a:extLst>
            </p:cNvPr>
            <p:cNvSpPr/>
            <p:nvPr/>
          </p:nvSpPr>
          <p:spPr>
            <a:xfrm>
              <a:off x="3449535" y="3966849"/>
              <a:ext cx="86991" cy="87734"/>
            </a:xfrm>
            <a:custGeom>
              <a:avLst/>
              <a:gdLst/>
              <a:ahLst/>
              <a:cxnLst/>
              <a:rect l="l" t="t" r="r" b="b"/>
              <a:pathLst>
                <a:path w="2693" h="2716" extrusionOk="0">
                  <a:moveTo>
                    <a:pt x="1135" y="0"/>
                  </a:moveTo>
                  <a:cubicBezTo>
                    <a:pt x="1007" y="0"/>
                    <a:pt x="879" y="28"/>
                    <a:pt x="760" y="87"/>
                  </a:cubicBezTo>
                  <a:lnTo>
                    <a:pt x="729" y="87"/>
                  </a:lnTo>
                  <a:cubicBezTo>
                    <a:pt x="190" y="341"/>
                    <a:pt x="0" y="1006"/>
                    <a:pt x="317" y="1512"/>
                  </a:cubicBezTo>
                  <a:lnTo>
                    <a:pt x="982" y="2716"/>
                  </a:lnTo>
                  <a:lnTo>
                    <a:pt x="2692" y="1734"/>
                  </a:lnTo>
                  <a:lnTo>
                    <a:pt x="2027" y="531"/>
                  </a:lnTo>
                  <a:cubicBezTo>
                    <a:pt x="1842" y="206"/>
                    <a:pt x="1486" y="0"/>
                    <a:pt x="1135" y="0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288;p29">
              <a:extLst>
                <a:ext uri="{FF2B5EF4-FFF2-40B4-BE49-F238E27FC236}">
                  <a16:creationId xmlns:a16="http://schemas.microsoft.com/office/drawing/2014/main" xmlns="" id="{0F9D964F-5CFA-4747-BF35-0A0031281866}"/>
                </a:ext>
              </a:extLst>
            </p:cNvPr>
            <p:cNvSpPr/>
            <p:nvPr/>
          </p:nvSpPr>
          <p:spPr>
            <a:xfrm>
              <a:off x="3467947" y="4015883"/>
              <a:ext cx="95163" cy="67771"/>
            </a:xfrm>
            <a:custGeom>
              <a:avLst/>
              <a:gdLst/>
              <a:ahLst/>
              <a:cxnLst/>
              <a:rect l="l" t="t" r="r" b="b"/>
              <a:pathLst>
                <a:path w="2946" h="2098" extrusionOk="0">
                  <a:moveTo>
                    <a:pt x="1960" y="1"/>
                  </a:moveTo>
                  <a:cubicBezTo>
                    <a:pt x="1671" y="1"/>
                    <a:pt x="1335" y="89"/>
                    <a:pt x="1014" y="279"/>
                  </a:cubicBezTo>
                  <a:cubicBezTo>
                    <a:pt x="349" y="660"/>
                    <a:pt x="0" y="1325"/>
                    <a:pt x="254" y="1768"/>
                  </a:cubicBezTo>
                  <a:cubicBezTo>
                    <a:pt x="388" y="1986"/>
                    <a:pt x="664" y="2098"/>
                    <a:pt x="994" y="2098"/>
                  </a:cubicBezTo>
                  <a:cubicBezTo>
                    <a:pt x="1286" y="2098"/>
                    <a:pt x="1620" y="2010"/>
                    <a:pt x="1932" y="1831"/>
                  </a:cubicBezTo>
                  <a:cubicBezTo>
                    <a:pt x="2597" y="1451"/>
                    <a:pt x="2946" y="786"/>
                    <a:pt x="2692" y="343"/>
                  </a:cubicBezTo>
                  <a:cubicBezTo>
                    <a:pt x="2573" y="121"/>
                    <a:pt x="2298" y="1"/>
                    <a:pt x="1960" y="1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289;p29">
              <a:extLst>
                <a:ext uri="{FF2B5EF4-FFF2-40B4-BE49-F238E27FC236}">
                  <a16:creationId xmlns:a16="http://schemas.microsoft.com/office/drawing/2014/main" xmlns="" id="{51EE232A-B02C-465A-8B62-55CA35807412}"/>
                </a:ext>
              </a:extLst>
            </p:cNvPr>
            <p:cNvSpPr/>
            <p:nvPr/>
          </p:nvSpPr>
          <p:spPr>
            <a:xfrm>
              <a:off x="3396334" y="3879634"/>
              <a:ext cx="84923" cy="86829"/>
            </a:xfrm>
            <a:custGeom>
              <a:avLst/>
              <a:gdLst/>
              <a:ahLst/>
              <a:cxnLst/>
              <a:rect l="l" t="t" r="r" b="b"/>
              <a:pathLst>
                <a:path w="2629" h="2688" extrusionOk="0">
                  <a:moveTo>
                    <a:pt x="1742" y="1"/>
                  </a:moveTo>
                  <a:lnTo>
                    <a:pt x="0" y="919"/>
                  </a:lnTo>
                  <a:lnTo>
                    <a:pt x="634" y="2122"/>
                  </a:lnTo>
                  <a:cubicBezTo>
                    <a:pt x="825" y="2483"/>
                    <a:pt x="1187" y="2688"/>
                    <a:pt x="1557" y="2688"/>
                  </a:cubicBezTo>
                  <a:cubicBezTo>
                    <a:pt x="1740" y="2688"/>
                    <a:pt x="1924" y="2638"/>
                    <a:pt x="2091" y="2534"/>
                  </a:cubicBezTo>
                  <a:cubicBezTo>
                    <a:pt x="2502" y="2249"/>
                    <a:pt x="2629" y="1679"/>
                    <a:pt x="2376" y="1236"/>
                  </a:cubicBezTo>
                  <a:lnTo>
                    <a:pt x="1742" y="1"/>
                  </a:ln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290;p29">
              <a:extLst>
                <a:ext uri="{FF2B5EF4-FFF2-40B4-BE49-F238E27FC236}">
                  <a16:creationId xmlns:a16="http://schemas.microsoft.com/office/drawing/2014/main" xmlns="" id="{163C7E51-8114-4800-85FA-0BBADF83EF2A}"/>
                </a:ext>
              </a:extLst>
            </p:cNvPr>
            <p:cNvSpPr/>
            <p:nvPr/>
          </p:nvSpPr>
          <p:spPr>
            <a:xfrm>
              <a:off x="3369749" y="3849077"/>
              <a:ext cx="96165" cy="67286"/>
            </a:xfrm>
            <a:custGeom>
              <a:avLst/>
              <a:gdLst/>
              <a:ahLst/>
              <a:cxnLst/>
              <a:rect l="l" t="t" r="r" b="b"/>
              <a:pathLst>
                <a:path w="2977" h="2083" extrusionOk="0">
                  <a:moveTo>
                    <a:pt x="1955" y="0"/>
                  </a:moveTo>
                  <a:cubicBezTo>
                    <a:pt x="1674" y="0"/>
                    <a:pt x="1353" y="82"/>
                    <a:pt x="1045" y="250"/>
                  </a:cubicBezTo>
                  <a:cubicBezTo>
                    <a:pt x="380" y="630"/>
                    <a:pt x="0" y="1263"/>
                    <a:pt x="253" y="1707"/>
                  </a:cubicBezTo>
                  <a:cubicBezTo>
                    <a:pt x="377" y="1954"/>
                    <a:pt x="668" y="2083"/>
                    <a:pt x="1016" y="2083"/>
                  </a:cubicBezTo>
                  <a:cubicBezTo>
                    <a:pt x="1293" y="2083"/>
                    <a:pt x="1606" y="2001"/>
                    <a:pt x="1900" y="1833"/>
                  </a:cubicBezTo>
                  <a:cubicBezTo>
                    <a:pt x="2597" y="1485"/>
                    <a:pt x="2977" y="820"/>
                    <a:pt x="2724" y="376"/>
                  </a:cubicBezTo>
                  <a:cubicBezTo>
                    <a:pt x="2600" y="129"/>
                    <a:pt x="2309" y="0"/>
                    <a:pt x="1955" y="0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291;p29">
              <a:extLst>
                <a:ext uri="{FF2B5EF4-FFF2-40B4-BE49-F238E27FC236}">
                  <a16:creationId xmlns:a16="http://schemas.microsoft.com/office/drawing/2014/main" xmlns="" id="{A9620AE5-5CF9-4A19-B85A-A5762B305CBD}"/>
                </a:ext>
              </a:extLst>
            </p:cNvPr>
            <p:cNvSpPr/>
            <p:nvPr/>
          </p:nvSpPr>
          <p:spPr>
            <a:xfrm>
              <a:off x="2992269" y="4075028"/>
              <a:ext cx="59340" cy="59372"/>
            </a:xfrm>
            <a:custGeom>
              <a:avLst/>
              <a:gdLst/>
              <a:ahLst/>
              <a:cxnLst/>
              <a:rect l="l" t="t" r="r" b="b"/>
              <a:pathLst>
                <a:path w="1837" h="1838" extrusionOk="0">
                  <a:moveTo>
                    <a:pt x="919" y="0"/>
                  </a:moveTo>
                  <a:cubicBezTo>
                    <a:pt x="412" y="0"/>
                    <a:pt x="0" y="412"/>
                    <a:pt x="0" y="919"/>
                  </a:cubicBezTo>
                  <a:cubicBezTo>
                    <a:pt x="0" y="1425"/>
                    <a:pt x="412" y="1837"/>
                    <a:pt x="919" y="1837"/>
                  </a:cubicBezTo>
                  <a:cubicBezTo>
                    <a:pt x="1425" y="1837"/>
                    <a:pt x="1837" y="1425"/>
                    <a:pt x="1837" y="919"/>
                  </a:cubicBezTo>
                  <a:cubicBezTo>
                    <a:pt x="1837" y="412"/>
                    <a:pt x="1425" y="0"/>
                    <a:pt x="919" y="0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292;p29">
              <a:extLst>
                <a:ext uri="{FF2B5EF4-FFF2-40B4-BE49-F238E27FC236}">
                  <a16:creationId xmlns:a16="http://schemas.microsoft.com/office/drawing/2014/main" xmlns="" id="{D29FE962-BB08-4091-8196-DFCCD831F5AC}"/>
                </a:ext>
              </a:extLst>
            </p:cNvPr>
            <p:cNvSpPr/>
            <p:nvPr/>
          </p:nvSpPr>
          <p:spPr>
            <a:xfrm>
              <a:off x="2935999" y="1958514"/>
              <a:ext cx="224050" cy="296698"/>
            </a:xfrm>
            <a:custGeom>
              <a:avLst/>
              <a:gdLst/>
              <a:ahLst/>
              <a:cxnLst/>
              <a:rect l="l" t="t" r="r" b="b"/>
              <a:pathLst>
                <a:path w="6936" h="9185" extrusionOk="0">
                  <a:moveTo>
                    <a:pt x="3864" y="0"/>
                  </a:moveTo>
                  <a:lnTo>
                    <a:pt x="1964" y="824"/>
                  </a:lnTo>
                  <a:lnTo>
                    <a:pt x="0" y="8266"/>
                  </a:lnTo>
                  <a:cubicBezTo>
                    <a:pt x="0" y="8424"/>
                    <a:pt x="159" y="8583"/>
                    <a:pt x="380" y="8709"/>
                  </a:cubicBezTo>
                  <a:cubicBezTo>
                    <a:pt x="444" y="8741"/>
                    <a:pt x="539" y="8773"/>
                    <a:pt x="634" y="8804"/>
                  </a:cubicBezTo>
                  <a:lnTo>
                    <a:pt x="1774" y="4909"/>
                  </a:lnTo>
                  <a:lnTo>
                    <a:pt x="1362" y="8994"/>
                  </a:lnTo>
                  <a:cubicBezTo>
                    <a:pt x="1901" y="9121"/>
                    <a:pt x="2566" y="9184"/>
                    <a:pt x="3262" y="9184"/>
                  </a:cubicBezTo>
                  <a:lnTo>
                    <a:pt x="3516" y="5321"/>
                  </a:lnTo>
                  <a:lnTo>
                    <a:pt x="3769" y="9184"/>
                  </a:lnTo>
                  <a:cubicBezTo>
                    <a:pt x="3896" y="9184"/>
                    <a:pt x="4054" y="9184"/>
                    <a:pt x="4181" y="9153"/>
                  </a:cubicBezTo>
                  <a:cubicBezTo>
                    <a:pt x="4561" y="9153"/>
                    <a:pt x="4909" y="9121"/>
                    <a:pt x="5257" y="9058"/>
                  </a:cubicBezTo>
                  <a:lnTo>
                    <a:pt x="4782" y="4909"/>
                  </a:lnTo>
                  <a:lnTo>
                    <a:pt x="5891" y="8931"/>
                  </a:lnTo>
                  <a:cubicBezTo>
                    <a:pt x="6524" y="8773"/>
                    <a:pt x="6936" y="8551"/>
                    <a:pt x="6936" y="8234"/>
                  </a:cubicBezTo>
                  <a:lnTo>
                    <a:pt x="4466" y="824"/>
                  </a:lnTo>
                  <a:lnTo>
                    <a:pt x="3864" y="0"/>
                  </a:lnTo>
                  <a:close/>
                </a:path>
              </a:pathLst>
            </a:custGeom>
            <a:solidFill>
              <a:srgbClr val="8BDC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293;p29">
              <a:extLst>
                <a:ext uri="{FF2B5EF4-FFF2-40B4-BE49-F238E27FC236}">
                  <a16:creationId xmlns:a16="http://schemas.microsoft.com/office/drawing/2014/main" xmlns="" id="{5D2F16F1-810A-40C1-950B-9F9C74C8FCCB}"/>
                </a:ext>
              </a:extLst>
            </p:cNvPr>
            <p:cNvSpPr/>
            <p:nvPr/>
          </p:nvSpPr>
          <p:spPr>
            <a:xfrm>
              <a:off x="2950309" y="2004544"/>
              <a:ext cx="119745" cy="241461"/>
            </a:xfrm>
            <a:custGeom>
              <a:avLst/>
              <a:gdLst/>
              <a:ahLst/>
              <a:cxnLst/>
              <a:rect l="l" t="t" r="r" b="b"/>
              <a:pathLst>
                <a:path w="3707" h="7475" extrusionOk="0">
                  <a:moveTo>
                    <a:pt x="1743" y="0"/>
                  </a:moveTo>
                  <a:lnTo>
                    <a:pt x="1" y="6936"/>
                  </a:lnTo>
                  <a:cubicBezTo>
                    <a:pt x="96" y="6999"/>
                    <a:pt x="191" y="7063"/>
                    <a:pt x="286" y="7094"/>
                  </a:cubicBezTo>
                  <a:lnTo>
                    <a:pt x="1331" y="3484"/>
                  </a:lnTo>
                  <a:lnTo>
                    <a:pt x="951" y="7316"/>
                  </a:lnTo>
                  <a:lnTo>
                    <a:pt x="2851" y="7474"/>
                  </a:lnTo>
                  <a:lnTo>
                    <a:pt x="3073" y="3896"/>
                  </a:lnTo>
                  <a:lnTo>
                    <a:pt x="3294" y="7316"/>
                  </a:lnTo>
                  <a:lnTo>
                    <a:pt x="3706" y="7316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294;p29">
              <a:extLst>
                <a:ext uri="{FF2B5EF4-FFF2-40B4-BE49-F238E27FC236}">
                  <a16:creationId xmlns:a16="http://schemas.microsoft.com/office/drawing/2014/main" xmlns="" id="{6E176257-FE3E-4EFC-A92F-6507F9FB9B56}"/>
                </a:ext>
              </a:extLst>
            </p:cNvPr>
            <p:cNvSpPr/>
            <p:nvPr/>
          </p:nvSpPr>
          <p:spPr>
            <a:xfrm>
              <a:off x="1735015" y="1503284"/>
              <a:ext cx="1139665" cy="677674"/>
            </a:xfrm>
            <a:custGeom>
              <a:avLst/>
              <a:gdLst/>
              <a:ahLst/>
              <a:cxnLst/>
              <a:rect l="l" t="t" r="r" b="b"/>
              <a:pathLst>
                <a:path w="35281" h="20979" extrusionOk="0">
                  <a:moveTo>
                    <a:pt x="32747" y="1"/>
                  </a:moveTo>
                  <a:lnTo>
                    <a:pt x="31258" y="127"/>
                  </a:lnTo>
                  <a:lnTo>
                    <a:pt x="27268" y="412"/>
                  </a:lnTo>
                  <a:lnTo>
                    <a:pt x="634" y="2281"/>
                  </a:lnTo>
                  <a:lnTo>
                    <a:pt x="1" y="2313"/>
                  </a:lnTo>
                  <a:lnTo>
                    <a:pt x="223" y="3738"/>
                  </a:lnTo>
                  <a:lnTo>
                    <a:pt x="318" y="4434"/>
                  </a:lnTo>
                  <a:lnTo>
                    <a:pt x="2123" y="16880"/>
                  </a:lnTo>
                  <a:cubicBezTo>
                    <a:pt x="2123" y="16880"/>
                    <a:pt x="14656" y="20979"/>
                    <a:pt x="26234" y="20979"/>
                  </a:cubicBezTo>
                  <a:cubicBezTo>
                    <a:pt x="26611" y="20979"/>
                    <a:pt x="26988" y="20974"/>
                    <a:pt x="27363" y="20965"/>
                  </a:cubicBezTo>
                  <a:cubicBezTo>
                    <a:pt x="28820" y="20934"/>
                    <a:pt x="30245" y="20839"/>
                    <a:pt x="31638" y="20649"/>
                  </a:cubicBezTo>
                  <a:cubicBezTo>
                    <a:pt x="31638" y="20649"/>
                    <a:pt x="34995" y="17260"/>
                    <a:pt x="35280" y="13777"/>
                  </a:cubicBezTo>
                  <a:lnTo>
                    <a:pt x="32747" y="1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295;p29">
              <a:extLst>
                <a:ext uri="{FF2B5EF4-FFF2-40B4-BE49-F238E27FC236}">
                  <a16:creationId xmlns:a16="http://schemas.microsoft.com/office/drawing/2014/main" xmlns="" id="{BC38E757-2989-436D-A13A-58B23E2DB291}"/>
                </a:ext>
              </a:extLst>
            </p:cNvPr>
            <p:cNvSpPr/>
            <p:nvPr/>
          </p:nvSpPr>
          <p:spPr>
            <a:xfrm>
              <a:off x="1742186" y="1477701"/>
              <a:ext cx="1132493" cy="702838"/>
            </a:xfrm>
            <a:custGeom>
              <a:avLst/>
              <a:gdLst/>
              <a:ahLst/>
              <a:cxnLst/>
              <a:rect l="l" t="t" r="r" b="b"/>
              <a:pathLst>
                <a:path w="35059" h="21758" extrusionOk="0">
                  <a:moveTo>
                    <a:pt x="31036" y="1"/>
                  </a:moveTo>
                  <a:lnTo>
                    <a:pt x="444" y="2946"/>
                  </a:lnTo>
                  <a:lnTo>
                    <a:pt x="412" y="3073"/>
                  </a:lnTo>
                  <a:lnTo>
                    <a:pt x="1" y="4530"/>
                  </a:lnTo>
                  <a:lnTo>
                    <a:pt x="96" y="5226"/>
                  </a:lnTo>
                  <a:cubicBezTo>
                    <a:pt x="468" y="5223"/>
                    <a:pt x="838" y="5222"/>
                    <a:pt x="1206" y="5222"/>
                  </a:cubicBezTo>
                  <a:cubicBezTo>
                    <a:pt x="8394" y="5222"/>
                    <a:pt x="14561" y="5799"/>
                    <a:pt x="19382" y="6461"/>
                  </a:cubicBezTo>
                  <a:cubicBezTo>
                    <a:pt x="26508" y="7506"/>
                    <a:pt x="30530" y="15265"/>
                    <a:pt x="27204" y="21631"/>
                  </a:cubicBezTo>
                  <a:cubicBezTo>
                    <a:pt x="27173" y="21694"/>
                    <a:pt x="27141" y="21726"/>
                    <a:pt x="27141" y="21757"/>
                  </a:cubicBezTo>
                  <a:cubicBezTo>
                    <a:pt x="28598" y="21726"/>
                    <a:pt x="30023" y="21631"/>
                    <a:pt x="31416" y="21441"/>
                  </a:cubicBezTo>
                  <a:cubicBezTo>
                    <a:pt x="31416" y="21441"/>
                    <a:pt x="34773" y="18021"/>
                    <a:pt x="35058" y="14569"/>
                  </a:cubicBezTo>
                  <a:lnTo>
                    <a:pt x="32525" y="793"/>
                  </a:lnTo>
                  <a:lnTo>
                    <a:pt x="31036" y="919"/>
                  </a:lnTo>
                  <a:lnTo>
                    <a:pt x="31036" y="1"/>
                  </a:ln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296;p29">
              <a:extLst>
                <a:ext uri="{FF2B5EF4-FFF2-40B4-BE49-F238E27FC236}">
                  <a16:creationId xmlns:a16="http://schemas.microsoft.com/office/drawing/2014/main" xmlns="" id="{AF59C181-C865-4DDB-BDAC-AC753CADFBCB}"/>
                </a:ext>
              </a:extLst>
            </p:cNvPr>
            <p:cNvSpPr/>
            <p:nvPr/>
          </p:nvSpPr>
          <p:spPr>
            <a:xfrm>
              <a:off x="1238890" y="1374400"/>
              <a:ext cx="1851644" cy="259874"/>
            </a:xfrm>
            <a:custGeom>
              <a:avLst/>
              <a:gdLst/>
              <a:ahLst/>
              <a:cxnLst/>
              <a:rect l="l" t="t" r="r" b="b"/>
              <a:pathLst>
                <a:path w="57322" h="8045" extrusionOk="0">
                  <a:moveTo>
                    <a:pt x="57321" y="0"/>
                  </a:moveTo>
                  <a:lnTo>
                    <a:pt x="19002" y="1901"/>
                  </a:lnTo>
                  <a:lnTo>
                    <a:pt x="0" y="7443"/>
                  </a:lnTo>
                  <a:lnTo>
                    <a:pt x="1172" y="8044"/>
                  </a:lnTo>
                  <a:lnTo>
                    <a:pt x="52318" y="6619"/>
                  </a:lnTo>
                  <a:lnTo>
                    <a:pt x="56498" y="1964"/>
                  </a:lnTo>
                  <a:lnTo>
                    <a:pt x="57321" y="0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297;p29">
              <a:extLst>
                <a:ext uri="{FF2B5EF4-FFF2-40B4-BE49-F238E27FC236}">
                  <a16:creationId xmlns:a16="http://schemas.microsoft.com/office/drawing/2014/main" xmlns="" id="{EEECEAF8-1527-441C-85E2-DEBA7BA19055}"/>
                </a:ext>
              </a:extLst>
            </p:cNvPr>
            <p:cNvSpPr/>
            <p:nvPr/>
          </p:nvSpPr>
          <p:spPr>
            <a:xfrm>
              <a:off x="1238890" y="1374400"/>
              <a:ext cx="1853679" cy="280321"/>
            </a:xfrm>
            <a:custGeom>
              <a:avLst/>
              <a:gdLst/>
              <a:ahLst/>
              <a:cxnLst/>
              <a:rect l="l" t="t" r="r" b="b"/>
              <a:pathLst>
                <a:path w="57385" h="8678" extrusionOk="0">
                  <a:moveTo>
                    <a:pt x="57321" y="0"/>
                  </a:moveTo>
                  <a:lnTo>
                    <a:pt x="52159" y="6017"/>
                  </a:lnTo>
                  <a:lnTo>
                    <a:pt x="0" y="7443"/>
                  </a:lnTo>
                  <a:lnTo>
                    <a:pt x="0" y="8678"/>
                  </a:lnTo>
                  <a:lnTo>
                    <a:pt x="52603" y="7126"/>
                  </a:lnTo>
                  <a:lnTo>
                    <a:pt x="57385" y="1489"/>
                  </a:lnTo>
                  <a:lnTo>
                    <a:pt x="57321" y="0"/>
                  </a:lnTo>
                  <a:close/>
                </a:path>
              </a:pathLst>
            </a:custGeom>
            <a:solidFill>
              <a:srgbClr val="458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298;p29">
              <a:extLst>
                <a:ext uri="{FF2B5EF4-FFF2-40B4-BE49-F238E27FC236}">
                  <a16:creationId xmlns:a16="http://schemas.microsoft.com/office/drawing/2014/main" xmlns="" id="{EA2DDF83-55CD-473E-8E7A-66806C683231}"/>
                </a:ext>
              </a:extLst>
            </p:cNvPr>
            <p:cNvSpPr/>
            <p:nvPr/>
          </p:nvSpPr>
          <p:spPr>
            <a:xfrm>
              <a:off x="2317095" y="1444980"/>
              <a:ext cx="729423" cy="404104"/>
            </a:xfrm>
            <a:custGeom>
              <a:avLst/>
              <a:gdLst/>
              <a:ahLst/>
              <a:cxnLst/>
              <a:rect l="l" t="t" r="r" b="b"/>
              <a:pathLst>
                <a:path w="22581" h="12510" extrusionOk="0">
                  <a:moveTo>
                    <a:pt x="191" y="1"/>
                  </a:moveTo>
                  <a:cubicBezTo>
                    <a:pt x="64" y="1"/>
                    <a:pt x="1" y="96"/>
                    <a:pt x="1" y="222"/>
                  </a:cubicBezTo>
                  <a:cubicBezTo>
                    <a:pt x="1" y="317"/>
                    <a:pt x="64" y="412"/>
                    <a:pt x="191" y="412"/>
                  </a:cubicBezTo>
                  <a:lnTo>
                    <a:pt x="21124" y="412"/>
                  </a:lnTo>
                  <a:cubicBezTo>
                    <a:pt x="21694" y="412"/>
                    <a:pt x="22169" y="887"/>
                    <a:pt x="22169" y="1457"/>
                  </a:cubicBezTo>
                  <a:lnTo>
                    <a:pt x="22169" y="12320"/>
                  </a:lnTo>
                  <a:cubicBezTo>
                    <a:pt x="22169" y="12415"/>
                    <a:pt x="22264" y="12510"/>
                    <a:pt x="22359" y="12510"/>
                  </a:cubicBezTo>
                  <a:cubicBezTo>
                    <a:pt x="22486" y="12510"/>
                    <a:pt x="22581" y="12415"/>
                    <a:pt x="22581" y="12320"/>
                  </a:cubicBezTo>
                  <a:lnTo>
                    <a:pt x="22581" y="1457"/>
                  </a:lnTo>
                  <a:cubicBezTo>
                    <a:pt x="22581" y="666"/>
                    <a:pt x="21916" y="1"/>
                    <a:pt x="21124" y="1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299;p29">
              <a:extLst>
                <a:ext uri="{FF2B5EF4-FFF2-40B4-BE49-F238E27FC236}">
                  <a16:creationId xmlns:a16="http://schemas.microsoft.com/office/drawing/2014/main" xmlns="" id="{50AA0870-F46C-4E02-8BCF-DE639C26E1B4}"/>
                </a:ext>
              </a:extLst>
            </p:cNvPr>
            <p:cNvSpPr/>
            <p:nvPr/>
          </p:nvSpPr>
          <p:spPr>
            <a:xfrm>
              <a:off x="2999408" y="1798911"/>
              <a:ext cx="80853" cy="186224"/>
            </a:xfrm>
            <a:custGeom>
              <a:avLst/>
              <a:gdLst/>
              <a:ahLst/>
              <a:cxnLst/>
              <a:rect l="l" t="t" r="r" b="b"/>
              <a:pathLst>
                <a:path w="2503" h="5765" extrusionOk="0">
                  <a:moveTo>
                    <a:pt x="1236" y="1"/>
                  </a:moveTo>
                  <a:cubicBezTo>
                    <a:pt x="571" y="1"/>
                    <a:pt x="1" y="539"/>
                    <a:pt x="1" y="1236"/>
                  </a:cubicBezTo>
                  <a:lnTo>
                    <a:pt x="1" y="5765"/>
                  </a:lnTo>
                  <a:lnTo>
                    <a:pt x="2503" y="5765"/>
                  </a:lnTo>
                  <a:lnTo>
                    <a:pt x="2503" y="1236"/>
                  </a:lnTo>
                  <a:cubicBezTo>
                    <a:pt x="2503" y="539"/>
                    <a:pt x="1933" y="1"/>
                    <a:pt x="1236" y="1"/>
                  </a:cubicBezTo>
                  <a:close/>
                </a:path>
              </a:pathLst>
            </a:custGeom>
            <a:solidFill>
              <a:srgbClr val="8BDC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300;p29">
              <a:extLst>
                <a:ext uri="{FF2B5EF4-FFF2-40B4-BE49-F238E27FC236}">
                  <a16:creationId xmlns:a16="http://schemas.microsoft.com/office/drawing/2014/main" xmlns="" id="{DC261C80-EFDA-4B5C-93FE-D036D2C61F5A}"/>
                </a:ext>
              </a:extLst>
            </p:cNvPr>
            <p:cNvSpPr/>
            <p:nvPr/>
          </p:nvSpPr>
          <p:spPr>
            <a:xfrm>
              <a:off x="3010681" y="1815288"/>
              <a:ext cx="37859" cy="169847"/>
            </a:xfrm>
            <a:custGeom>
              <a:avLst/>
              <a:gdLst/>
              <a:ahLst/>
              <a:cxnLst/>
              <a:rect l="l" t="t" r="r" b="b"/>
              <a:pathLst>
                <a:path w="1172" h="5258" extrusionOk="0">
                  <a:moveTo>
                    <a:pt x="602" y="1"/>
                  </a:moveTo>
                  <a:cubicBezTo>
                    <a:pt x="285" y="1"/>
                    <a:pt x="0" y="254"/>
                    <a:pt x="0" y="571"/>
                  </a:cubicBezTo>
                  <a:lnTo>
                    <a:pt x="0" y="5258"/>
                  </a:lnTo>
                  <a:lnTo>
                    <a:pt x="1172" y="5258"/>
                  </a:lnTo>
                  <a:lnTo>
                    <a:pt x="1172" y="571"/>
                  </a:lnTo>
                  <a:cubicBezTo>
                    <a:pt x="1172" y="254"/>
                    <a:pt x="919" y="1"/>
                    <a:pt x="602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301;p29">
              <a:extLst>
                <a:ext uri="{FF2B5EF4-FFF2-40B4-BE49-F238E27FC236}">
                  <a16:creationId xmlns:a16="http://schemas.microsoft.com/office/drawing/2014/main" xmlns="" id="{DD074873-08F9-4DFC-B00C-48855D7D2F43}"/>
                </a:ext>
              </a:extLst>
            </p:cNvPr>
            <p:cNvSpPr/>
            <p:nvPr/>
          </p:nvSpPr>
          <p:spPr>
            <a:xfrm>
              <a:off x="2226068" y="1398949"/>
              <a:ext cx="122782" cy="78786"/>
            </a:xfrm>
            <a:custGeom>
              <a:avLst/>
              <a:gdLst/>
              <a:ahLst/>
              <a:cxnLst/>
              <a:rect l="l" t="t" r="r" b="b"/>
              <a:pathLst>
                <a:path w="3801" h="2439" extrusionOk="0">
                  <a:moveTo>
                    <a:pt x="1900" y="0"/>
                  </a:moveTo>
                  <a:cubicBezTo>
                    <a:pt x="855" y="0"/>
                    <a:pt x="0" y="697"/>
                    <a:pt x="0" y="1521"/>
                  </a:cubicBezTo>
                  <a:cubicBezTo>
                    <a:pt x="0" y="2344"/>
                    <a:pt x="855" y="2439"/>
                    <a:pt x="1900" y="2439"/>
                  </a:cubicBezTo>
                  <a:cubicBezTo>
                    <a:pt x="2945" y="2439"/>
                    <a:pt x="3800" y="2344"/>
                    <a:pt x="3800" y="1521"/>
                  </a:cubicBezTo>
                  <a:cubicBezTo>
                    <a:pt x="3800" y="665"/>
                    <a:pt x="2945" y="0"/>
                    <a:pt x="1900" y="0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302;p29">
              <a:extLst>
                <a:ext uri="{FF2B5EF4-FFF2-40B4-BE49-F238E27FC236}">
                  <a16:creationId xmlns:a16="http://schemas.microsoft.com/office/drawing/2014/main" xmlns="" id="{46AD1548-84E9-43A6-A12A-46715B90E6D2}"/>
                </a:ext>
              </a:extLst>
            </p:cNvPr>
            <p:cNvSpPr/>
            <p:nvPr/>
          </p:nvSpPr>
          <p:spPr>
            <a:xfrm>
              <a:off x="1096697" y="3541240"/>
              <a:ext cx="1028124" cy="613618"/>
            </a:xfrm>
            <a:custGeom>
              <a:avLst/>
              <a:gdLst/>
              <a:ahLst/>
              <a:cxnLst/>
              <a:rect l="l" t="t" r="r" b="b"/>
              <a:pathLst>
                <a:path w="31828" h="18996" extrusionOk="0">
                  <a:moveTo>
                    <a:pt x="3246" y="1"/>
                  </a:moveTo>
                  <a:cubicBezTo>
                    <a:pt x="2609" y="1"/>
                    <a:pt x="1451" y="247"/>
                    <a:pt x="380" y="1768"/>
                  </a:cubicBezTo>
                  <a:cubicBezTo>
                    <a:pt x="127" y="2116"/>
                    <a:pt x="32" y="2464"/>
                    <a:pt x="32" y="2844"/>
                  </a:cubicBezTo>
                  <a:cubicBezTo>
                    <a:pt x="0" y="4079"/>
                    <a:pt x="1014" y="5283"/>
                    <a:pt x="1014" y="5283"/>
                  </a:cubicBezTo>
                  <a:lnTo>
                    <a:pt x="10990" y="10382"/>
                  </a:lnTo>
                  <a:lnTo>
                    <a:pt x="11813" y="10825"/>
                  </a:lnTo>
                  <a:lnTo>
                    <a:pt x="11971" y="10888"/>
                  </a:lnTo>
                  <a:lnTo>
                    <a:pt x="12636" y="11237"/>
                  </a:lnTo>
                  <a:lnTo>
                    <a:pt x="27394" y="18837"/>
                  </a:lnTo>
                  <a:lnTo>
                    <a:pt x="27742" y="18995"/>
                  </a:lnTo>
                  <a:lnTo>
                    <a:pt x="31828" y="10572"/>
                  </a:lnTo>
                  <a:lnTo>
                    <a:pt x="18147" y="5441"/>
                  </a:lnTo>
                  <a:lnTo>
                    <a:pt x="18115" y="5441"/>
                  </a:lnTo>
                  <a:lnTo>
                    <a:pt x="18115" y="5409"/>
                  </a:lnTo>
                  <a:lnTo>
                    <a:pt x="17450" y="5188"/>
                  </a:lnTo>
                  <a:lnTo>
                    <a:pt x="16215" y="4713"/>
                  </a:lnTo>
                  <a:lnTo>
                    <a:pt x="16152" y="4681"/>
                  </a:lnTo>
                  <a:lnTo>
                    <a:pt x="14790" y="4206"/>
                  </a:lnTo>
                  <a:lnTo>
                    <a:pt x="3737" y="57"/>
                  </a:lnTo>
                  <a:cubicBezTo>
                    <a:pt x="3737" y="57"/>
                    <a:pt x="3551" y="1"/>
                    <a:pt x="324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303;p29">
              <a:extLst>
                <a:ext uri="{FF2B5EF4-FFF2-40B4-BE49-F238E27FC236}">
                  <a16:creationId xmlns:a16="http://schemas.microsoft.com/office/drawing/2014/main" xmlns="" id="{9A427CAD-D60B-4C57-A51D-8390B08DAA7F}"/>
                </a:ext>
              </a:extLst>
            </p:cNvPr>
            <p:cNvSpPr/>
            <p:nvPr/>
          </p:nvSpPr>
          <p:spPr>
            <a:xfrm>
              <a:off x="1096697" y="3633107"/>
              <a:ext cx="884927" cy="516646"/>
            </a:xfrm>
            <a:custGeom>
              <a:avLst/>
              <a:gdLst/>
              <a:ahLst/>
              <a:cxnLst/>
              <a:rect l="l" t="t" r="r" b="b"/>
              <a:pathLst>
                <a:path w="27395" h="15994" extrusionOk="0">
                  <a:moveTo>
                    <a:pt x="32" y="0"/>
                  </a:moveTo>
                  <a:lnTo>
                    <a:pt x="32" y="0"/>
                  </a:lnTo>
                  <a:cubicBezTo>
                    <a:pt x="0" y="1235"/>
                    <a:pt x="1014" y="2439"/>
                    <a:pt x="1014" y="2439"/>
                  </a:cubicBezTo>
                  <a:lnTo>
                    <a:pt x="10990" y="7538"/>
                  </a:lnTo>
                  <a:lnTo>
                    <a:pt x="11813" y="7981"/>
                  </a:lnTo>
                  <a:lnTo>
                    <a:pt x="11971" y="8044"/>
                  </a:lnTo>
                  <a:lnTo>
                    <a:pt x="12636" y="8393"/>
                  </a:lnTo>
                  <a:lnTo>
                    <a:pt x="27394" y="15993"/>
                  </a:lnTo>
                  <a:lnTo>
                    <a:pt x="26381" y="1276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304;p29">
              <a:extLst>
                <a:ext uri="{FF2B5EF4-FFF2-40B4-BE49-F238E27FC236}">
                  <a16:creationId xmlns:a16="http://schemas.microsoft.com/office/drawing/2014/main" xmlns="" id="{8BD10DCA-C2CF-4310-ACC6-34AE7E312951}"/>
                </a:ext>
              </a:extLst>
            </p:cNvPr>
            <p:cNvSpPr/>
            <p:nvPr/>
          </p:nvSpPr>
          <p:spPr>
            <a:xfrm>
              <a:off x="1067012" y="3646415"/>
              <a:ext cx="908476" cy="500269"/>
            </a:xfrm>
            <a:custGeom>
              <a:avLst/>
              <a:gdLst/>
              <a:ahLst/>
              <a:cxnLst/>
              <a:rect l="l" t="t" r="r" b="b"/>
              <a:pathLst>
                <a:path w="28124" h="15487" extrusionOk="0">
                  <a:moveTo>
                    <a:pt x="223" y="0"/>
                  </a:moveTo>
                  <a:cubicBezTo>
                    <a:pt x="1" y="1362"/>
                    <a:pt x="951" y="1932"/>
                    <a:pt x="951" y="1932"/>
                  </a:cubicBezTo>
                  <a:lnTo>
                    <a:pt x="12099" y="7506"/>
                  </a:lnTo>
                  <a:lnTo>
                    <a:pt x="13777" y="8329"/>
                  </a:lnTo>
                  <a:lnTo>
                    <a:pt x="28123" y="15486"/>
                  </a:lnTo>
                  <a:cubicBezTo>
                    <a:pt x="26743" y="14639"/>
                    <a:pt x="26077" y="13015"/>
                    <a:pt x="26065" y="13015"/>
                  </a:cubicBezTo>
                  <a:cubicBezTo>
                    <a:pt x="26065" y="13015"/>
                    <a:pt x="26065" y="13016"/>
                    <a:pt x="26065" y="13016"/>
                  </a:cubicBezTo>
                  <a:lnTo>
                    <a:pt x="13144" y="6492"/>
                  </a:lnTo>
                  <a:lnTo>
                    <a:pt x="12637" y="6239"/>
                  </a:lnTo>
                  <a:lnTo>
                    <a:pt x="12035" y="5954"/>
                  </a:lnTo>
                  <a:lnTo>
                    <a:pt x="11465" y="5637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305;p29">
              <a:extLst>
                <a:ext uri="{FF2B5EF4-FFF2-40B4-BE49-F238E27FC236}">
                  <a16:creationId xmlns:a16="http://schemas.microsoft.com/office/drawing/2014/main" xmlns="" id="{27683753-666A-4A12-8DF9-A3E240086125}"/>
                </a:ext>
              </a:extLst>
            </p:cNvPr>
            <p:cNvSpPr/>
            <p:nvPr/>
          </p:nvSpPr>
          <p:spPr>
            <a:xfrm>
              <a:off x="1302299" y="3659885"/>
              <a:ext cx="357072" cy="255577"/>
            </a:xfrm>
            <a:custGeom>
              <a:avLst/>
              <a:gdLst/>
              <a:ahLst/>
              <a:cxnLst/>
              <a:rect l="l" t="t" r="r" b="b"/>
              <a:pathLst>
                <a:path w="11054" h="7912" extrusionOk="0">
                  <a:moveTo>
                    <a:pt x="1716" y="490"/>
                  </a:moveTo>
                  <a:cubicBezTo>
                    <a:pt x="1879" y="490"/>
                    <a:pt x="2077" y="532"/>
                    <a:pt x="2313" y="628"/>
                  </a:cubicBezTo>
                  <a:cubicBezTo>
                    <a:pt x="3136" y="1040"/>
                    <a:pt x="3928" y="2022"/>
                    <a:pt x="4625" y="2750"/>
                  </a:cubicBezTo>
                  <a:cubicBezTo>
                    <a:pt x="4324" y="2797"/>
                    <a:pt x="4023" y="2821"/>
                    <a:pt x="3722" y="2821"/>
                  </a:cubicBezTo>
                  <a:cubicBezTo>
                    <a:pt x="3421" y="2821"/>
                    <a:pt x="3120" y="2797"/>
                    <a:pt x="2819" y="2750"/>
                  </a:cubicBezTo>
                  <a:cubicBezTo>
                    <a:pt x="2503" y="2687"/>
                    <a:pt x="2186" y="2592"/>
                    <a:pt x="1933" y="2402"/>
                  </a:cubicBezTo>
                  <a:cubicBezTo>
                    <a:pt x="992" y="1810"/>
                    <a:pt x="804" y="490"/>
                    <a:pt x="1716" y="490"/>
                  </a:cubicBezTo>
                  <a:close/>
                  <a:moveTo>
                    <a:pt x="6366" y="2940"/>
                  </a:moveTo>
                  <a:lnTo>
                    <a:pt x="6366" y="2940"/>
                  </a:lnTo>
                  <a:cubicBezTo>
                    <a:pt x="6240" y="3067"/>
                    <a:pt x="6145" y="3225"/>
                    <a:pt x="6050" y="3352"/>
                  </a:cubicBezTo>
                  <a:cubicBezTo>
                    <a:pt x="5891" y="3257"/>
                    <a:pt x="5733" y="3162"/>
                    <a:pt x="5543" y="3067"/>
                  </a:cubicBezTo>
                  <a:cubicBezTo>
                    <a:pt x="5638" y="3035"/>
                    <a:pt x="5733" y="3035"/>
                    <a:pt x="5828" y="3003"/>
                  </a:cubicBezTo>
                  <a:cubicBezTo>
                    <a:pt x="5986" y="3003"/>
                    <a:pt x="6176" y="2972"/>
                    <a:pt x="6366" y="2940"/>
                  </a:cubicBezTo>
                  <a:close/>
                  <a:moveTo>
                    <a:pt x="7410" y="2873"/>
                  </a:moveTo>
                  <a:cubicBezTo>
                    <a:pt x="7661" y="2873"/>
                    <a:pt x="7908" y="2887"/>
                    <a:pt x="8140" y="2972"/>
                  </a:cubicBezTo>
                  <a:cubicBezTo>
                    <a:pt x="9785" y="3437"/>
                    <a:pt x="9818" y="4969"/>
                    <a:pt x="8236" y="4969"/>
                  </a:cubicBezTo>
                  <a:cubicBezTo>
                    <a:pt x="8205" y="4969"/>
                    <a:pt x="8173" y="4968"/>
                    <a:pt x="8140" y="4967"/>
                  </a:cubicBezTo>
                  <a:cubicBezTo>
                    <a:pt x="7728" y="4840"/>
                    <a:pt x="7411" y="4618"/>
                    <a:pt x="7095" y="4302"/>
                  </a:cubicBezTo>
                  <a:cubicBezTo>
                    <a:pt x="6873" y="4080"/>
                    <a:pt x="6651" y="3858"/>
                    <a:pt x="6430" y="3668"/>
                  </a:cubicBezTo>
                  <a:cubicBezTo>
                    <a:pt x="6620" y="3383"/>
                    <a:pt x="6810" y="3130"/>
                    <a:pt x="7031" y="2877"/>
                  </a:cubicBezTo>
                  <a:cubicBezTo>
                    <a:pt x="7158" y="2877"/>
                    <a:pt x="7285" y="2873"/>
                    <a:pt x="7410" y="2873"/>
                  </a:cubicBezTo>
                  <a:close/>
                  <a:moveTo>
                    <a:pt x="5036" y="3383"/>
                  </a:moveTo>
                  <a:cubicBezTo>
                    <a:pt x="5321" y="3478"/>
                    <a:pt x="5575" y="3605"/>
                    <a:pt x="5796" y="3795"/>
                  </a:cubicBezTo>
                  <a:cubicBezTo>
                    <a:pt x="5511" y="4428"/>
                    <a:pt x="5321" y="5125"/>
                    <a:pt x="5353" y="5822"/>
                  </a:cubicBezTo>
                  <a:cubicBezTo>
                    <a:pt x="5353" y="6297"/>
                    <a:pt x="5416" y="6740"/>
                    <a:pt x="5606" y="7215"/>
                  </a:cubicBezTo>
                  <a:cubicBezTo>
                    <a:pt x="5606" y="7279"/>
                    <a:pt x="5638" y="7374"/>
                    <a:pt x="5670" y="7437"/>
                  </a:cubicBezTo>
                  <a:cubicBezTo>
                    <a:pt x="5606" y="7342"/>
                    <a:pt x="5511" y="7247"/>
                    <a:pt x="5448" y="7152"/>
                  </a:cubicBezTo>
                  <a:cubicBezTo>
                    <a:pt x="5068" y="6645"/>
                    <a:pt x="4846" y="6107"/>
                    <a:pt x="4751" y="5537"/>
                  </a:cubicBezTo>
                  <a:cubicBezTo>
                    <a:pt x="4625" y="4840"/>
                    <a:pt x="4720" y="4080"/>
                    <a:pt x="5036" y="3383"/>
                  </a:cubicBezTo>
                  <a:close/>
                  <a:moveTo>
                    <a:pt x="1648" y="1"/>
                  </a:moveTo>
                  <a:cubicBezTo>
                    <a:pt x="1554" y="1"/>
                    <a:pt x="1458" y="9"/>
                    <a:pt x="1363" y="26"/>
                  </a:cubicBezTo>
                  <a:cubicBezTo>
                    <a:pt x="1" y="280"/>
                    <a:pt x="856" y="2085"/>
                    <a:pt x="1363" y="2592"/>
                  </a:cubicBezTo>
                  <a:cubicBezTo>
                    <a:pt x="1947" y="3131"/>
                    <a:pt x="2724" y="3288"/>
                    <a:pt x="3522" y="3288"/>
                  </a:cubicBezTo>
                  <a:cubicBezTo>
                    <a:pt x="3847" y="3288"/>
                    <a:pt x="4177" y="3262"/>
                    <a:pt x="4498" y="3225"/>
                  </a:cubicBezTo>
                  <a:lnTo>
                    <a:pt x="4498" y="3225"/>
                  </a:lnTo>
                  <a:cubicBezTo>
                    <a:pt x="4181" y="3890"/>
                    <a:pt x="4086" y="4555"/>
                    <a:pt x="4181" y="5220"/>
                  </a:cubicBezTo>
                  <a:cubicBezTo>
                    <a:pt x="4213" y="5727"/>
                    <a:pt x="4371" y="6233"/>
                    <a:pt x="4625" y="6709"/>
                  </a:cubicBezTo>
                  <a:cubicBezTo>
                    <a:pt x="4688" y="6835"/>
                    <a:pt x="4751" y="6962"/>
                    <a:pt x="4815" y="7089"/>
                  </a:cubicBezTo>
                  <a:lnTo>
                    <a:pt x="6461" y="7912"/>
                  </a:lnTo>
                  <a:cubicBezTo>
                    <a:pt x="6398" y="7785"/>
                    <a:pt x="6335" y="7690"/>
                    <a:pt x="6271" y="7564"/>
                  </a:cubicBezTo>
                  <a:cubicBezTo>
                    <a:pt x="6018" y="7089"/>
                    <a:pt x="5891" y="6582"/>
                    <a:pt x="5860" y="6075"/>
                  </a:cubicBezTo>
                  <a:cubicBezTo>
                    <a:pt x="5796" y="5410"/>
                    <a:pt x="5923" y="4745"/>
                    <a:pt x="6176" y="4143"/>
                  </a:cubicBezTo>
                  <a:cubicBezTo>
                    <a:pt x="6881" y="4763"/>
                    <a:pt x="7536" y="5509"/>
                    <a:pt x="8408" y="5509"/>
                  </a:cubicBezTo>
                  <a:cubicBezTo>
                    <a:pt x="8516" y="5509"/>
                    <a:pt x="8627" y="5498"/>
                    <a:pt x="8742" y="5473"/>
                  </a:cubicBezTo>
                  <a:cubicBezTo>
                    <a:pt x="9723" y="5252"/>
                    <a:pt x="10325" y="4017"/>
                    <a:pt x="9470" y="3193"/>
                  </a:cubicBezTo>
                  <a:cubicBezTo>
                    <a:pt x="8932" y="2655"/>
                    <a:pt x="8267" y="2465"/>
                    <a:pt x="7570" y="2402"/>
                  </a:cubicBezTo>
                  <a:cubicBezTo>
                    <a:pt x="8348" y="1838"/>
                    <a:pt x="9331" y="1479"/>
                    <a:pt x="10442" y="1479"/>
                  </a:cubicBezTo>
                  <a:cubicBezTo>
                    <a:pt x="10642" y="1479"/>
                    <a:pt x="10846" y="1491"/>
                    <a:pt x="11053" y="1515"/>
                  </a:cubicBezTo>
                  <a:lnTo>
                    <a:pt x="9850" y="1040"/>
                  </a:lnTo>
                  <a:cubicBezTo>
                    <a:pt x="8647" y="1198"/>
                    <a:pt x="7601" y="1705"/>
                    <a:pt x="6841" y="2433"/>
                  </a:cubicBezTo>
                  <a:cubicBezTo>
                    <a:pt x="6366" y="2465"/>
                    <a:pt x="5923" y="2528"/>
                    <a:pt x="5448" y="2623"/>
                  </a:cubicBezTo>
                  <a:cubicBezTo>
                    <a:pt x="6268" y="1486"/>
                    <a:pt x="7595" y="945"/>
                    <a:pt x="8952" y="945"/>
                  </a:cubicBezTo>
                  <a:cubicBezTo>
                    <a:pt x="9219" y="945"/>
                    <a:pt x="9489" y="966"/>
                    <a:pt x="9755" y="1008"/>
                  </a:cubicBezTo>
                  <a:lnTo>
                    <a:pt x="8425" y="501"/>
                  </a:lnTo>
                  <a:cubicBezTo>
                    <a:pt x="7095" y="660"/>
                    <a:pt x="5860" y="1325"/>
                    <a:pt x="4973" y="2465"/>
                  </a:cubicBezTo>
                  <a:cubicBezTo>
                    <a:pt x="4088" y="1521"/>
                    <a:pt x="2929" y="1"/>
                    <a:pt x="1648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306;p29">
              <a:extLst>
                <a:ext uri="{FF2B5EF4-FFF2-40B4-BE49-F238E27FC236}">
                  <a16:creationId xmlns:a16="http://schemas.microsoft.com/office/drawing/2014/main" xmlns="" id="{3A170700-D148-41CF-A9C0-E24C44D643DF}"/>
                </a:ext>
              </a:extLst>
            </p:cNvPr>
            <p:cNvSpPr/>
            <p:nvPr/>
          </p:nvSpPr>
          <p:spPr>
            <a:xfrm>
              <a:off x="1939615" y="3875564"/>
              <a:ext cx="245564" cy="285909"/>
            </a:xfrm>
            <a:custGeom>
              <a:avLst/>
              <a:gdLst/>
              <a:ahLst/>
              <a:cxnLst/>
              <a:rect l="l" t="t" r="r" b="b"/>
              <a:pathLst>
                <a:path w="7602" h="8851" extrusionOk="0">
                  <a:moveTo>
                    <a:pt x="4798" y="1"/>
                  </a:moveTo>
                  <a:cubicBezTo>
                    <a:pt x="4290" y="1"/>
                    <a:pt x="3749" y="168"/>
                    <a:pt x="3231" y="475"/>
                  </a:cubicBezTo>
                  <a:cubicBezTo>
                    <a:pt x="2408" y="950"/>
                    <a:pt x="1616" y="1805"/>
                    <a:pt x="1046" y="2882"/>
                  </a:cubicBezTo>
                  <a:cubicBezTo>
                    <a:pt x="1014" y="2945"/>
                    <a:pt x="982" y="3008"/>
                    <a:pt x="919" y="3072"/>
                  </a:cubicBezTo>
                  <a:cubicBezTo>
                    <a:pt x="1" y="5035"/>
                    <a:pt x="64" y="7062"/>
                    <a:pt x="982" y="8139"/>
                  </a:cubicBezTo>
                  <a:cubicBezTo>
                    <a:pt x="1141" y="8329"/>
                    <a:pt x="1362" y="8487"/>
                    <a:pt x="1584" y="8614"/>
                  </a:cubicBezTo>
                  <a:cubicBezTo>
                    <a:pt x="1584" y="8614"/>
                    <a:pt x="1616" y="8645"/>
                    <a:pt x="1647" y="8645"/>
                  </a:cubicBezTo>
                  <a:cubicBezTo>
                    <a:pt x="1938" y="8785"/>
                    <a:pt x="2251" y="8851"/>
                    <a:pt x="2576" y="8851"/>
                  </a:cubicBezTo>
                  <a:cubicBezTo>
                    <a:pt x="3953" y="8851"/>
                    <a:pt x="5539" y="7660"/>
                    <a:pt x="6461" y="5764"/>
                  </a:cubicBezTo>
                  <a:cubicBezTo>
                    <a:pt x="7601" y="3452"/>
                    <a:pt x="7285" y="950"/>
                    <a:pt x="5733" y="222"/>
                  </a:cubicBezTo>
                  <a:cubicBezTo>
                    <a:pt x="5445" y="72"/>
                    <a:pt x="5129" y="1"/>
                    <a:pt x="4798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307;p29">
              <a:extLst>
                <a:ext uri="{FF2B5EF4-FFF2-40B4-BE49-F238E27FC236}">
                  <a16:creationId xmlns:a16="http://schemas.microsoft.com/office/drawing/2014/main" xmlns="" id="{A4C9A852-2C87-4C03-8ABC-B5E836DC5E40}"/>
                </a:ext>
              </a:extLst>
            </p:cNvPr>
            <p:cNvSpPr/>
            <p:nvPr/>
          </p:nvSpPr>
          <p:spPr>
            <a:xfrm>
              <a:off x="1939615" y="3890875"/>
              <a:ext cx="160640" cy="262942"/>
            </a:xfrm>
            <a:custGeom>
              <a:avLst/>
              <a:gdLst/>
              <a:ahLst/>
              <a:cxnLst/>
              <a:rect l="l" t="t" r="r" b="b"/>
              <a:pathLst>
                <a:path w="4973" h="8140" extrusionOk="0">
                  <a:moveTo>
                    <a:pt x="3231" y="1"/>
                  </a:moveTo>
                  <a:cubicBezTo>
                    <a:pt x="2408" y="476"/>
                    <a:pt x="1616" y="1331"/>
                    <a:pt x="1046" y="2408"/>
                  </a:cubicBezTo>
                  <a:cubicBezTo>
                    <a:pt x="982" y="2471"/>
                    <a:pt x="951" y="2534"/>
                    <a:pt x="919" y="2598"/>
                  </a:cubicBezTo>
                  <a:cubicBezTo>
                    <a:pt x="1" y="4561"/>
                    <a:pt x="64" y="6588"/>
                    <a:pt x="982" y="7665"/>
                  </a:cubicBezTo>
                  <a:cubicBezTo>
                    <a:pt x="1141" y="7855"/>
                    <a:pt x="1362" y="8013"/>
                    <a:pt x="1584" y="8140"/>
                  </a:cubicBezTo>
                  <a:cubicBezTo>
                    <a:pt x="2471" y="7601"/>
                    <a:pt x="3294" y="6683"/>
                    <a:pt x="3864" y="5511"/>
                  </a:cubicBezTo>
                  <a:cubicBezTo>
                    <a:pt x="4973" y="3231"/>
                    <a:pt x="4688" y="761"/>
                    <a:pt x="3231" y="1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308;p29">
              <a:extLst>
                <a:ext uri="{FF2B5EF4-FFF2-40B4-BE49-F238E27FC236}">
                  <a16:creationId xmlns:a16="http://schemas.microsoft.com/office/drawing/2014/main" xmlns="" id="{E3172235-6D14-451C-980C-9834208F6305}"/>
                </a:ext>
              </a:extLst>
            </p:cNvPr>
            <p:cNvSpPr/>
            <p:nvPr/>
          </p:nvSpPr>
          <p:spPr>
            <a:xfrm>
              <a:off x="1939615" y="3968626"/>
              <a:ext cx="194396" cy="186224"/>
            </a:xfrm>
            <a:custGeom>
              <a:avLst/>
              <a:gdLst/>
              <a:ahLst/>
              <a:cxnLst/>
              <a:rect l="l" t="t" r="r" b="b"/>
              <a:pathLst>
                <a:path w="6018" h="5765" extrusionOk="0">
                  <a:moveTo>
                    <a:pt x="1014" y="1"/>
                  </a:moveTo>
                  <a:cubicBezTo>
                    <a:pt x="982" y="64"/>
                    <a:pt x="951" y="127"/>
                    <a:pt x="919" y="222"/>
                  </a:cubicBezTo>
                  <a:cubicBezTo>
                    <a:pt x="1" y="2154"/>
                    <a:pt x="64" y="4181"/>
                    <a:pt x="982" y="5258"/>
                  </a:cubicBezTo>
                  <a:cubicBezTo>
                    <a:pt x="982" y="5258"/>
                    <a:pt x="1204" y="5479"/>
                    <a:pt x="1362" y="5606"/>
                  </a:cubicBezTo>
                  <a:cubicBezTo>
                    <a:pt x="1552" y="5733"/>
                    <a:pt x="1647" y="5764"/>
                    <a:pt x="1647" y="5764"/>
                  </a:cubicBezTo>
                  <a:cubicBezTo>
                    <a:pt x="5796" y="5194"/>
                    <a:pt x="6018" y="2503"/>
                    <a:pt x="6018" y="2503"/>
                  </a:cubicBezTo>
                  <a:lnTo>
                    <a:pt x="2344" y="666"/>
                  </a:lnTo>
                  <a:lnTo>
                    <a:pt x="101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309;p29">
              <a:extLst>
                <a:ext uri="{FF2B5EF4-FFF2-40B4-BE49-F238E27FC236}">
                  <a16:creationId xmlns:a16="http://schemas.microsoft.com/office/drawing/2014/main" xmlns="" id="{BF787E2F-5844-4B06-A888-ED8CE338D012}"/>
                </a:ext>
              </a:extLst>
            </p:cNvPr>
            <p:cNvSpPr/>
            <p:nvPr/>
          </p:nvSpPr>
          <p:spPr>
            <a:xfrm>
              <a:off x="1939615" y="3968626"/>
              <a:ext cx="75749" cy="179182"/>
            </a:xfrm>
            <a:custGeom>
              <a:avLst/>
              <a:gdLst/>
              <a:ahLst/>
              <a:cxnLst/>
              <a:rect l="l" t="t" r="r" b="b"/>
              <a:pathLst>
                <a:path w="2345" h="5547" extrusionOk="0">
                  <a:moveTo>
                    <a:pt x="1046" y="1"/>
                  </a:moveTo>
                  <a:cubicBezTo>
                    <a:pt x="982" y="64"/>
                    <a:pt x="951" y="127"/>
                    <a:pt x="919" y="191"/>
                  </a:cubicBezTo>
                  <a:cubicBezTo>
                    <a:pt x="1" y="2123"/>
                    <a:pt x="64" y="4181"/>
                    <a:pt x="982" y="5258"/>
                  </a:cubicBezTo>
                  <a:cubicBezTo>
                    <a:pt x="1129" y="5375"/>
                    <a:pt x="1248" y="5546"/>
                    <a:pt x="1366" y="5546"/>
                  </a:cubicBezTo>
                  <a:cubicBezTo>
                    <a:pt x="1375" y="5546"/>
                    <a:pt x="1385" y="5545"/>
                    <a:pt x="1394" y="5543"/>
                  </a:cubicBezTo>
                  <a:cubicBezTo>
                    <a:pt x="1014" y="4023"/>
                    <a:pt x="1267" y="2344"/>
                    <a:pt x="2123" y="1014"/>
                  </a:cubicBezTo>
                  <a:cubicBezTo>
                    <a:pt x="2186" y="887"/>
                    <a:pt x="2281" y="792"/>
                    <a:pt x="2344" y="666"/>
                  </a:cubicBezTo>
                  <a:lnTo>
                    <a:pt x="1046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310;p29">
              <a:extLst>
                <a:ext uri="{FF2B5EF4-FFF2-40B4-BE49-F238E27FC236}">
                  <a16:creationId xmlns:a16="http://schemas.microsoft.com/office/drawing/2014/main" xmlns="" id="{05FCA112-5629-46B5-8D90-BA06520AB16B}"/>
                </a:ext>
              </a:extLst>
            </p:cNvPr>
            <p:cNvSpPr/>
            <p:nvPr/>
          </p:nvSpPr>
          <p:spPr>
            <a:xfrm>
              <a:off x="830724" y="3203460"/>
              <a:ext cx="575986" cy="54236"/>
            </a:xfrm>
            <a:custGeom>
              <a:avLst/>
              <a:gdLst/>
              <a:ahLst/>
              <a:cxnLst/>
              <a:rect l="l" t="t" r="r" b="b"/>
              <a:pathLst>
                <a:path w="17831" h="1679" extrusionOk="0">
                  <a:moveTo>
                    <a:pt x="8931" y="0"/>
                  </a:moveTo>
                  <a:cubicBezTo>
                    <a:pt x="3991" y="0"/>
                    <a:pt x="0" y="380"/>
                    <a:pt x="0" y="824"/>
                  </a:cubicBezTo>
                  <a:cubicBezTo>
                    <a:pt x="0" y="1299"/>
                    <a:pt x="3991" y="1679"/>
                    <a:pt x="8931" y="1679"/>
                  </a:cubicBezTo>
                  <a:cubicBezTo>
                    <a:pt x="13840" y="1679"/>
                    <a:pt x="17830" y="1299"/>
                    <a:pt x="17830" y="824"/>
                  </a:cubicBezTo>
                  <a:cubicBezTo>
                    <a:pt x="17830" y="380"/>
                    <a:pt x="13840" y="0"/>
                    <a:pt x="8931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311;p29">
              <a:extLst>
                <a:ext uri="{FF2B5EF4-FFF2-40B4-BE49-F238E27FC236}">
                  <a16:creationId xmlns:a16="http://schemas.microsoft.com/office/drawing/2014/main" xmlns="" id="{6B74AF6F-D09E-42FD-B1C1-EA2D85191D3F}"/>
                </a:ext>
              </a:extLst>
            </p:cNvPr>
            <p:cNvSpPr/>
            <p:nvPr/>
          </p:nvSpPr>
          <p:spPr>
            <a:xfrm>
              <a:off x="1246061" y="2805953"/>
              <a:ext cx="58338" cy="54850"/>
            </a:xfrm>
            <a:custGeom>
              <a:avLst/>
              <a:gdLst/>
              <a:ahLst/>
              <a:cxnLst/>
              <a:rect l="l" t="t" r="r" b="b"/>
              <a:pathLst>
                <a:path w="1806" h="1698" extrusionOk="0">
                  <a:moveTo>
                    <a:pt x="885" y="1"/>
                  </a:moveTo>
                  <a:cubicBezTo>
                    <a:pt x="532" y="1"/>
                    <a:pt x="213" y="263"/>
                    <a:pt x="158" y="621"/>
                  </a:cubicBezTo>
                  <a:lnTo>
                    <a:pt x="0" y="1381"/>
                  </a:lnTo>
                  <a:lnTo>
                    <a:pt x="1552" y="1697"/>
                  </a:lnTo>
                  <a:lnTo>
                    <a:pt x="1710" y="937"/>
                  </a:lnTo>
                  <a:cubicBezTo>
                    <a:pt x="1805" y="526"/>
                    <a:pt x="1520" y="114"/>
                    <a:pt x="1108" y="51"/>
                  </a:cubicBezTo>
                  <a:lnTo>
                    <a:pt x="1045" y="19"/>
                  </a:lnTo>
                  <a:cubicBezTo>
                    <a:pt x="991" y="6"/>
                    <a:pt x="938" y="1"/>
                    <a:pt x="885" y="1"/>
                  </a:cubicBez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312;p29">
              <a:extLst>
                <a:ext uri="{FF2B5EF4-FFF2-40B4-BE49-F238E27FC236}">
                  <a16:creationId xmlns:a16="http://schemas.microsoft.com/office/drawing/2014/main" xmlns="" id="{9D9DBCC0-EAF5-4371-9348-761D8FCFE534}"/>
                </a:ext>
              </a:extLst>
            </p:cNvPr>
            <p:cNvSpPr/>
            <p:nvPr/>
          </p:nvSpPr>
          <p:spPr>
            <a:xfrm>
              <a:off x="1044530" y="3828500"/>
              <a:ext cx="50166" cy="108439"/>
            </a:xfrm>
            <a:custGeom>
              <a:avLst/>
              <a:gdLst/>
              <a:ahLst/>
              <a:cxnLst/>
              <a:rect l="l" t="t" r="r" b="b"/>
              <a:pathLst>
                <a:path w="1553" h="3357" extrusionOk="0">
                  <a:moveTo>
                    <a:pt x="0" y="0"/>
                  </a:moveTo>
                  <a:lnTo>
                    <a:pt x="127" y="3357"/>
                  </a:lnTo>
                  <a:lnTo>
                    <a:pt x="1552" y="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313;p29">
              <a:extLst>
                <a:ext uri="{FF2B5EF4-FFF2-40B4-BE49-F238E27FC236}">
                  <a16:creationId xmlns:a16="http://schemas.microsoft.com/office/drawing/2014/main" xmlns="" id="{ABC966C1-644A-444D-A265-880B7EC87FBF}"/>
                </a:ext>
              </a:extLst>
            </p:cNvPr>
            <p:cNvSpPr/>
            <p:nvPr/>
          </p:nvSpPr>
          <p:spPr>
            <a:xfrm>
              <a:off x="1046565" y="3888582"/>
              <a:ext cx="22224" cy="47355"/>
            </a:xfrm>
            <a:custGeom>
              <a:avLst/>
              <a:gdLst/>
              <a:ahLst/>
              <a:cxnLst/>
              <a:rect l="l" t="t" r="r" b="b"/>
              <a:pathLst>
                <a:path w="688" h="1466" extrusionOk="0">
                  <a:moveTo>
                    <a:pt x="179" y="0"/>
                  </a:moveTo>
                  <a:cubicBezTo>
                    <a:pt x="84" y="0"/>
                    <a:pt x="11" y="22"/>
                    <a:pt x="1" y="72"/>
                  </a:cubicBezTo>
                  <a:lnTo>
                    <a:pt x="64" y="1465"/>
                  </a:lnTo>
                  <a:lnTo>
                    <a:pt x="666" y="230"/>
                  </a:lnTo>
                  <a:cubicBezTo>
                    <a:pt x="687" y="100"/>
                    <a:pt x="384" y="0"/>
                    <a:pt x="179" y="0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314;p29">
              <a:extLst>
                <a:ext uri="{FF2B5EF4-FFF2-40B4-BE49-F238E27FC236}">
                  <a16:creationId xmlns:a16="http://schemas.microsoft.com/office/drawing/2014/main" xmlns="" id="{D6F150F7-DCDE-4F33-A13D-71DDAA16EE26}"/>
                </a:ext>
              </a:extLst>
            </p:cNvPr>
            <p:cNvSpPr/>
            <p:nvPr/>
          </p:nvSpPr>
          <p:spPr>
            <a:xfrm>
              <a:off x="1059873" y="2902697"/>
              <a:ext cx="209740" cy="940358"/>
            </a:xfrm>
            <a:custGeom>
              <a:avLst/>
              <a:gdLst/>
              <a:ahLst/>
              <a:cxnLst/>
              <a:rect l="l" t="t" r="r" b="b"/>
              <a:pathLst>
                <a:path w="6493" h="29111" extrusionOk="0">
                  <a:moveTo>
                    <a:pt x="5954" y="1"/>
                  </a:moveTo>
                  <a:lnTo>
                    <a:pt x="32" y="28788"/>
                  </a:lnTo>
                  <a:cubicBezTo>
                    <a:pt x="0" y="28914"/>
                    <a:pt x="95" y="29073"/>
                    <a:pt x="254" y="29104"/>
                  </a:cubicBezTo>
                  <a:cubicBezTo>
                    <a:pt x="270" y="29109"/>
                    <a:pt x="287" y="29110"/>
                    <a:pt x="304" y="29110"/>
                  </a:cubicBezTo>
                  <a:cubicBezTo>
                    <a:pt x="419" y="29110"/>
                    <a:pt x="543" y="29021"/>
                    <a:pt x="570" y="28883"/>
                  </a:cubicBezTo>
                  <a:lnTo>
                    <a:pt x="6492" y="96"/>
                  </a:lnTo>
                  <a:lnTo>
                    <a:pt x="5954" y="1"/>
                  </a:lnTo>
                  <a:close/>
                </a:path>
              </a:pathLst>
            </a:custGeom>
            <a:solidFill>
              <a:srgbClr val="C3E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315;p29">
              <a:extLst>
                <a:ext uri="{FF2B5EF4-FFF2-40B4-BE49-F238E27FC236}">
                  <a16:creationId xmlns:a16="http://schemas.microsoft.com/office/drawing/2014/main" xmlns="" id="{9D477FFC-AE4B-49EB-9FE2-CCA97364BE4D}"/>
                </a:ext>
              </a:extLst>
            </p:cNvPr>
            <p:cNvSpPr/>
            <p:nvPr/>
          </p:nvSpPr>
          <p:spPr>
            <a:xfrm>
              <a:off x="1077252" y="2905766"/>
              <a:ext cx="207705" cy="940358"/>
            </a:xfrm>
            <a:custGeom>
              <a:avLst/>
              <a:gdLst/>
              <a:ahLst/>
              <a:cxnLst/>
              <a:rect l="l" t="t" r="r" b="b"/>
              <a:pathLst>
                <a:path w="6430" h="29111" extrusionOk="0">
                  <a:moveTo>
                    <a:pt x="5954" y="1"/>
                  </a:moveTo>
                  <a:lnTo>
                    <a:pt x="32" y="28788"/>
                  </a:lnTo>
                  <a:cubicBezTo>
                    <a:pt x="1" y="28946"/>
                    <a:pt x="96" y="29073"/>
                    <a:pt x="222" y="29104"/>
                  </a:cubicBezTo>
                  <a:cubicBezTo>
                    <a:pt x="243" y="29109"/>
                    <a:pt x="263" y="29111"/>
                    <a:pt x="282" y="29111"/>
                  </a:cubicBezTo>
                  <a:cubicBezTo>
                    <a:pt x="412" y="29111"/>
                    <a:pt x="511" y="29021"/>
                    <a:pt x="539" y="28883"/>
                  </a:cubicBezTo>
                  <a:lnTo>
                    <a:pt x="6430" y="254"/>
                  </a:lnTo>
                  <a:lnTo>
                    <a:pt x="5954" y="1"/>
                  </a:lnTo>
                  <a:close/>
                </a:path>
              </a:pathLst>
            </a:custGeom>
            <a:solidFill>
              <a:srgbClr val="8BDC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16;p29">
              <a:extLst>
                <a:ext uri="{FF2B5EF4-FFF2-40B4-BE49-F238E27FC236}">
                  <a16:creationId xmlns:a16="http://schemas.microsoft.com/office/drawing/2014/main" xmlns="" id="{85E66E92-DAC9-4720-8C1D-118A0DEB01F4}"/>
                </a:ext>
              </a:extLst>
            </p:cNvPr>
            <p:cNvSpPr/>
            <p:nvPr/>
          </p:nvSpPr>
          <p:spPr>
            <a:xfrm>
              <a:off x="1043496" y="2902697"/>
              <a:ext cx="208739" cy="936256"/>
            </a:xfrm>
            <a:custGeom>
              <a:avLst/>
              <a:gdLst/>
              <a:ahLst/>
              <a:cxnLst/>
              <a:rect l="l" t="t" r="r" b="b"/>
              <a:pathLst>
                <a:path w="6462" h="28984" extrusionOk="0">
                  <a:moveTo>
                    <a:pt x="6461" y="1"/>
                  </a:moveTo>
                  <a:lnTo>
                    <a:pt x="5923" y="32"/>
                  </a:lnTo>
                  <a:lnTo>
                    <a:pt x="32" y="28661"/>
                  </a:lnTo>
                  <a:cubicBezTo>
                    <a:pt x="1" y="28819"/>
                    <a:pt x="96" y="28946"/>
                    <a:pt x="222" y="28978"/>
                  </a:cubicBezTo>
                  <a:cubicBezTo>
                    <a:pt x="243" y="28982"/>
                    <a:pt x="263" y="28984"/>
                    <a:pt x="282" y="28984"/>
                  </a:cubicBezTo>
                  <a:cubicBezTo>
                    <a:pt x="412" y="28984"/>
                    <a:pt x="511" y="28894"/>
                    <a:pt x="539" y="28756"/>
                  </a:cubicBezTo>
                  <a:lnTo>
                    <a:pt x="6461" y="1"/>
                  </a:ln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317;p29">
              <a:extLst>
                <a:ext uri="{FF2B5EF4-FFF2-40B4-BE49-F238E27FC236}">
                  <a16:creationId xmlns:a16="http://schemas.microsoft.com/office/drawing/2014/main" xmlns="" id="{91172BDA-5296-4AB7-8A97-CC91EF670683}"/>
                </a:ext>
              </a:extLst>
            </p:cNvPr>
            <p:cNvSpPr/>
            <p:nvPr/>
          </p:nvSpPr>
          <p:spPr>
            <a:xfrm>
              <a:off x="1231719" y="2836575"/>
              <a:ext cx="67545" cy="90705"/>
            </a:xfrm>
            <a:custGeom>
              <a:avLst/>
              <a:gdLst/>
              <a:ahLst/>
              <a:cxnLst/>
              <a:rect l="l" t="t" r="r" b="b"/>
              <a:pathLst>
                <a:path w="2091" h="2808" extrusionOk="0">
                  <a:moveTo>
                    <a:pt x="681" y="0"/>
                  </a:moveTo>
                  <a:cubicBezTo>
                    <a:pt x="588" y="0"/>
                    <a:pt x="526" y="15"/>
                    <a:pt x="507" y="53"/>
                  </a:cubicBezTo>
                  <a:lnTo>
                    <a:pt x="1" y="2491"/>
                  </a:lnTo>
                  <a:cubicBezTo>
                    <a:pt x="24" y="2445"/>
                    <a:pt x="115" y="2415"/>
                    <a:pt x="261" y="2415"/>
                  </a:cubicBezTo>
                  <a:cubicBezTo>
                    <a:pt x="315" y="2415"/>
                    <a:pt x="376" y="2419"/>
                    <a:pt x="444" y="2428"/>
                  </a:cubicBezTo>
                  <a:cubicBezTo>
                    <a:pt x="539" y="2459"/>
                    <a:pt x="697" y="2459"/>
                    <a:pt x="824" y="2491"/>
                  </a:cubicBezTo>
                  <a:cubicBezTo>
                    <a:pt x="1204" y="2586"/>
                    <a:pt x="1584" y="2713"/>
                    <a:pt x="1584" y="2808"/>
                  </a:cubicBezTo>
                  <a:lnTo>
                    <a:pt x="2059" y="369"/>
                  </a:lnTo>
                  <a:cubicBezTo>
                    <a:pt x="2091" y="274"/>
                    <a:pt x="1711" y="148"/>
                    <a:pt x="1331" y="84"/>
                  </a:cubicBezTo>
                  <a:cubicBezTo>
                    <a:pt x="1172" y="53"/>
                    <a:pt x="1046" y="21"/>
                    <a:pt x="919" y="21"/>
                  </a:cubicBezTo>
                  <a:cubicBezTo>
                    <a:pt x="827" y="8"/>
                    <a:pt x="746" y="0"/>
                    <a:pt x="681" y="0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318;p29">
              <a:extLst>
                <a:ext uri="{FF2B5EF4-FFF2-40B4-BE49-F238E27FC236}">
                  <a16:creationId xmlns:a16="http://schemas.microsoft.com/office/drawing/2014/main" xmlns="" id="{A86E1814-C6B1-41C8-A206-D2E8E74E7C26}"/>
                </a:ext>
              </a:extLst>
            </p:cNvPr>
            <p:cNvSpPr/>
            <p:nvPr/>
          </p:nvSpPr>
          <p:spPr>
            <a:xfrm>
              <a:off x="1231719" y="2836575"/>
              <a:ext cx="42995" cy="80498"/>
            </a:xfrm>
            <a:custGeom>
              <a:avLst/>
              <a:gdLst/>
              <a:ahLst/>
              <a:cxnLst/>
              <a:rect l="l" t="t" r="r" b="b"/>
              <a:pathLst>
                <a:path w="1331" h="2492" extrusionOk="0">
                  <a:moveTo>
                    <a:pt x="681" y="0"/>
                  </a:moveTo>
                  <a:cubicBezTo>
                    <a:pt x="588" y="0"/>
                    <a:pt x="526" y="15"/>
                    <a:pt x="507" y="53"/>
                  </a:cubicBezTo>
                  <a:lnTo>
                    <a:pt x="1" y="2491"/>
                  </a:lnTo>
                  <a:cubicBezTo>
                    <a:pt x="24" y="2445"/>
                    <a:pt x="115" y="2415"/>
                    <a:pt x="261" y="2415"/>
                  </a:cubicBezTo>
                  <a:cubicBezTo>
                    <a:pt x="315" y="2415"/>
                    <a:pt x="376" y="2419"/>
                    <a:pt x="444" y="2428"/>
                  </a:cubicBezTo>
                  <a:cubicBezTo>
                    <a:pt x="539" y="2459"/>
                    <a:pt x="697" y="2459"/>
                    <a:pt x="824" y="2491"/>
                  </a:cubicBezTo>
                  <a:lnTo>
                    <a:pt x="1331" y="84"/>
                  </a:lnTo>
                  <a:cubicBezTo>
                    <a:pt x="1172" y="53"/>
                    <a:pt x="1046" y="21"/>
                    <a:pt x="919" y="21"/>
                  </a:cubicBezTo>
                  <a:cubicBezTo>
                    <a:pt x="827" y="8"/>
                    <a:pt x="746" y="0"/>
                    <a:pt x="681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319;p29">
              <a:extLst>
                <a:ext uri="{FF2B5EF4-FFF2-40B4-BE49-F238E27FC236}">
                  <a16:creationId xmlns:a16="http://schemas.microsoft.com/office/drawing/2014/main" xmlns="" id="{4CB86B66-5FF6-4544-8562-479D9A21FBBF}"/>
                </a:ext>
              </a:extLst>
            </p:cNvPr>
            <p:cNvSpPr/>
            <p:nvPr/>
          </p:nvSpPr>
          <p:spPr>
            <a:xfrm>
              <a:off x="1081354" y="3843844"/>
              <a:ext cx="51167" cy="108439"/>
            </a:xfrm>
            <a:custGeom>
              <a:avLst/>
              <a:gdLst/>
              <a:ahLst/>
              <a:cxnLst/>
              <a:rect l="l" t="t" r="r" b="b"/>
              <a:pathLst>
                <a:path w="1584" h="3357" extrusionOk="0">
                  <a:moveTo>
                    <a:pt x="1584" y="0"/>
                  </a:moveTo>
                  <a:lnTo>
                    <a:pt x="0" y="285"/>
                  </a:lnTo>
                  <a:lnTo>
                    <a:pt x="1394" y="3357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320;p29">
              <a:extLst>
                <a:ext uri="{FF2B5EF4-FFF2-40B4-BE49-F238E27FC236}">
                  <a16:creationId xmlns:a16="http://schemas.microsoft.com/office/drawing/2014/main" xmlns="" id="{621F4575-0A7F-405B-9F00-C20B2C7A4502}"/>
                </a:ext>
              </a:extLst>
            </p:cNvPr>
            <p:cNvSpPr/>
            <p:nvPr/>
          </p:nvSpPr>
          <p:spPr>
            <a:xfrm>
              <a:off x="1107260" y="3903893"/>
              <a:ext cx="21190" cy="47388"/>
            </a:xfrm>
            <a:custGeom>
              <a:avLst/>
              <a:gdLst/>
              <a:ahLst/>
              <a:cxnLst/>
              <a:rect l="l" t="t" r="r" b="b"/>
              <a:pathLst>
                <a:path w="656" h="1467" extrusionOk="0">
                  <a:moveTo>
                    <a:pt x="477" y="0"/>
                  </a:moveTo>
                  <a:cubicBezTo>
                    <a:pt x="282" y="0"/>
                    <a:pt x="0" y="93"/>
                    <a:pt x="22" y="200"/>
                  </a:cubicBezTo>
                  <a:lnTo>
                    <a:pt x="592" y="1466"/>
                  </a:lnTo>
                  <a:lnTo>
                    <a:pt x="655" y="73"/>
                  </a:lnTo>
                  <a:cubicBezTo>
                    <a:pt x="645" y="22"/>
                    <a:pt x="571" y="0"/>
                    <a:pt x="477" y="0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321;p29">
              <a:extLst>
                <a:ext uri="{FF2B5EF4-FFF2-40B4-BE49-F238E27FC236}">
                  <a16:creationId xmlns:a16="http://schemas.microsoft.com/office/drawing/2014/main" xmlns="" id="{901D6AF5-BA2A-4483-B781-2AAFB047AD77}"/>
                </a:ext>
              </a:extLst>
            </p:cNvPr>
            <p:cNvSpPr/>
            <p:nvPr/>
          </p:nvSpPr>
          <p:spPr>
            <a:xfrm>
              <a:off x="904372" y="2817808"/>
              <a:ext cx="211807" cy="1039559"/>
            </a:xfrm>
            <a:custGeom>
              <a:avLst/>
              <a:gdLst/>
              <a:ahLst/>
              <a:cxnLst/>
              <a:rect l="l" t="t" r="r" b="b"/>
              <a:pathLst>
                <a:path w="6557" h="32182" extrusionOk="0">
                  <a:moveTo>
                    <a:pt x="539" y="0"/>
                  </a:moveTo>
                  <a:lnTo>
                    <a:pt x="1" y="95"/>
                  </a:lnTo>
                  <a:lnTo>
                    <a:pt x="6018" y="31986"/>
                  </a:lnTo>
                  <a:cubicBezTo>
                    <a:pt x="6045" y="32096"/>
                    <a:pt x="6144" y="32182"/>
                    <a:pt x="6253" y="32182"/>
                  </a:cubicBezTo>
                  <a:cubicBezTo>
                    <a:pt x="6269" y="32182"/>
                    <a:pt x="6286" y="32180"/>
                    <a:pt x="6303" y="32176"/>
                  </a:cubicBezTo>
                  <a:cubicBezTo>
                    <a:pt x="6461" y="32144"/>
                    <a:pt x="6556" y="32017"/>
                    <a:pt x="6524" y="31891"/>
                  </a:cubicBezTo>
                  <a:lnTo>
                    <a:pt x="539" y="0"/>
                  </a:ln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322;p29">
              <a:extLst>
                <a:ext uri="{FF2B5EF4-FFF2-40B4-BE49-F238E27FC236}">
                  <a16:creationId xmlns:a16="http://schemas.microsoft.com/office/drawing/2014/main" xmlns="" id="{DE644DC1-1705-47BD-BAD1-E9B4FFEC6953}"/>
                </a:ext>
              </a:extLst>
            </p:cNvPr>
            <p:cNvSpPr/>
            <p:nvPr/>
          </p:nvSpPr>
          <p:spPr>
            <a:xfrm>
              <a:off x="921750" y="2817808"/>
              <a:ext cx="210774" cy="1036490"/>
            </a:xfrm>
            <a:custGeom>
              <a:avLst/>
              <a:gdLst/>
              <a:ahLst/>
              <a:cxnLst/>
              <a:rect l="l" t="t" r="r" b="b"/>
              <a:pathLst>
                <a:path w="6525" h="32087" extrusionOk="0">
                  <a:moveTo>
                    <a:pt x="1" y="0"/>
                  </a:moveTo>
                  <a:lnTo>
                    <a:pt x="5986" y="31859"/>
                  </a:lnTo>
                  <a:cubicBezTo>
                    <a:pt x="6014" y="31997"/>
                    <a:pt x="6138" y="32087"/>
                    <a:pt x="6253" y="32087"/>
                  </a:cubicBezTo>
                  <a:cubicBezTo>
                    <a:pt x="6270" y="32087"/>
                    <a:pt x="6287" y="32085"/>
                    <a:pt x="6303" y="32081"/>
                  </a:cubicBezTo>
                  <a:cubicBezTo>
                    <a:pt x="6461" y="32081"/>
                    <a:pt x="6525" y="31922"/>
                    <a:pt x="6525" y="31764"/>
                  </a:cubicBezTo>
                  <a:lnTo>
                    <a:pt x="539" y="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323;p29">
              <a:extLst>
                <a:ext uri="{FF2B5EF4-FFF2-40B4-BE49-F238E27FC236}">
                  <a16:creationId xmlns:a16="http://schemas.microsoft.com/office/drawing/2014/main" xmlns="" id="{6F8D2DA4-94F5-4BC6-931D-68A2E5FE0F36}"/>
                </a:ext>
              </a:extLst>
            </p:cNvPr>
            <p:cNvSpPr/>
            <p:nvPr/>
          </p:nvSpPr>
          <p:spPr>
            <a:xfrm>
              <a:off x="887995" y="2820877"/>
              <a:ext cx="211807" cy="1039559"/>
            </a:xfrm>
            <a:custGeom>
              <a:avLst/>
              <a:gdLst/>
              <a:ahLst/>
              <a:cxnLst/>
              <a:rect l="l" t="t" r="r" b="b"/>
              <a:pathLst>
                <a:path w="6557" h="32182" extrusionOk="0">
                  <a:moveTo>
                    <a:pt x="508" y="0"/>
                  </a:moveTo>
                  <a:lnTo>
                    <a:pt x="1" y="222"/>
                  </a:lnTo>
                  <a:lnTo>
                    <a:pt x="5986" y="31954"/>
                  </a:lnTo>
                  <a:cubicBezTo>
                    <a:pt x="6014" y="32092"/>
                    <a:pt x="6138" y="32182"/>
                    <a:pt x="6253" y="32182"/>
                  </a:cubicBezTo>
                  <a:cubicBezTo>
                    <a:pt x="6270" y="32182"/>
                    <a:pt x="6287" y="32180"/>
                    <a:pt x="6303" y="32176"/>
                  </a:cubicBezTo>
                  <a:cubicBezTo>
                    <a:pt x="6461" y="32176"/>
                    <a:pt x="6556" y="32017"/>
                    <a:pt x="6525" y="31859"/>
                  </a:cubicBezTo>
                  <a:lnTo>
                    <a:pt x="508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324;p29">
              <a:extLst>
                <a:ext uri="{FF2B5EF4-FFF2-40B4-BE49-F238E27FC236}">
                  <a16:creationId xmlns:a16="http://schemas.microsoft.com/office/drawing/2014/main" xmlns="" id="{F44F09DC-3F95-46C1-88E7-2410D6F0FF35}"/>
                </a:ext>
              </a:extLst>
            </p:cNvPr>
            <p:cNvSpPr/>
            <p:nvPr/>
          </p:nvSpPr>
          <p:spPr>
            <a:xfrm>
              <a:off x="887995" y="2817808"/>
              <a:ext cx="68578" cy="103336"/>
            </a:xfrm>
            <a:custGeom>
              <a:avLst/>
              <a:gdLst/>
              <a:ahLst/>
              <a:cxnLst/>
              <a:rect l="l" t="t" r="r" b="b"/>
              <a:pathLst>
                <a:path w="2123" h="3199" extrusionOk="0">
                  <a:moveTo>
                    <a:pt x="1046" y="0"/>
                  </a:moveTo>
                  <a:lnTo>
                    <a:pt x="508" y="95"/>
                  </a:lnTo>
                  <a:lnTo>
                    <a:pt x="381" y="159"/>
                  </a:lnTo>
                  <a:lnTo>
                    <a:pt x="1" y="317"/>
                  </a:lnTo>
                  <a:lnTo>
                    <a:pt x="571" y="3199"/>
                  </a:lnTo>
                  <a:lnTo>
                    <a:pt x="919" y="3009"/>
                  </a:lnTo>
                  <a:lnTo>
                    <a:pt x="1046" y="2945"/>
                  </a:lnTo>
                  <a:lnTo>
                    <a:pt x="1584" y="2850"/>
                  </a:lnTo>
                  <a:lnTo>
                    <a:pt x="2123" y="2882"/>
                  </a:lnTo>
                  <a:lnTo>
                    <a:pt x="2123" y="2882"/>
                  </a:lnTo>
                  <a:lnTo>
                    <a:pt x="1584" y="32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325;p29">
              <a:extLst>
                <a:ext uri="{FF2B5EF4-FFF2-40B4-BE49-F238E27FC236}">
                  <a16:creationId xmlns:a16="http://schemas.microsoft.com/office/drawing/2014/main" xmlns="" id="{65649C4D-0087-4D67-8F7F-6A0C165F6DCD}"/>
                </a:ext>
              </a:extLst>
            </p:cNvPr>
            <p:cNvSpPr/>
            <p:nvPr/>
          </p:nvSpPr>
          <p:spPr>
            <a:xfrm>
              <a:off x="887995" y="2818809"/>
              <a:ext cx="43027" cy="102334"/>
            </a:xfrm>
            <a:custGeom>
              <a:avLst/>
              <a:gdLst/>
              <a:ahLst/>
              <a:cxnLst/>
              <a:rect l="l" t="t" r="r" b="b"/>
              <a:pathLst>
                <a:path w="1332" h="3168" extrusionOk="0">
                  <a:moveTo>
                    <a:pt x="761" y="1"/>
                  </a:moveTo>
                  <a:lnTo>
                    <a:pt x="508" y="64"/>
                  </a:lnTo>
                  <a:lnTo>
                    <a:pt x="381" y="128"/>
                  </a:lnTo>
                  <a:lnTo>
                    <a:pt x="1" y="286"/>
                  </a:lnTo>
                  <a:lnTo>
                    <a:pt x="571" y="3168"/>
                  </a:lnTo>
                  <a:lnTo>
                    <a:pt x="919" y="2978"/>
                  </a:lnTo>
                  <a:lnTo>
                    <a:pt x="1046" y="2914"/>
                  </a:lnTo>
                  <a:lnTo>
                    <a:pt x="1331" y="2883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326;p29">
              <a:extLst>
                <a:ext uri="{FF2B5EF4-FFF2-40B4-BE49-F238E27FC236}">
                  <a16:creationId xmlns:a16="http://schemas.microsoft.com/office/drawing/2014/main" xmlns="" id="{EB60122D-7811-4690-8B3A-36633893DA0E}"/>
                </a:ext>
              </a:extLst>
            </p:cNvPr>
            <p:cNvSpPr/>
            <p:nvPr/>
          </p:nvSpPr>
          <p:spPr>
            <a:xfrm>
              <a:off x="903338" y="2895558"/>
              <a:ext cx="53235" cy="25584"/>
            </a:xfrm>
            <a:custGeom>
              <a:avLst/>
              <a:gdLst/>
              <a:ahLst/>
              <a:cxnLst/>
              <a:rect l="l" t="t" r="r" b="b"/>
              <a:pathLst>
                <a:path w="1648" h="792" extrusionOk="0">
                  <a:moveTo>
                    <a:pt x="1014" y="0"/>
                  </a:moveTo>
                  <a:lnTo>
                    <a:pt x="508" y="127"/>
                  </a:lnTo>
                  <a:lnTo>
                    <a:pt x="1" y="348"/>
                  </a:lnTo>
                  <a:lnTo>
                    <a:pt x="64" y="792"/>
                  </a:lnTo>
                  <a:lnTo>
                    <a:pt x="571" y="538"/>
                  </a:lnTo>
                  <a:lnTo>
                    <a:pt x="1109" y="443"/>
                  </a:lnTo>
                  <a:lnTo>
                    <a:pt x="1648" y="475"/>
                  </a:lnTo>
                  <a:lnTo>
                    <a:pt x="1584" y="63"/>
                  </a:lnTo>
                  <a:lnTo>
                    <a:pt x="1014" y="0"/>
                  </a:ln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327;p29">
              <a:extLst>
                <a:ext uri="{FF2B5EF4-FFF2-40B4-BE49-F238E27FC236}">
                  <a16:creationId xmlns:a16="http://schemas.microsoft.com/office/drawing/2014/main" xmlns="" id="{3668A927-6422-4194-A8A7-C50B74F5D25B}"/>
                </a:ext>
              </a:extLst>
            </p:cNvPr>
            <p:cNvSpPr/>
            <p:nvPr/>
          </p:nvSpPr>
          <p:spPr>
            <a:xfrm>
              <a:off x="1113074" y="2780984"/>
              <a:ext cx="51167" cy="107438"/>
            </a:xfrm>
            <a:custGeom>
              <a:avLst/>
              <a:gdLst/>
              <a:ahLst/>
              <a:cxnLst/>
              <a:rect l="l" t="t" r="r" b="b"/>
              <a:pathLst>
                <a:path w="1584" h="3326" extrusionOk="0">
                  <a:moveTo>
                    <a:pt x="1109" y="0"/>
                  </a:moveTo>
                  <a:lnTo>
                    <a:pt x="0" y="3167"/>
                  </a:lnTo>
                  <a:lnTo>
                    <a:pt x="1584" y="3325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328;p29">
              <a:extLst>
                <a:ext uri="{FF2B5EF4-FFF2-40B4-BE49-F238E27FC236}">
                  <a16:creationId xmlns:a16="http://schemas.microsoft.com/office/drawing/2014/main" xmlns="" id="{6DF0BF38-9742-4D38-9AD1-49A8C4B74482}"/>
                </a:ext>
              </a:extLst>
            </p:cNvPr>
            <p:cNvSpPr/>
            <p:nvPr/>
          </p:nvSpPr>
          <p:spPr>
            <a:xfrm>
              <a:off x="1133521" y="2780984"/>
              <a:ext cx="21513" cy="48002"/>
            </a:xfrm>
            <a:custGeom>
              <a:avLst/>
              <a:gdLst/>
              <a:ahLst/>
              <a:cxnLst/>
              <a:rect l="l" t="t" r="r" b="b"/>
              <a:pathLst>
                <a:path w="666" h="1486" extrusionOk="0">
                  <a:moveTo>
                    <a:pt x="476" y="0"/>
                  </a:moveTo>
                  <a:lnTo>
                    <a:pt x="0" y="1330"/>
                  </a:lnTo>
                  <a:cubicBezTo>
                    <a:pt x="0" y="1425"/>
                    <a:pt x="237" y="1485"/>
                    <a:pt x="428" y="1485"/>
                  </a:cubicBezTo>
                  <a:cubicBezTo>
                    <a:pt x="557" y="1485"/>
                    <a:pt x="666" y="1457"/>
                    <a:pt x="666" y="1394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329;p29">
              <a:extLst>
                <a:ext uri="{FF2B5EF4-FFF2-40B4-BE49-F238E27FC236}">
                  <a16:creationId xmlns:a16="http://schemas.microsoft.com/office/drawing/2014/main" xmlns="" id="{0E25AEF8-5883-4340-8C55-8D16327EA45B}"/>
                </a:ext>
              </a:extLst>
            </p:cNvPr>
            <p:cNvSpPr/>
            <p:nvPr/>
          </p:nvSpPr>
          <p:spPr>
            <a:xfrm>
              <a:off x="1026118" y="2876113"/>
              <a:ext cx="121748" cy="1052674"/>
            </a:xfrm>
            <a:custGeom>
              <a:avLst/>
              <a:gdLst/>
              <a:ahLst/>
              <a:cxnLst/>
              <a:rect l="l" t="t" r="r" b="b"/>
              <a:pathLst>
                <a:path w="3769" h="32588" extrusionOk="0">
                  <a:moveTo>
                    <a:pt x="3515" y="0"/>
                  </a:moveTo>
                  <a:cubicBezTo>
                    <a:pt x="3357" y="0"/>
                    <a:pt x="3230" y="95"/>
                    <a:pt x="3199" y="254"/>
                  </a:cubicBezTo>
                  <a:lnTo>
                    <a:pt x="0" y="32524"/>
                  </a:lnTo>
                  <a:lnTo>
                    <a:pt x="507" y="32588"/>
                  </a:lnTo>
                  <a:lnTo>
                    <a:pt x="3737" y="285"/>
                  </a:lnTo>
                  <a:cubicBezTo>
                    <a:pt x="3769" y="159"/>
                    <a:pt x="3642" y="32"/>
                    <a:pt x="3515" y="0"/>
                  </a:cubicBezTo>
                  <a:close/>
                </a:path>
              </a:pathLst>
            </a:custGeom>
            <a:solidFill>
              <a:srgbClr val="458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330;p29">
              <a:extLst>
                <a:ext uri="{FF2B5EF4-FFF2-40B4-BE49-F238E27FC236}">
                  <a16:creationId xmlns:a16="http://schemas.microsoft.com/office/drawing/2014/main" xmlns="" id="{85BD7585-A362-4B0E-A2F8-402E4EA52D45}"/>
                </a:ext>
              </a:extLst>
            </p:cNvPr>
            <p:cNvSpPr/>
            <p:nvPr/>
          </p:nvSpPr>
          <p:spPr>
            <a:xfrm>
              <a:off x="1008707" y="2874045"/>
              <a:ext cx="121780" cy="1052706"/>
            </a:xfrm>
            <a:custGeom>
              <a:avLst/>
              <a:gdLst/>
              <a:ahLst/>
              <a:cxnLst/>
              <a:rect l="l" t="t" r="r" b="b"/>
              <a:pathLst>
                <a:path w="3770" h="32589" extrusionOk="0">
                  <a:moveTo>
                    <a:pt x="3516" y="1"/>
                  </a:moveTo>
                  <a:cubicBezTo>
                    <a:pt x="3358" y="1"/>
                    <a:pt x="3231" y="128"/>
                    <a:pt x="3231" y="286"/>
                  </a:cubicBezTo>
                  <a:lnTo>
                    <a:pt x="1" y="32398"/>
                  </a:lnTo>
                  <a:lnTo>
                    <a:pt x="539" y="32588"/>
                  </a:lnTo>
                  <a:lnTo>
                    <a:pt x="3738" y="318"/>
                  </a:lnTo>
                  <a:cubicBezTo>
                    <a:pt x="3769" y="159"/>
                    <a:pt x="3674" y="33"/>
                    <a:pt x="3516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331;p29">
              <a:extLst>
                <a:ext uri="{FF2B5EF4-FFF2-40B4-BE49-F238E27FC236}">
                  <a16:creationId xmlns:a16="http://schemas.microsoft.com/office/drawing/2014/main" xmlns="" id="{2EB82D89-57DB-4D5F-A231-863689DD91D3}"/>
                </a:ext>
              </a:extLst>
            </p:cNvPr>
            <p:cNvSpPr/>
            <p:nvPr/>
          </p:nvSpPr>
          <p:spPr>
            <a:xfrm>
              <a:off x="1042462" y="2877986"/>
              <a:ext cx="121780" cy="1050800"/>
            </a:xfrm>
            <a:custGeom>
              <a:avLst/>
              <a:gdLst/>
              <a:ahLst/>
              <a:cxnLst/>
              <a:rect l="l" t="t" r="r" b="b"/>
              <a:pathLst>
                <a:path w="3770" h="32530" extrusionOk="0">
                  <a:moveTo>
                    <a:pt x="3476" y="1"/>
                  </a:moveTo>
                  <a:cubicBezTo>
                    <a:pt x="3358" y="1"/>
                    <a:pt x="3231" y="117"/>
                    <a:pt x="3231" y="259"/>
                  </a:cubicBezTo>
                  <a:lnTo>
                    <a:pt x="1" y="32530"/>
                  </a:lnTo>
                  <a:lnTo>
                    <a:pt x="539" y="32435"/>
                  </a:lnTo>
                  <a:lnTo>
                    <a:pt x="3770" y="322"/>
                  </a:lnTo>
                  <a:cubicBezTo>
                    <a:pt x="3770" y="164"/>
                    <a:pt x="3675" y="6"/>
                    <a:pt x="3516" y="6"/>
                  </a:cubicBezTo>
                  <a:cubicBezTo>
                    <a:pt x="3503" y="2"/>
                    <a:pt x="3489" y="1"/>
                    <a:pt x="3476" y="1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332;p29">
              <a:extLst>
                <a:ext uri="{FF2B5EF4-FFF2-40B4-BE49-F238E27FC236}">
                  <a16:creationId xmlns:a16="http://schemas.microsoft.com/office/drawing/2014/main" xmlns="" id="{970ED87F-E372-4C17-91E2-164278684E60}"/>
                </a:ext>
              </a:extLst>
            </p:cNvPr>
            <p:cNvSpPr/>
            <p:nvPr/>
          </p:nvSpPr>
          <p:spPr>
            <a:xfrm>
              <a:off x="876754" y="3853050"/>
              <a:ext cx="483924" cy="152435"/>
            </a:xfrm>
            <a:custGeom>
              <a:avLst/>
              <a:gdLst/>
              <a:ahLst/>
              <a:cxnLst/>
              <a:rect l="l" t="t" r="r" b="b"/>
              <a:pathLst>
                <a:path w="14981" h="4719" extrusionOk="0">
                  <a:moveTo>
                    <a:pt x="7474" y="0"/>
                  </a:moveTo>
                  <a:cubicBezTo>
                    <a:pt x="3833" y="0"/>
                    <a:pt x="824" y="824"/>
                    <a:pt x="159" y="1900"/>
                  </a:cubicBezTo>
                  <a:cubicBezTo>
                    <a:pt x="32" y="2059"/>
                    <a:pt x="1" y="2249"/>
                    <a:pt x="1" y="2439"/>
                  </a:cubicBezTo>
                  <a:cubicBezTo>
                    <a:pt x="127" y="3705"/>
                    <a:pt x="3452" y="4719"/>
                    <a:pt x="7474" y="4719"/>
                  </a:cubicBezTo>
                  <a:cubicBezTo>
                    <a:pt x="11496" y="4719"/>
                    <a:pt x="14853" y="3705"/>
                    <a:pt x="14948" y="2439"/>
                  </a:cubicBezTo>
                  <a:cubicBezTo>
                    <a:pt x="14980" y="2249"/>
                    <a:pt x="14917" y="2059"/>
                    <a:pt x="14822" y="1900"/>
                  </a:cubicBezTo>
                  <a:cubicBezTo>
                    <a:pt x="14125" y="824"/>
                    <a:pt x="11148" y="0"/>
                    <a:pt x="7474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333;p29">
              <a:extLst>
                <a:ext uri="{FF2B5EF4-FFF2-40B4-BE49-F238E27FC236}">
                  <a16:creationId xmlns:a16="http://schemas.microsoft.com/office/drawing/2014/main" xmlns="" id="{B143535E-B2EC-49D9-9F93-B1E2FE9615C0}"/>
                </a:ext>
              </a:extLst>
            </p:cNvPr>
            <p:cNvSpPr/>
            <p:nvPr/>
          </p:nvSpPr>
          <p:spPr>
            <a:xfrm>
              <a:off x="830724" y="3283245"/>
              <a:ext cx="575986" cy="695667"/>
            </a:xfrm>
            <a:custGeom>
              <a:avLst/>
              <a:gdLst/>
              <a:ahLst/>
              <a:cxnLst/>
              <a:rect l="l" t="t" r="r" b="b"/>
              <a:pathLst>
                <a:path w="17831" h="21536" extrusionOk="0">
                  <a:moveTo>
                    <a:pt x="0" y="1"/>
                  </a:moveTo>
                  <a:lnTo>
                    <a:pt x="32" y="729"/>
                  </a:lnTo>
                  <a:lnTo>
                    <a:pt x="1584" y="19540"/>
                  </a:lnTo>
                  <a:cubicBezTo>
                    <a:pt x="1711" y="20554"/>
                    <a:pt x="4466" y="21377"/>
                    <a:pt x="7949" y="21504"/>
                  </a:cubicBezTo>
                  <a:cubicBezTo>
                    <a:pt x="8266" y="21535"/>
                    <a:pt x="8583" y="21535"/>
                    <a:pt x="8899" y="21535"/>
                  </a:cubicBezTo>
                  <a:cubicBezTo>
                    <a:pt x="12826" y="21535"/>
                    <a:pt x="16088" y="20649"/>
                    <a:pt x="16247" y="19540"/>
                  </a:cubicBezTo>
                  <a:lnTo>
                    <a:pt x="17830" y="1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334;p29">
              <a:extLst>
                <a:ext uri="{FF2B5EF4-FFF2-40B4-BE49-F238E27FC236}">
                  <a16:creationId xmlns:a16="http://schemas.microsoft.com/office/drawing/2014/main" xmlns="" id="{51A1B478-B17D-4260-9F3A-71729E5B2674}"/>
                </a:ext>
              </a:extLst>
            </p:cNvPr>
            <p:cNvSpPr/>
            <p:nvPr/>
          </p:nvSpPr>
          <p:spPr>
            <a:xfrm>
              <a:off x="830724" y="3283245"/>
              <a:ext cx="575986" cy="695667"/>
            </a:xfrm>
            <a:custGeom>
              <a:avLst/>
              <a:gdLst/>
              <a:ahLst/>
              <a:cxnLst/>
              <a:rect l="l" t="t" r="r" b="b"/>
              <a:pathLst>
                <a:path w="17831" h="21536" extrusionOk="0">
                  <a:moveTo>
                    <a:pt x="0" y="1"/>
                  </a:moveTo>
                  <a:lnTo>
                    <a:pt x="32" y="729"/>
                  </a:lnTo>
                  <a:cubicBezTo>
                    <a:pt x="1230" y="1217"/>
                    <a:pt x="3561" y="1798"/>
                    <a:pt x="7961" y="1798"/>
                  </a:cubicBezTo>
                  <a:cubicBezTo>
                    <a:pt x="9844" y="1798"/>
                    <a:pt x="12107" y="1691"/>
                    <a:pt x="14822" y="1426"/>
                  </a:cubicBezTo>
                  <a:lnTo>
                    <a:pt x="14822" y="1426"/>
                  </a:lnTo>
                  <a:cubicBezTo>
                    <a:pt x="14822" y="1426"/>
                    <a:pt x="15202" y="16342"/>
                    <a:pt x="7949" y="21504"/>
                  </a:cubicBezTo>
                  <a:cubicBezTo>
                    <a:pt x="8266" y="21535"/>
                    <a:pt x="8583" y="21535"/>
                    <a:pt x="8899" y="21535"/>
                  </a:cubicBezTo>
                  <a:cubicBezTo>
                    <a:pt x="12826" y="21535"/>
                    <a:pt x="16088" y="20649"/>
                    <a:pt x="16247" y="19540"/>
                  </a:cubicBezTo>
                  <a:lnTo>
                    <a:pt x="17830" y="1"/>
                  </a:ln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335;p29">
              <a:extLst>
                <a:ext uri="{FF2B5EF4-FFF2-40B4-BE49-F238E27FC236}">
                  <a16:creationId xmlns:a16="http://schemas.microsoft.com/office/drawing/2014/main" xmlns="" id="{221A6AF6-7A11-4DCC-8215-5D8DD7D97D8D}"/>
                </a:ext>
              </a:extLst>
            </p:cNvPr>
            <p:cNvSpPr/>
            <p:nvPr/>
          </p:nvSpPr>
          <p:spPr>
            <a:xfrm>
              <a:off x="818449" y="3230044"/>
              <a:ext cx="600536" cy="93128"/>
            </a:xfrm>
            <a:custGeom>
              <a:avLst/>
              <a:gdLst/>
              <a:ahLst/>
              <a:cxnLst/>
              <a:rect l="l" t="t" r="r" b="b"/>
              <a:pathLst>
                <a:path w="18591" h="2883" extrusionOk="0">
                  <a:moveTo>
                    <a:pt x="0" y="1"/>
                  </a:moveTo>
                  <a:lnTo>
                    <a:pt x="159" y="1869"/>
                  </a:lnTo>
                  <a:lnTo>
                    <a:pt x="159" y="1933"/>
                  </a:lnTo>
                  <a:cubicBezTo>
                    <a:pt x="475" y="2439"/>
                    <a:pt x="4434" y="2883"/>
                    <a:pt x="9279" y="2883"/>
                  </a:cubicBezTo>
                  <a:cubicBezTo>
                    <a:pt x="14283" y="2883"/>
                    <a:pt x="18368" y="2439"/>
                    <a:pt x="18432" y="1869"/>
                  </a:cubicBezTo>
                  <a:lnTo>
                    <a:pt x="18590" y="1"/>
                  </a:lnTo>
                  <a:lnTo>
                    <a:pt x="18020" y="1"/>
                  </a:lnTo>
                  <a:cubicBezTo>
                    <a:pt x="16943" y="317"/>
                    <a:pt x="13840" y="666"/>
                    <a:pt x="9279" y="666"/>
                  </a:cubicBezTo>
                  <a:cubicBezTo>
                    <a:pt x="4719" y="666"/>
                    <a:pt x="1616" y="317"/>
                    <a:pt x="570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336;p29">
              <a:extLst>
                <a:ext uri="{FF2B5EF4-FFF2-40B4-BE49-F238E27FC236}">
                  <a16:creationId xmlns:a16="http://schemas.microsoft.com/office/drawing/2014/main" xmlns="" id="{23AB7EB9-AF69-4691-BCD8-635292AF2865}"/>
                </a:ext>
              </a:extLst>
            </p:cNvPr>
            <p:cNvSpPr/>
            <p:nvPr/>
          </p:nvSpPr>
          <p:spPr>
            <a:xfrm>
              <a:off x="1132488" y="3196289"/>
              <a:ext cx="41993" cy="12307"/>
            </a:xfrm>
            <a:custGeom>
              <a:avLst/>
              <a:gdLst/>
              <a:ahLst/>
              <a:cxnLst/>
              <a:rect l="l" t="t" r="r" b="b"/>
              <a:pathLst>
                <a:path w="1300" h="381" extrusionOk="0">
                  <a:moveTo>
                    <a:pt x="32" y="1"/>
                  </a:moveTo>
                  <a:lnTo>
                    <a:pt x="1" y="349"/>
                  </a:lnTo>
                  <a:cubicBezTo>
                    <a:pt x="413" y="349"/>
                    <a:pt x="824" y="349"/>
                    <a:pt x="1236" y="381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337;p29">
              <a:extLst>
                <a:ext uri="{FF2B5EF4-FFF2-40B4-BE49-F238E27FC236}">
                  <a16:creationId xmlns:a16="http://schemas.microsoft.com/office/drawing/2014/main" xmlns="" id="{27CF88B9-7858-419C-8E3B-D413AE25920F}"/>
                </a:ext>
              </a:extLst>
            </p:cNvPr>
            <p:cNvSpPr/>
            <p:nvPr/>
          </p:nvSpPr>
          <p:spPr>
            <a:xfrm>
              <a:off x="1010774" y="3196289"/>
              <a:ext cx="70613" cy="13341"/>
            </a:xfrm>
            <a:custGeom>
              <a:avLst/>
              <a:gdLst/>
              <a:ahLst/>
              <a:cxnLst/>
              <a:rect l="l" t="t" r="r" b="b"/>
              <a:pathLst>
                <a:path w="2186" h="413" extrusionOk="0">
                  <a:moveTo>
                    <a:pt x="2185" y="1"/>
                  </a:moveTo>
                  <a:cubicBezTo>
                    <a:pt x="1425" y="1"/>
                    <a:pt x="697" y="32"/>
                    <a:pt x="0" y="64"/>
                  </a:cubicBezTo>
                  <a:lnTo>
                    <a:pt x="64" y="412"/>
                  </a:lnTo>
                  <a:cubicBezTo>
                    <a:pt x="697" y="381"/>
                    <a:pt x="1394" y="381"/>
                    <a:pt x="2154" y="349"/>
                  </a:cubicBezTo>
                  <a:lnTo>
                    <a:pt x="2185" y="1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338;p29">
              <a:extLst>
                <a:ext uri="{FF2B5EF4-FFF2-40B4-BE49-F238E27FC236}">
                  <a16:creationId xmlns:a16="http://schemas.microsoft.com/office/drawing/2014/main" xmlns="" id="{A0A4BC65-4CD1-4128-8413-88C3E064F883}"/>
                </a:ext>
              </a:extLst>
            </p:cNvPr>
            <p:cNvSpPr/>
            <p:nvPr/>
          </p:nvSpPr>
          <p:spPr>
            <a:xfrm>
              <a:off x="817415" y="3198356"/>
              <a:ext cx="602571" cy="65477"/>
            </a:xfrm>
            <a:custGeom>
              <a:avLst/>
              <a:gdLst/>
              <a:ahLst/>
              <a:cxnLst/>
              <a:rect l="l" t="t" r="r" b="b"/>
              <a:pathLst>
                <a:path w="18654" h="2027" extrusionOk="0">
                  <a:moveTo>
                    <a:pt x="12668" y="0"/>
                  </a:moveTo>
                  <a:lnTo>
                    <a:pt x="12605" y="348"/>
                  </a:lnTo>
                  <a:cubicBezTo>
                    <a:pt x="15392" y="475"/>
                    <a:pt x="17292" y="728"/>
                    <a:pt x="18052" y="982"/>
                  </a:cubicBezTo>
                  <a:cubicBezTo>
                    <a:pt x="17229" y="1235"/>
                    <a:pt x="15265" y="1488"/>
                    <a:pt x="12352" y="1615"/>
                  </a:cubicBezTo>
                  <a:cubicBezTo>
                    <a:pt x="11972" y="1615"/>
                    <a:pt x="11623" y="1615"/>
                    <a:pt x="11243" y="1647"/>
                  </a:cubicBezTo>
                  <a:lnTo>
                    <a:pt x="7981" y="1647"/>
                  </a:lnTo>
                  <a:cubicBezTo>
                    <a:pt x="7380" y="1647"/>
                    <a:pt x="6810" y="1615"/>
                    <a:pt x="6271" y="1615"/>
                  </a:cubicBezTo>
                  <a:cubicBezTo>
                    <a:pt x="6081" y="1583"/>
                    <a:pt x="5891" y="1583"/>
                    <a:pt x="5733" y="1583"/>
                  </a:cubicBezTo>
                  <a:cubicBezTo>
                    <a:pt x="5543" y="1583"/>
                    <a:pt x="5353" y="1552"/>
                    <a:pt x="5194" y="1552"/>
                  </a:cubicBezTo>
                  <a:cubicBezTo>
                    <a:pt x="5004" y="1552"/>
                    <a:pt x="4814" y="1520"/>
                    <a:pt x="4624" y="1520"/>
                  </a:cubicBezTo>
                  <a:cubicBezTo>
                    <a:pt x="2629" y="1393"/>
                    <a:pt x="1236" y="1172"/>
                    <a:pt x="602" y="982"/>
                  </a:cubicBezTo>
                  <a:cubicBezTo>
                    <a:pt x="1172" y="792"/>
                    <a:pt x="2503" y="570"/>
                    <a:pt x="4434" y="443"/>
                  </a:cubicBezTo>
                  <a:lnTo>
                    <a:pt x="4371" y="95"/>
                  </a:lnTo>
                  <a:cubicBezTo>
                    <a:pt x="1743" y="285"/>
                    <a:pt x="1" y="602"/>
                    <a:pt x="32" y="982"/>
                  </a:cubicBezTo>
                  <a:cubicBezTo>
                    <a:pt x="64" y="1362"/>
                    <a:pt x="1933" y="1710"/>
                    <a:pt x="4719" y="1868"/>
                  </a:cubicBezTo>
                  <a:cubicBezTo>
                    <a:pt x="4878" y="1900"/>
                    <a:pt x="5068" y="1900"/>
                    <a:pt x="5258" y="1900"/>
                  </a:cubicBezTo>
                  <a:cubicBezTo>
                    <a:pt x="5416" y="1932"/>
                    <a:pt x="5606" y="1932"/>
                    <a:pt x="5796" y="1932"/>
                  </a:cubicBezTo>
                  <a:cubicBezTo>
                    <a:pt x="5986" y="1932"/>
                    <a:pt x="6145" y="1963"/>
                    <a:pt x="6335" y="1963"/>
                  </a:cubicBezTo>
                  <a:cubicBezTo>
                    <a:pt x="6873" y="1963"/>
                    <a:pt x="7411" y="1995"/>
                    <a:pt x="7950" y="1995"/>
                  </a:cubicBezTo>
                  <a:lnTo>
                    <a:pt x="9026" y="1995"/>
                  </a:lnTo>
                  <a:cubicBezTo>
                    <a:pt x="9121" y="2027"/>
                    <a:pt x="9216" y="2027"/>
                    <a:pt x="9311" y="2027"/>
                  </a:cubicBezTo>
                  <a:cubicBezTo>
                    <a:pt x="9406" y="2027"/>
                    <a:pt x="9470" y="2027"/>
                    <a:pt x="9565" y="1995"/>
                  </a:cubicBezTo>
                  <a:lnTo>
                    <a:pt x="11180" y="1995"/>
                  </a:lnTo>
                  <a:cubicBezTo>
                    <a:pt x="11560" y="1995"/>
                    <a:pt x="11908" y="1963"/>
                    <a:pt x="12257" y="1963"/>
                  </a:cubicBezTo>
                  <a:cubicBezTo>
                    <a:pt x="15930" y="1805"/>
                    <a:pt x="18559" y="1425"/>
                    <a:pt x="18622" y="982"/>
                  </a:cubicBezTo>
                  <a:cubicBezTo>
                    <a:pt x="18654" y="538"/>
                    <a:pt x="16184" y="158"/>
                    <a:pt x="12668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339;p29">
              <a:extLst>
                <a:ext uri="{FF2B5EF4-FFF2-40B4-BE49-F238E27FC236}">
                  <a16:creationId xmlns:a16="http://schemas.microsoft.com/office/drawing/2014/main" xmlns="" id="{940CC49C-EE4C-48D5-B5C5-D46510A6B1A4}"/>
                </a:ext>
              </a:extLst>
            </p:cNvPr>
            <p:cNvSpPr/>
            <p:nvPr/>
          </p:nvSpPr>
          <p:spPr>
            <a:xfrm>
              <a:off x="918682" y="3545019"/>
              <a:ext cx="399970" cy="270469"/>
            </a:xfrm>
            <a:custGeom>
              <a:avLst/>
              <a:gdLst/>
              <a:ahLst/>
              <a:cxnLst/>
              <a:rect l="l" t="t" r="r" b="b"/>
              <a:pathLst>
                <a:path w="12382" h="8373" extrusionOk="0">
                  <a:moveTo>
                    <a:pt x="454" y="1"/>
                  </a:moveTo>
                  <a:cubicBezTo>
                    <a:pt x="195" y="1"/>
                    <a:pt x="1" y="212"/>
                    <a:pt x="1" y="479"/>
                  </a:cubicBezTo>
                  <a:lnTo>
                    <a:pt x="413" y="7224"/>
                  </a:lnTo>
                  <a:cubicBezTo>
                    <a:pt x="444" y="7414"/>
                    <a:pt x="571" y="7573"/>
                    <a:pt x="761" y="7636"/>
                  </a:cubicBezTo>
                  <a:cubicBezTo>
                    <a:pt x="2566" y="8127"/>
                    <a:pt x="4371" y="8372"/>
                    <a:pt x="6180" y="8372"/>
                  </a:cubicBezTo>
                  <a:cubicBezTo>
                    <a:pt x="7989" y="8372"/>
                    <a:pt x="9803" y="8127"/>
                    <a:pt x="11624" y="7636"/>
                  </a:cubicBezTo>
                  <a:cubicBezTo>
                    <a:pt x="11814" y="7604"/>
                    <a:pt x="11940" y="7414"/>
                    <a:pt x="11940" y="7224"/>
                  </a:cubicBezTo>
                  <a:lnTo>
                    <a:pt x="12352" y="479"/>
                  </a:lnTo>
                  <a:cubicBezTo>
                    <a:pt x="12382" y="240"/>
                    <a:pt x="12158" y="1"/>
                    <a:pt x="11894" y="1"/>
                  </a:cubicBezTo>
                  <a:cubicBezTo>
                    <a:pt x="11878" y="1"/>
                    <a:pt x="11862" y="2"/>
                    <a:pt x="11845" y="4"/>
                  </a:cubicBezTo>
                  <a:cubicBezTo>
                    <a:pt x="10816" y="146"/>
                    <a:pt x="8496" y="218"/>
                    <a:pt x="6176" y="218"/>
                  </a:cubicBezTo>
                  <a:cubicBezTo>
                    <a:pt x="3857" y="218"/>
                    <a:pt x="1537" y="146"/>
                    <a:pt x="508" y="4"/>
                  </a:cubicBezTo>
                  <a:cubicBezTo>
                    <a:pt x="489" y="2"/>
                    <a:pt x="471" y="1"/>
                    <a:pt x="454" y="1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5" name="Google Shape;3775;p41"/>
          <p:cNvSpPr/>
          <p:nvPr/>
        </p:nvSpPr>
        <p:spPr>
          <a:xfrm>
            <a:off x="1637560" y="2462953"/>
            <a:ext cx="1259960" cy="410855"/>
          </a:xfrm>
          <a:custGeom>
            <a:avLst/>
            <a:gdLst/>
            <a:ahLst/>
            <a:cxnLst/>
            <a:rect l="l" t="t" r="r" b="b"/>
            <a:pathLst>
              <a:path w="31796" h="12922" extrusionOk="0">
                <a:moveTo>
                  <a:pt x="15708" y="1"/>
                </a:moveTo>
                <a:cubicBezTo>
                  <a:pt x="8234" y="1"/>
                  <a:pt x="3800" y="5036"/>
                  <a:pt x="0" y="10926"/>
                </a:cubicBezTo>
                <a:cubicBezTo>
                  <a:pt x="285" y="11370"/>
                  <a:pt x="538" y="11813"/>
                  <a:pt x="792" y="12256"/>
                </a:cubicBezTo>
                <a:cubicBezTo>
                  <a:pt x="4529" y="6271"/>
                  <a:pt x="8646" y="1362"/>
                  <a:pt x="15708" y="1362"/>
                </a:cubicBezTo>
                <a:cubicBezTo>
                  <a:pt x="22992" y="1362"/>
                  <a:pt x="27140" y="6651"/>
                  <a:pt x="31004" y="12921"/>
                </a:cubicBezTo>
                <a:cubicBezTo>
                  <a:pt x="31099" y="12795"/>
                  <a:pt x="31162" y="12668"/>
                  <a:pt x="31257" y="12541"/>
                </a:cubicBezTo>
                <a:cubicBezTo>
                  <a:pt x="31447" y="12225"/>
                  <a:pt x="31606" y="11908"/>
                  <a:pt x="31796" y="11591"/>
                </a:cubicBezTo>
                <a:cubicBezTo>
                  <a:pt x="27932" y="5416"/>
                  <a:pt x="23435" y="1"/>
                  <a:pt x="15708" y="1"/>
                </a:cubicBezTo>
                <a:close/>
              </a:path>
            </a:pathLst>
          </a:custGeom>
          <a:solidFill>
            <a:srgbClr val="8BD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7" name="Google Shape;3777;p41"/>
          <p:cNvSpPr/>
          <p:nvPr/>
        </p:nvSpPr>
        <p:spPr>
          <a:xfrm>
            <a:off x="4172991" y="2462953"/>
            <a:ext cx="1168619" cy="410855"/>
          </a:xfrm>
          <a:custGeom>
            <a:avLst/>
            <a:gdLst/>
            <a:ahLst/>
            <a:cxnLst/>
            <a:rect l="l" t="t" r="r" b="b"/>
            <a:pathLst>
              <a:path w="31796" h="12922" extrusionOk="0">
                <a:moveTo>
                  <a:pt x="15676" y="1"/>
                </a:moveTo>
                <a:cubicBezTo>
                  <a:pt x="8234" y="1"/>
                  <a:pt x="3769" y="5036"/>
                  <a:pt x="0" y="10926"/>
                </a:cubicBezTo>
                <a:cubicBezTo>
                  <a:pt x="254" y="11370"/>
                  <a:pt x="539" y="11813"/>
                  <a:pt x="792" y="12256"/>
                </a:cubicBezTo>
                <a:cubicBezTo>
                  <a:pt x="4529" y="6271"/>
                  <a:pt x="8646" y="1362"/>
                  <a:pt x="15676" y="1362"/>
                </a:cubicBezTo>
                <a:cubicBezTo>
                  <a:pt x="22992" y="1362"/>
                  <a:pt x="27141" y="6651"/>
                  <a:pt x="31004" y="12921"/>
                </a:cubicBezTo>
                <a:cubicBezTo>
                  <a:pt x="31099" y="12795"/>
                  <a:pt x="31163" y="12668"/>
                  <a:pt x="31258" y="12541"/>
                </a:cubicBezTo>
                <a:cubicBezTo>
                  <a:pt x="31416" y="12225"/>
                  <a:pt x="31606" y="11908"/>
                  <a:pt x="31796" y="11591"/>
                </a:cubicBezTo>
                <a:cubicBezTo>
                  <a:pt x="27932" y="5416"/>
                  <a:pt x="23404" y="1"/>
                  <a:pt x="15676" y="1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9" name="Google Shape;3779;p41"/>
          <p:cNvSpPr/>
          <p:nvPr/>
        </p:nvSpPr>
        <p:spPr>
          <a:xfrm>
            <a:off x="6416967" y="2462953"/>
            <a:ext cx="1228013" cy="410855"/>
          </a:xfrm>
          <a:custGeom>
            <a:avLst/>
            <a:gdLst/>
            <a:ahLst/>
            <a:cxnLst/>
            <a:rect l="l" t="t" r="r" b="b"/>
            <a:pathLst>
              <a:path w="31796" h="12922" extrusionOk="0">
                <a:moveTo>
                  <a:pt x="15676" y="1"/>
                </a:moveTo>
                <a:cubicBezTo>
                  <a:pt x="8234" y="1"/>
                  <a:pt x="3769" y="5036"/>
                  <a:pt x="0" y="10926"/>
                </a:cubicBezTo>
                <a:cubicBezTo>
                  <a:pt x="254" y="11370"/>
                  <a:pt x="507" y="11813"/>
                  <a:pt x="760" y="12256"/>
                </a:cubicBezTo>
                <a:cubicBezTo>
                  <a:pt x="4529" y="6271"/>
                  <a:pt x="8646" y="1362"/>
                  <a:pt x="15676" y="1362"/>
                </a:cubicBezTo>
                <a:cubicBezTo>
                  <a:pt x="22992" y="1362"/>
                  <a:pt x="27141" y="6651"/>
                  <a:pt x="31004" y="12921"/>
                </a:cubicBezTo>
                <a:lnTo>
                  <a:pt x="31226" y="12541"/>
                </a:lnTo>
                <a:cubicBezTo>
                  <a:pt x="31416" y="12225"/>
                  <a:pt x="31606" y="11908"/>
                  <a:pt x="31796" y="11591"/>
                </a:cubicBezTo>
                <a:cubicBezTo>
                  <a:pt x="27901" y="5416"/>
                  <a:pt x="23404" y="1"/>
                  <a:pt x="15676" y="1"/>
                </a:cubicBezTo>
                <a:close/>
              </a:path>
            </a:pathLst>
          </a:custGeom>
          <a:solidFill>
            <a:srgbClr val="BF36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3" name="Google Shape;3783;p41"/>
          <p:cNvSpPr/>
          <p:nvPr/>
        </p:nvSpPr>
        <p:spPr>
          <a:xfrm>
            <a:off x="1926728" y="1762146"/>
            <a:ext cx="462204" cy="462204"/>
          </a:xfrm>
          <a:custGeom>
            <a:avLst/>
            <a:gdLst/>
            <a:ahLst/>
            <a:cxnLst/>
            <a:rect l="l" t="t" r="r" b="b"/>
            <a:pathLst>
              <a:path w="14537" h="14537" extrusionOk="0">
                <a:moveTo>
                  <a:pt x="7284" y="0"/>
                </a:moveTo>
                <a:cubicBezTo>
                  <a:pt x="3262" y="0"/>
                  <a:pt x="0" y="3262"/>
                  <a:pt x="0" y="7252"/>
                </a:cubicBezTo>
                <a:cubicBezTo>
                  <a:pt x="0" y="11274"/>
                  <a:pt x="3262" y="14536"/>
                  <a:pt x="7284" y="14536"/>
                </a:cubicBezTo>
                <a:cubicBezTo>
                  <a:pt x="11274" y="14536"/>
                  <a:pt x="14536" y="11274"/>
                  <a:pt x="14536" y="7252"/>
                </a:cubicBezTo>
                <a:cubicBezTo>
                  <a:pt x="14536" y="3262"/>
                  <a:pt x="11274" y="0"/>
                  <a:pt x="7284" y="0"/>
                </a:cubicBezTo>
                <a:close/>
              </a:path>
            </a:pathLst>
          </a:custGeom>
          <a:solidFill>
            <a:srgbClr val="8BD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 sz="1800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784" name="Google Shape;3784;p41"/>
          <p:cNvSpPr/>
          <p:nvPr/>
        </p:nvSpPr>
        <p:spPr>
          <a:xfrm>
            <a:off x="4447866" y="1762146"/>
            <a:ext cx="462204" cy="462204"/>
          </a:xfrm>
          <a:custGeom>
            <a:avLst/>
            <a:gdLst/>
            <a:ahLst/>
            <a:cxnLst/>
            <a:rect l="l" t="t" r="r" b="b"/>
            <a:pathLst>
              <a:path w="14537" h="14537" extrusionOk="0">
                <a:moveTo>
                  <a:pt x="7285" y="0"/>
                </a:moveTo>
                <a:cubicBezTo>
                  <a:pt x="3263" y="0"/>
                  <a:pt x="1" y="3262"/>
                  <a:pt x="1" y="7252"/>
                </a:cubicBezTo>
                <a:cubicBezTo>
                  <a:pt x="1" y="11274"/>
                  <a:pt x="3263" y="14536"/>
                  <a:pt x="7285" y="14536"/>
                </a:cubicBezTo>
                <a:cubicBezTo>
                  <a:pt x="11275" y="14536"/>
                  <a:pt x="14537" y="11274"/>
                  <a:pt x="14537" y="7252"/>
                </a:cubicBezTo>
                <a:cubicBezTo>
                  <a:pt x="14537" y="3262"/>
                  <a:pt x="11275" y="0"/>
                  <a:pt x="7285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endParaRPr sz="1800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785" name="Google Shape;3785;p41"/>
          <p:cNvSpPr/>
          <p:nvPr/>
        </p:nvSpPr>
        <p:spPr>
          <a:xfrm>
            <a:off x="6908900" y="1762146"/>
            <a:ext cx="462204" cy="462204"/>
          </a:xfrm>
          <a:custGeom>
            <a:avLst/>
            <a:gdLst/>
            <a:ahLst/>
            <a:cxnLst/>
            <a:rect l="l" t="t" r="r" b="b"/>
            <a:pathLst>
              <a:path w="14537" h="14537" extrusionOk="0">
                <a:moveTo>
                  <a:pt x="7253" y="0"/>
                </a:moveTo>
                <a:cubicBezTo>
                  <a:pt x="3263" y="0"/>
                  <a:pt x="1" y="3262"/>
                  <a:pt x="1" y="7252"/>
                </a:cubicBezTo>
                <a:cubicBezTo>
                  <a:pt x="1" y="11274"/>
                  <a:pt x="3263" y="14536"/>
                  <a:pt x="7253" y="14536"/>
                </a:cubicBezTo>
                <a:cubicBezTo>
                  <a:pt x="11275" y="14536"/>
                  <a:pt x="14537" y="11274"/>
                  <a:pt x="14537" y="7252"/>
                </a:cubicBezTo>
                <a:cubicBezTo>
                  <a:pt x="14537" y="3262"/>
                  <a:pt x="11275" y="0"/>
                  <a:pt x="7253" y="0"/>
                </a:cubicBezTo>
                <a:close/>
              </a:path>
            </a:pathLst>
          </a:custGeom>
          <a:solidFill>
            <a:srgbClr val="BF36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3</a:t>
            </a:r>
            <a:endParaRPr sz="1800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789" name="Google Shape;3789;p41"/>
          <p:cNvSpPr/>
          <p:nvPr/>
        </p:nvSpPr>
        <p:spPr>
          <a:xfrm>
            <a:off x="2134971" y="2222292"/>
            <a:ext cx="45719" cy="403797"/>
          </a:xfrm>
          <a:custGeom>
            <a:avLst/>
            <a:gdLst/>
            <a:ahLst/>
            <a:cxnLst/>
            <a:rect l="l" t="t" r="r" b="b"/>
            <a:pathLst>
              <a:path w="698" h="12700" extrusionOk="0">
                <a:moveTo>
                  <a:pt x="1" y="1"/>
                </a:moveTo>
                <a:lnTo>
                  <a:pt x="1" y="12700"/>
                </a:lnTo>
                <a:lnTo>
                  <a:pt x="697" y="12700"/>
                </a:lnTo>
                <a:lnTo>
                  <a:pt x="697" y="1"/>
                </a:lnTo>
                <a:close/>
              </a:path>
            </a:pathLst>
          </a:custGeom>
          <a:solidFill>
            <a:srgbClr val="8BD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0" name="Google Shape;3790;p41"/>
          <p:cNvSpPr/>
          <p:nvPr/>
        </p:nvSpPr>
        <p:spPr>
          <a:xfrm>
            <a:off x="4668401" y="2222292"/>
            <a:ext cx="45719" cy="403797"/>
          </a:xfrm>
          <a:custGeom>
            <a:avLst/>
            <a:gdLst/>
            <a:ahLst/>
            <a:cxnLst/>
            <a:rect l="l" t="t" r="r" b="b"/>
            <a:pathLst>
              <a:path w="698" h="12700" extrusionOk="0">
                <a:moveTo>
                  <a:pt x="0" y="1"/>
                </a:moveTo>
                <a:lnTo>
                  <a:pt x="0" y="12700"/>
                </a:lnTo>
                <a:lnTo>
                  <a:pt x="697" y="12700"/>
                </a:lnTo>
                <a:lnTo>
                  <a:pt x="697" y="1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1" name="Google Shape;3791;p41"/>
          <p:cNvSpPr/>
          <p:nvPr/>
        </p:nvSpPr>
        <p:spPr>
          <a:xfrm>
            <a:off x="7105909" y="2222292"/>
            <a:ext cx="45719" cy="403797"/>
          </a:xfrm>
          <a:custGeom>
            <a:avLst/>
            <a:gdLst/>
            <a:ahLst/>
            <a:cxnLst/>
            <a:rect l="l" t="t" r="r" b="b"/>
            <a:pathLst>
              <a:path w="698" h="12700" extrusionOk="0">
                <a:moveTo>
                  <a:pt x="0" y="1"/>
                </a:moveTo>
                <a:lnTo>
                  <a:pt x="0" y="12700"/>
                </a:lnTo>
                <a:lnTo>
                  <a:pt x="697" y="12700"/>
                </a:lnTo>
                <a:lnTo>
                  <a:pt x="697" y="1"/>
                </a:lnTo>
                <a:close/>
              </a:path>
            </a:pathLst>
          </a:custGeom>
          <a:solidFill>
            <a:srgbClr val="BF36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4" name="Google Shape;3794;p41"/>
          <p:cNvSpPr/>
          <p:nvPr/>
        </p:nvSpPr>
        <p:spPr>
          <a:xfrm>
            <a:off x="6371191" y="3101350"/>
            <a:ext cx="1307517" cy="1635249"/>
          </a:xfrm>
          <a:custGeom>
            <a:avLst/>
            <a:gdLst/>
            <a:ahLst/>
            <a:cxnLst/>
            <a:rect l="l" t="t" r="r" b="b"/>
            <a:pathLst>
              <a:path w="31164" h="51431" extrusionOk="0">
                <a:moveTo>
                  <a:pt x="1" y="1"/>
                </a:moveTo>
                <a:lnTo>
                  <a:pt x="1" y="35850"/>
                </a:lnTo>
                <a:cubicBezTo>
                  <a:pt x="1" y="44464"/>
                  <a:pt x="7000" y="51431"/>
                  <a:pt x="15582" y="51431"/>
                </a:cubicBezTo>
                <a:cubicBezTo>
                  <a:pt x="24196" y="51431"/>
                  <a:pt x="31163" y="44464"/>
                  <a:pt x="31163" y="35850"/>
                </a:cubicBezTo>
                <a:lnTo>
                  <a:pt x="31163" y="1"/>
                </a:lnTo>
                <a:lnTo>
                  <a:pt x="30118" y="1"/>
                </a:lnTo>
                <a:cubicBezTo>
                  <a:pt x="27870" y="5828"/>
                  <a:pt x="22201" y="9945"/>
                  <a:pt x="15582" y="9945"/>
                </a:cubicBezTo>
                <a:cubicBezTo>
                  <a:pt x="8963" y="9945"/>
                  <a:pt x="3326" y="5828"/>
                  <a:pt x="1046" y="1"/>
                </a:cubicBezTo>
                <a:close/>
              </a:path>
            </a:pathLst>
          </a:custGeom>
          <a:solidFill>
            <a:srgbClr val="BF36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95" name="Google Shape;3795;p41"/>
          <p:cNvSpPr/>
          <p:nvPr/>
        </p:nvSpPr>
        <p:spPr>
          <a:xfrm>
            <a:off x="4104542" y="3101350"/>
            <a:ext cx="1307511" cy="1635249"/>
          </a:xfrm>
          <a:custGeom>
            <a:avLst/>
            <a:gdLst/>
            <a:ahLst/>
            <a:cxnLst/>
            <a:rect l="l" t="t" r="r" b="b"/>
            <a:pathLst>
              <a:path w="31164" h="51431" extrusionOk="0">
                <a:moveTo>
                  <a:pt x="1" y="1"/>
                </a:moveTo>
                <a:lnTo>
                  <a:pt x="1" y="35850"/>
                </a:lnTo>
                <a:cubicBezTo>
                  <a:pt x="1" y="44464"/>
                  <a:pt x="7000" y="51431"/>
                  <a:pt x="15582" y="51431"/>
                </a:cubicBezTo>
                <a:cubicBezTo>
                  <a:pt x="24196" y="51431"/>
                  <a:pt x="31163" y="44464"/>
                  <a:pt x="31163" y="35850"/>
                </a:cubicBezTo>
                <a:lnTo>
                  <a:pt x="31163" y="1"/>
                </a:lnTo>
                <a:lnTo>
                  <a:pt x="30118" y="1"/>
                </a:lnTo>
                <a:cubicBezTo>
                  <a:pt x="27870" y="5828"/>
                  <a:pt x="22201" y="9945"/>
                  <a:pt x="15582" y="9945"/>
                </a:cubicBezTo>
                <a:cubicBezTo>
                  <a:pt x="8963" y="9945"/>
                  <a:pt x="3326" y="5828"/>
                  <a:pt x="1046" y="1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6" name="Google Shape;3796;p41"/>
          <p:cNvSpPr/>
          <p:nvPr/>
        </p:nvSpPr>
        <p:spPr>
          <a:xfrm>
            <a:off x="1604366" y="3101350"/>
            <a:ext cx="1333134" cy="1635249"/>
          </a:xfrm>
          <a:custGeom>
            <a:avLst/>
            <a:gdLst/>
            <a:ahLst/>
            <a:cxnLst/>
            <a:rect l="l" t="t" r="r" b="b"/>
            <a:pathLst>
              <a:path w="31164" h="51431" extrusionOk="0">
                <a:moveTo>
                  <a:pt x="1" y="1"/>
                </a:moveTo>
                <a:lnTo>
                  <a:pt x="1" y="35850"/>
                </a:lnTo>
                <a:cubicBezTo>
                  <a:pt x="1" y="44464"/>
                  <a:pt x="6968" y="51431"/>
                  <a:pt x="15582" y="51431"/>
                </a:cubicBezTo>
                <a:cubicBezTo>
                  <a:pt x="24164" y="51431"/>
                  <a:pt x="31163" y="44464"/>
                  <a:pt x="31163" y="35850"/>
                </a:cubicBezTo>
                <a:lnTo>
                  <a:pt x="31163" y="1"/>
                </a:lnTo>
                <a:lnTo>
                  <a:pt x="30118" y="1"/>
                </a:lnTo>
                <a:cubicBezTo>
                  <a:pt x="27870" y="5828"/>
                  <a:pt x="22201" y="9945"/>
                  <a:pt x="15582" y="9945"/>
                </a:cubicBezTo>
                <a:cubicBezTo>
                  <a:pt x="8963" y="9945"/>
                  <a:pt x="3294" y="5828"/>
                  <a:pt x="1046" y="1"/>
                </a:cubicBezTo>
                <a:close/>
              </a:path>
            </a:pathLst>
          </a:custGeom>
          <a:solidFill>
            <a:srgbClr val="8BD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8" name="Google Shape;3798;p41"/>
          <p:cNvSpPr/>
          <p:nvPr/>
        </p:nvSpPr>
        <p:spPr>
          <a:xfrm>
            <a:off x="1822832" y="2624062"/>
            <a:ext cx="810715" cy="650494"/>
          </a:xfrm>
          <a:custGeom>
            <a:avLst/>
            <a:gdLst/>
            <a:ahLst/>
            <a:cxnLst/>
            <a:rect l="l" t="t" r="r" b="b"/>
            <a:pathLst>
              <a:path w="20459" h="20459" extrusionOk="0">
                <a:moveTo>
                  <a:pt x="10229" y="1"/>
                </a:moveTo>
                <a:cubicBezTo>
                  <a:pt x="4592" y="1"/>
                  <a:pt x="0" y="4593"/>
                  <a:pt x="0" y="10230"/>
                </a:cubicBezTo>
                <a:cubicBezTo>
                  <a:pt x="0" y="15898"/>
                  <a:pt x="4592" y="20459"/>
                  <a:pt x="10229" y="20459"/>
                </a:cubicBezTo>
                <a:cubicBezTo>
                  <a:pt x="15898" y="20459"/>
                  <a:pt x="20458" y="15898"/>
                  <a:pt x="20458" y="10230"/>
                </a:cubicBezTo>
                <a:cubicBezTo>
                  <a:pt x="20458" y="4593"/>
                  <a:pt x="15898" y="1"/>
                  <a:pt x="10229" y="1"/>
                </a:cubicBezTo>
                <a:close/>
              </a:path>
            </a:pathLst>
          </a:custGeom>
          <a:solidFill>
            <a:srgbClr val="8BD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9" name="Google Shape;3799;p41"/>
          <p:cNvSpPr/>
          <p:nvPr/>
        </p:nvSpPr>
        <p:spPr>
          <a:xfrm>
            <a:off x="4348186" y="2624062"/>
            <a:ext cx="751943" cy="650494"/>
          </a:xfrm>
          <a:custGeom>
            <a:avLst/>
            <a:gdLst/>
            <a:ahLst/>
            <a:cxnLst/>
            <a:rect l="l" t="t" r="r" b="b"/>
            <a:pathLst>
              <a:path w="20459" h="20459" extrusionOk="0">
                <a:moveTo>
                  <a:pt x="10230" y="1"/>
                </a:moveTo>
                <a:cubicBezTo>
                  <a:pt x="4561" y="1"/>
                  <a:pt x="1" y="4593"/>
                  <a:pt x="1" y="10230"/>
                </a:cubicBezTo>
                <a:cubicBezTo>
                  <a:pt x="1" y="15898"/>
                  <a:pt x="4561" y="20459"/>
                  <a:pt x="10230" y="20459"/>
                </a:cubicBezTo>
                <a:cubicBezTo>
                  <a:pt x="15867" y="20459"/>
                  <a:pt x="20459" y="15898"/>
                  <a:pt x="20459" y="10230"/>
                </a:cubicBezTo>
                <a:cubicBezTo>
                  <a:pt x="20459" y="4593"/>
                  <a:pt x="15867" y="1"/>
                  <a:pt x="10230" y="1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1" name="Google Shape;3801;p41"/>
          <p:cNvSpPr/>
          <p:nvPr/>
        </p:nvSpPr>
        <p:spPr>
          <a:xfrm>
            <a:off x="6673375" y="2624062"/>
            <a:ext cx="751943" cy="650494"/>
          </a:xfrm>
          <a:custGeom>
            <a:avLst/>
            <a:gdLst/>
            <a:ahLst/>
            <a:cxnLst/>
            <a:rect l="l" t="t" r="r" b="b"/>
            <a:pathLst>
              <a:path w="20491" h="20459" extrusionOk="0">
                <a:moveTo>
                  <a:pt x="10261" y="1"/>
                </a:moveTo>
                <a:cubicBezTo>
                  <a:pt x="4592" y="1"/>
                  <a:pt x="0" y="4593"/>
                  <a:pt x="0" y="10230"/>
                </a:cubicBezTo>
                <a:cubicBezTo>
                  <a:pt x="0" y="15898"/>
                  <a:pt x="4592" y="20459"/>
                  <a:pt x="10261" y="20459"/>
                </a:cubicBezTo>
                <a:cubicBezTo>
                  <a:pt x="15898" y="20459"/>
                  <a:pt x="20490" y="15898"/>
                  <a:pt x="20490" y="10230"/>
                </a:cubicBezTo>
                <a:cubicBezTo>
                  <a:pt x="20490" y="4593"/>
                  <a:pt x="15898" y="1"/>
                  <a:pt x="10261" y="1"/>
                </a:cubicBezTo>
                <a:close/>
              </a:path>
            </a:pathLst>
          </a:custGeom>
          <a:solidFill>
            <a:srgbClr val="BF36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3" name="Google Shape;3803;p41"/>
          <p:cNvSpPr/>
          <p:nvPr/>
        </p:nvSpPr>
        <p:spPr>
          <a:xfrm>
            <a:off x="3727180" y="2767046"/>
            <a:ext cx="421920" cy="374609"/>
          </a:xfrm>
          <a:custGeom>
            <a:avLst/>
            <a:gdLst/>
            <a:ahLst/>
            <a:cxnLst/>
            <a:rect l="l" t="t" r="r" b="b"/>
            <a:pathLst>
              <a:path w="13270" h="11782" extrusionOk="0">
                <a:moveTo>
                  <a:pt x="12731" y="507"/>
                </a:moveTo>
                <a:lnTo>
                  <a:pt x="12731" y="1426"/>
                </a:lnTo>
                <a:lnTo>
                  <a:pt x="539" y="1426"/>
                </a:lnTo>
                <a:lnTo>
                  <a:pt x="539" y="507"/>
                </a:lnTo>
                <a:close/>
                <a:moveTo>
                  <a:pt x="7981" y="3579"/>
                </a:moveTo>
                <a:cubicBezTo>
                  <a:pt x="7823" y="3579"/>
                  <a:pt x="7728" y="3674"/>
                  <a:pt x="7728" y="3832"/>
                </a:cubicBezTo>
                <a:cubicBezTo>
                  <a:pt x="7728" y="3991"/>
                  <a:pt x="7823" y="4086"/>
                  <a:pt x="7981" y="4086"/>
                </a:cubicBezTo>
                <a:lnTo>
                  <a:pt x="10926" y="4086"/>
                </a:lnTo>
                <a:cubicBezTo>
                  <a:pt x="11085" y="4086"/>
                  <a:pt x="11180" y="3991"/>
                  <a:pt x="11180" y="3832"/>
                </a:cubicBezTo>
                <a:cubicBezTo>
                  <a:pt x="11180" y="3674"/>
                  <a:pt x="11085" y="3579"/>
                  <a:pt x="10926" y="3579"/>
                </a:cubicBezTo>
                <a:close/>
                <a:moveTo>
                  <a:pt x="5068" y="3611"/>
                </a:moveTo>
                <a:cubicBezTo>
                  <a:pt x="5606" y="3737"/>
                  <a:pt x="6018" y="4149"/>
                  <a:pt x="6113" y="4688"/>
                </a:cubicBezTo>
                <a:lnTo>
                  <a:pt x="5068" y="4688"/>
                </a:lnTo>
                <a:lnTo>
                  <a:pt x="5068" y="3611"/>
                </a:lnTo>
                <a:close/>
                <a:moveTo>
                  <a:pt x="4909" y="3072"/>
                </a:moveTo>
                <a:cubicBezTo>
                  <a:pt x="4814" y="3072"/>
                  <a:pt x="4719" y="3104"/>
                  <a:pt x="4656" y="3167"/>
                </a:cubicBezTo>
                <a:cubicBezTo>
                  <a:pt x="4592" y="3231"/>
                  <a:pt x="4561" y="3326"/>
                  <a:pt x="4561" y="3421"/>
                </a:cubicBezTo>
                <a:lnTo>
                  <a:pt x="4561" y="4846"/>
                </a:lnTo>
                <a:cubicBezTo>
                  <a:pt x="4561" y="5036"/>
                  <a:pt x="4687" y="5194"/>
                  <a:pt x="4909" y="5194"/>
                </a:cubicBezTo>
                <a:lnTo>
                  <a:pt x="6303" y="5194"/>
                </a:lnTo>
                <a:cubicBezTo>
                  <a:pt x="6398" y="5194"/>
                  <a:pt x="6493" y="5163"/>
                  <a:pt x="6556" y="5068"/>
                </a:cubicBezTo>
                <a:cubicBezTo>
                  <a:pt x="6619" y="5004"/>
                  <a:pt x="6651" y="4909"/>
                  <a:pt x="6651" y="4814"/>
                </a:cubicBezTo>
                <a:cubicBezTo>
                  <a:pt x="6588" y="3896"/>
                  <a:pt x="5859" y="3136"/>
                  <a:pt x="4909" y="3072"/>
                </a:cubicBezTo>
                <a:close/>
                <a:moveTo>
                  <a:pt x="7981" y="5131"/>
                </a:moveTo>
                <a:cubicBezTo>
                  <a:pt x="7823" y="5131"/>
                  <a:pt x="7728" y="5226"/>
                  <a:pt x="7728" y="5384"/>
                </a:cubicBezTo>
                <a:cubicBezTo>
                  <a:pt x="7728" y="5511"/>
                  <a:pt x="7823" y="5638"/>
                  <a:pt x="7981" y="5638"/>
                </a:cubicBezTo>
                <a:lnTo>
                  <a:pt x="10926" y="5638"/>
                </a:lnTo>
                <a:cubicBezTo>
                  <a:pt x="11085" y="5638"/>
                  <a:pt x="11180" y="5511"/>
                  <a:pt x="11180" y="5384"/>
                </a:cubicBezTo>
                <a:cubicBezTo>
                  <a:pt x="11180" y="5226"/>
                  <a:pt x="11085" y="5131"/>
                  <a:pt x="10926" y="5131"/>
                </a:cubicBezTo>
                <a:close/>
                <a:moveTo>
                  <a:pt x="3642" y="4529"/>
                </a:moveTo>
                <a:lnTo>
                  <a:pt x="3642" y="5733"/>
                </a:lnTo>
                <a:cubicBezTo>
                  <a:pt x="3642" y="5923"/>
                  <a:pt x="3801" y="6081"/>
                  <a:pt x="3991" y="6081"/>
                </a:cubicBezTo>
                <a:lnTo>
                  <a:pt x="5226" y="6081"/>
                </a:lnTo>
                <a:cubicBezTo>
                  <a:pt x="5163" y="6366"/>
                  <a:pt x="5004" y="6651"/>
                  <a:pt x="4782" y="6841"/>
                </a:cubicBezTo>
                <a:cubicBezTo>
                  <a:pt x="4527" y="7040"/>
                  <a:pt x="4220" y="7163"/>
                  <a:pt x="3907" y="7163"/>
                </a:cubicBezTo>
                <a:cubicBezTo>
                  <a:pt x="3872" y="7163"/>
                  <a:pt x="3836" y="7161"/>
                  <a:pt x="3801" y="7158"/>
                </a:cubicBezTo>
                <a:cubicBezTo>
                  <a:pt x="3136" y="7126"/>
                  <a:pt x="2629" y="6588"/>
                  <a:pt x="2566" y="5923"/>
                </a:cubicBezTo>
                <a:cubicBezTo>
                  <a:pt x="2534" y="5574"/>
                  <a:pt x="2661" y="5226"/>
                  <a:pt x="2882" y="4973"/>
                </a:cubicBezTo>
                <a:cubicBezTo>
                  <a:pt x="3072" y="4719"/>
                  <a:pt x="3357" y="4593"/>
                  <a:pt x="3642" y="4529"/>
                </a:cubicBezTo>
                <a:close/>
                <a:moveTo>
                  <a:pt x="7981" y="6683"/>
                </a:moveTo>
                <a:cubicBezTo>
                  <a:pt x="7823" y="6683"/>
                  <a:pt x="7728" y="6778"/>
                  <a:pt x="7728" y="6936"/>
                </a:cubicBezTo>
                <a:cubicBezTo>
                  <a:pt x="7728" y="7063"/>
                  <a:pt x="7823" y="7189"/>
                  <a:pt x="7981" y="7189"/>
                </a:cubicBezTo>
                <a:lnTo>
                  <a:pt x="10926" y="7189"/>
                </a:lnTo>
                <a:cubicBezTo>
                  <a:pt x="11085" y="7189"/>
                  <a:pt x="11180" y="7063"/>
                  <a:pt x="11180" y="6936"/>
                </a:cubicBezTo>
                <a:cubicBezTo>
                  <a:pt x="11180" y="6778"/>
                  <a:pt x="11085" y="6683"/>
                  <a:pt x="10926" y="6683"/>
                </a:cubicBezTo>
                <a:close/>
                <a:moveTo>
                  <a:pt x="3801" y="3991"/>
                </a:moveTo>
                <a:cubicBezTo>
                  <a:pt x="3294" y="4023"/>
                  <a:pt x="2851" y="4244"/>
                  <a:pt x="2502" y="4624"/>
                </a:cubicBezTo>
                <a:cubicBezTo>
                  <a:pt x="2186" y="5004"/>
                  <a:pt x="2027" y="5479"/>
                  <a:pt x="2059" y="5986"/>
                </a:cubicBezTo>
                <a:cubicBezTo>
                  <a:pt x="2122" y="6873"/>
                  <a:pt x="2851" y="7601"/>
                  <a:pt x="3769" y="7664"/>
                </a:cubicBezTo>
                <a:cubicBezTo>
                  <a:pt x="3838" y="7674"/>
                  <a:pt x="3907" y="7678"/>
                  <a:pt x="3976" y="7678"/>
                </a:cubicBezTo>
                <a:cubicBezTo>
                  <a:pt x="4388" y="7678"/>
                  <a:pt x="4806" y="7519"/>
                  <a:pt x="5131" y="7221"/>
                </a:cubicBezTo>
                <a:cubicBezTo>
                  <a:pt x="5479" y="6904"/>
                  <a:pt x="5733" y="6429"/>
                  <a:pt x="5764" y="5954"/>
                </a:cubicBezTo>
                <a:cubicBezTo>
                  <a:pt x="5764" y="5859"/>
                  <a:pt x="5733" y="5764"/>
                  <a:pt x="5669" y="5669"/>
                </a:cubicBezTo>
                <a:cubicBezTo>
                  <a:pt x="5606" y="5606"/>
                  <a:pt x="5511" y="5574"/>
                  <a:pt x="5416" y="5574"/>
                </a:cubicBezTo>
                <a:lnTo>
                  <a:pt x="4149" y="5574"/>
                </a:lnTo>
                <a:lnTo>
                  <a:pt x="4149" y="4339"/>
                </a:lnTo>
                <a:cubicBezTo>
                  <a:pt x="4149" y="4244"/>
                  <a:pt x="4117" y="4149"/>
                  <a:pt x="4054" y="4086"/>
                </a:cubicBezTo>
                <a:cubicBezTo>
                  <a:pt x="3991" y="4023"/>
                  <a:pt x="3896" y="3991"/>
                  <a:pt x="3801" y="3991"/>
                </a:cubicBezTo>
                <a:close/>
                <a:moveTo>
                  <a:pt x="6651" y="10451"/>
                </a:moveTo>
                <a:cubicBezTo>
                  <a:pt x="6873" y="10483"/>
                  <a:pt x="7031" y="10641"/>
                  <a:pt x="7031" y="10863"/>
                </a:cubicBezTo>
                <a:cubicBezTo>
                  <a:pt x="7031" y="11085"/>
                  <a:pt x="6841" y="11243"/>
                  <a:pt x="6651" y="11243"/>
                </a:cubicBezTo>
                <a:cubicBezTo>
                  <a:pt x="6429" y="11243"/>
                  <a:pt x="6239" y="11085"/>
                  <a:pt x="6239" y="10863"/>
                </a:cubicBezTo>
                <a:cubicBezTo>
                  <a:pt x="6239" y="10641"/>
                  <a:pt x="6429" y="10451"/>
                  <a:pt x="6651" y="10451"/>
                </a:cubicBezTo>
                <a:close/>
                <a:moveTo>
                  <a:pt x="507" y="1"/>
                </a:moveTo>
                <a:cubicBezTo>
                  <a:pt x="222" y="1"/>
                  <a:pt x="0" y="222"/>
                  <a:pt x="0" y="476"/>
                </a:cubicBezTo>
                <a:lnTo>
                  <a:pt x="0" y="1457"/>
                </a:lnTo>
                <a:cubicBezTo>
                  <a:pt x="0" y="1742"/>
                  <a:pt x="254" y="1964"/>
                  <a:pt x="507" y="1964"/>
                </a:cubicBezTo>
                <a:lnTo>
                  <a:pt x="539" y="1964"/>
                </a:lnTo>
                <a:lnTo>
                  <a:pt x="539" y="8836"/>
                </a:lnTo>
                <a:cubicBezTo>
                  <a:pt x="539" y="9090"/>
                  <a:pt x="761" y="9311"/>
                  <a:pt x="1014" y="9311"/>
                </a:cubicBezTo>
                <a:lnTo>
                  <a:pt x="2566" y="9311"/>
                </a:lnTo>
                <a:cubicBezTo>
                  <a:pt x="2724" y="9311"/>
                  <a:pt x="2851" y="9216"/>
                  <a:pt x="2851" y="9058"/>
                </a:cubicBezTo>
                <a:cubicBezTo>
                  <a:pt x="2851" y="8931"/>
                  <a:pt x="2724" y="8805"/>
                  <a:pt x="2566" y="8805"/>
                </a:cubicBezTo>
                <a:lnTo>
                  <a:pt x="1046" y="8805"/>
                </a:lnTo>
                <a:lnTo>
                  <a:pt x="1046" y="1964"/>
                </a:lnTo>
                <a:lnTo>
                  <a:pt x="12225" y="1964"/>
                </a:lnTo>
                <a:lnTo>
                  <a:pt x="12225" y="8805"/>
                </a:lnTo>
                <a:lnTo>
                  <a:pt x="3769" y="8805"/>
                </a:lnTo>
                <a:cubicBezTo>
                  <a:pt x="3642" y="8805"/>
                  <a:pt x="3516" y="8931"/>
                  <a:pt x="3516" y="9058"/>
                </a:cubicBezTo>
                <a:cubicBezTo>
                  <a:pt x="3516" y="9216"/>
                  <a:pt x="3642" y="9311"/>
                  <a:pt x="3769" y="9311"/>
                </a:cubicBezTo>
                <a:lnTo>
                  <a:pt x="6366" y="9311"/>
                </a:lnTo>
                <a:lnTo>
                  <a:pt x="6366" y="9976"/>
                </a:lnTo>
                <a:cubicBezTo>
                  <a:pt x="5986" y="10103"/>
                  <a:pt x="5733" y="10451"/>
                  <a:pt x="5733" y="10863"/>
                </a:cubicBezTo>
                <a:cubicBezTo>
                  <a:pt x="5733" y="11370"/>
                  <a:pt x="6144" y="11781"/>
                  <a:pt x="6619" y="11781"/>
                </a:cubicBezTo>
                <a:cubicBezTo>
                  <a:pt x="7126" y="11781"/>
                  <a:pt x="7538" y="11370"/>
                  <a:pt x="7538" y="10863"/>
                </a:cubicBezTo>
                <a:cubicBezTo>
                  <a:pt x="7538" y="10451"/>
                  <a:pt x="7253" y="10103"/>
                  <a:pt x="6904" y="9976"/>
                </a:cubicBezTo>
                <a:lnTo>
                  <a:pt x="6904" y="9311"/>
                </a:lnTo>
                <a:lnTo>
                  <a:pt x="12256" y="9311"/>
                </a:lnTo>
                <a:cubicBezTo>
                  <a:pt x="12510" y="9311"/>
                  <a:pt x="12731" y="9090"/>
                  <a:pt x="12731" y="8836"/>
                </a:cubicBezTo>
                <a:lnTo>
                  <a:pt x="12731" y="1964"/>
                </a:lnTo>
                <a:lnTo>
                  <a:pt x="12763" y="1964"/>
                </a:lnTo>
                <a:cubicBezTo>
                  <a:pt x="13048" y="1964"/>
                  <a:pt x="13270" y="1742"/>
                  <a:pt x="13270" y="1457"/>
                </a:cubicBezTo>
                <a:lnTo>
                  <a:pt x="13270" y="476"/>
                </a:lnTo>
                <a:cubicBezTo>
                  <a:pt x="13270" y="222"/>
                  <a:pt x="13048" y="1"/>
                  <a:pt x="127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4" name="Google Shape;3804;p41"/>
          <p:cNvSpPr/>
          <p:nvPr/>
        </p:nvSpPr>
        <p:spPr>
          <a:xfrm>
            <a:off x="4441825" y="2783167"/>
            <a:ext cx="509846" cy="332703"/>
          </a:xfrm>
          <a:custGeom>
            <a:avLst/>
            <a:gdLst/>
            <a:ahLst/>
            <a:cxnLst/>
            <a:rect l="l" t="t" r="r" b="b"/>
            <a:pathLst>
              <a:path w="13872" h="10464" extrusionOk="0">
                <a:moveTo>
                  <a:pt x="3579" y="570"/>
                </a:moveTo>
                <a:cubicBezTo>
                  <a:pt x="4403" y="570"/>
                  <a:pt x="5163" y="887"/>
                  <a:pt x="5733" y="1457"/>
                </a:cubicBezTo>
                <a:cubicBezTo>
                  <a:pt x="6303" y="2027"/>
                  <a:pt x="6620" y="2787"/>
                  <a:pt x="6620" y="3611"/>
                </a:cubicBezTo>
                <a:cubicBezTo>
                  <a:pt x="6620" y="5226"/>
                  <a:pt x="5353" y="6556"/>
                  <a:pt x="3738" y="6619"/>
                </a:cubicBezTo>
                <a:cubicBezTo>
                  <a:pt x="3643" y="6619"/>
                  <a:pt x="3579" y="6651"/>
                  <a:pt x="3516" y="6682"/>
                </a:cubicBezTo>
                <a:lnTo>
                  <a:pt x="2154" y="7506"/>
                </a:lnTo>
                <a:lnTo>
                  <a:pt x="2154" y="6492"/>
                </a:lnTo>
                <a:cubicBezTo>
                  <a:pt x="2154" y="6334"/>
                  <a:pt x="2059" y="6207"/>
                  <a:pt x="1964" y="6112"/>
                </a:cubicBezTo>
                <a:cubicBezTo>
                  <a:pt x="1109" y="5574"/>
                  <a:pt x="603" y="4624"/>
                  <a:pt x="603" y="3642"/>
                </a:cubicBezTo>
                <a:cubicBezTo>
                  <a:pt x="571" y="2819"/>
                  <a:pt x="888" y="2059"/>
                  <a:pt x="1458" y="1489"/>
                </a:cubicBezTo>
                <a:cubicBezTo>
                  <a:pt x="2028" y="919"/>
                  <a:pt x="2788" y="602"/>
                  <a:pt x="3579" y="570"/>
                </a:cubicBezTo>
                <a:close/>
                <a:moveTo>
                  <a:pt x="3579" y="0"/>
                </a:moveTo>
                <a:cubicBezTo>
                  <a:pt x="2629" y="0"/>
                  <a:pt x="1743" y="380"/>
                  <a:pt x="1046" y="1077"/>
                </a:cubicBezTo>
                <a:cubicBezTo>
                  <a:pt x="381" y="1774"/>
                  <a:pt x="1" y="2660"/>
                  <a:pt x="32" y="3642"/>
                </a:cubicBezTo>
                <a:cubicBezTo>
                  <a:pt x="32" y="4782"/>
                  <a:pt x="603" y="5859"/>
                  <a:pt x="1521" y="6524"/>
                </a:cubicBezTo>
                <a:lnTo>
                  <a:pt x="1584" y="6556"/>
                </a:lnTo>
                <a:lnTo>
                  <a:pt x="1584" y="7791"/>
                </a:lnTo>
                <a:cubicBezTo>
                  <a:pt x="1584" y="7917"/>
                  <a:pt x="1648" y="8076"/>
                  <a:pt x="1774" y="8139"/>
                </a:cubicBezTo>
                <a:cubicBezTo>
                  <a:pt x="1853" y="8171"/>
                  <a:pt x="1933" y="8187"/>
                  <a:pt x="2008" y="8187"/>
                </a:cubicBezTo>
                <a:cubicBezTo>
                  <a:pt x="2083" y="8187"/>
                  <a:pt x="2154" y="8171"/>
                  <a:pt x="2218" y="8139"/>
                </a:cubicBezTo>
                <a:lnTo>
                  <a:pt x="3801" y="7189"/>
                </a:lnTo>
                <a:cubicBezTo>
                  <a:pt x="4529" y="7157"/>
                  <a:pt x="5226" y="6904"/>
                  <a:pt x="5796" y="6429"/>
                </a:cubicBezTo>
                <a:lnTo>
                  <a:pt x="5923" y="6366"/>
                </a:lnTo>
                <a:lnTo>
                  <a:pt x="5955" y="6492"/>
                </a:lnTo>
                <a:cubicBezTo>
                  <a:pt x="6176" y="7157"/>
                  <a:pt x="6556" y="7791"/>
                  <a:pt x="7095" y="8266"/>
                </a:cubicBezTo>
                <a:cubicBezTo>
                  <a:pt x="7791" y="8899"/>
                  <a:pt x="8678" y="9279"/>
                  <a:pt x="9628" y="9311"/>
                </a:cubicBezTo>
                <a:lnTo>
                  <a:pt x="9660" y="9343"/>
                </a:lnTo>
                <a:lnTo>
                  <a:pt x="11465" y="10388"/>
                </a:lnTo>
                <a:cubicBezTo>
                  <a:pt x="11535" y="10440"/>
                  <a:pt x="11614" y="10463"/>
                  <a:pt x="11692" y="10463"/>
                </a:cubicBezTo>
                <a:cubicBezTo>
                  <a:pt x="11756" y="10463"/>
                  <a:pt x="11820" y="10448"/>
                  <a:pt x="11877" y="10419"/>
                </a:cubicBezTo>
                <a:cubicBezTo>
                  <a:pt x="12035" y="10324"/>
                  <a:pt x="12098" y="10198"/>
                  <a:pt x="12098" y="10039"/>
                </a:cubicBezTo>
                <a:lnTo>
                  <a:pt x="12098" y="8614"/>
                </a:lnTo>
                <a:lnTo>
                  <a:pt x="12162" y="8614"/>
                </a:lnTo>
                <a:cubicBezTo>
                  <a:pt x="13207" y="7854"/>
                  <a:pt x="13872" y="6619"/>
                  <a:pt x="13872" y="5321"/>
                </a:cubicBezTo>
                <a:cubicBezTo>
                  <a:pt x="13872" y="4624"/>
                  <a:pt x="13714" y="3959"/>
                  <a:pt x="13365" y="3357"/>
                </a:cubicBezTo>
                <a:cubicBezTo>
                  <a:pt x="13333" y="3294"/>
                  <a:pt x="13270" y="3230"/>
                  <a:pt x="13207" y="3230"/>
                </a:cubicBezTo>
                <a:cubicBezTo>
                  <a:pt x="13159" y="3215"/>
                  <a:pt x="13120" y="3207"/>
                  <a:pt x="13084" y="3207"/>
                </a:cubicBezTo>
                <a:cubicBezTo>
                  <a:pt x="13048" y="3207"/>
                  <a:pt x="13017" y="3215"/>
                  <a:pt x="12985" y="3230"/>
                </a:cubicBezTo>
                <a:cubicBezTo>
                  <a:pt x="12922" y="3294"/>
                  <a:pt x="12858" y="3357"/>
                  <a:pt x="12827" y="3421"/>
                </a:cubicBezTo>
                <a:cubicBezTo>
                  <a:pt x="12827" y="3484"/>
                  <a:pt x="12827" y="3579"/>
                  <a:pt x="12858" y="3642"/>
                </a:cubicBezTo>
                <a:cubicBezTo>
                  <a:pt x="13143" y="4149"/>
                  <a:pt x="13302" y="4751"/>
                  <a:pt x="13270" y="5321"/>
                </a:cubicBezTo>
                <a:cubicBezTo>
                  <a:pt x="13270" y="6492"/>
                  <a:pt x="12700" y="7537"/>
                  <a:pt x="11718" y="8203"/>
                </a:cubicBezTo>
                <a:cubicBezTo>
                  <a:pt x="11592" y="8266"/>
                  <a:pt x="11528" y="8424"/>
                  <a:pt x="11528" y="8583"/>
                </a:cubicBezTo>
                <a:lnTo>
                  <a:pt x="11528" y="9786"/>
                </a:lnTo>
                <a:lnTo>
                  <a:pt x="9913" y="8804"/>
                </a:lnTo>
                <a:cubicBezTo>
                  <a:pt x="9850" y="8773"/>
                  <a:pt x="9755" y="8741"/>
                  <a:pt x="9692" y="8741"/>
                </a:cubicBezTo>
                <a:cubicBezTo>
                  <a:pt x="8045" y="8678"/>
                  <a:pt x="6715" y="7506"/>
                  <a:pt x="6430" y="5891"/>
                </a:cubicBezTo>
                <a:lnTo>
                  <a:pt x="6398" y="5859"/>
                </a:lnTo>
                <a:lnTo>
                  <a:pt x="6430" y="5827"/>
                </a:lnTo>
                <a:cubicBezTo>
                  <a:pt x="6936" y="5194"/>
                  <a:pt x="7190" y="4402"/>
                  <a:pt x="7190" y="3611"/>
                </a:cubicBezTo>
                <a:cubicBezTo>
                  <a:pt x="7190" y="3452"/>
                  <a:pt x="7190" y="3294"/>
                  <a:pt x="7158" y="3104"/>
                </a:cubicBezTo>
                <a:lnTo>
                  <a:pt x="7158" y="3072"/>
                </a:lnTo>
                <a:lnTo>
                  <a:pt x="7190" y="3040"/>
                </a:lnTo>
                <a:cubicBezTo>
                  <a:pt x="7855" y="2280"/>
                  <a:pt x="8805" y="1837"/>
                  <a:pt x="9818" y="1837"/>
                </a:cubicBezTo>
                <a:lnTo>
                  <a:pt x="9850" y="1837"/>
                </a:lnTo>
                <a:cubicBezTo>
                  <a:pt x="10547" y="1837"/>
                  <a:pt x="11180" y="2027"/>
                  <a:pt x="11750" y="2407"/>
                </a:cubicBezTo>
                <a:cubicBezTo>
                  <a:pt x="11795" y="2429"/>
                  <a:pt x="11840" y="2452"/>
                  <a:pt x="11896" y="2452"/>
                </a:cubicBezTo>
                <a:cubicBezTo>
                  <a:pt x="11919" y="2452"/>
                  <a:pt x="11944" y="2448"/>
                  <a:pt x="11972" y="2439"/>
                </a:cubicBezTo>
                <a:cubicBezTo>
                  <a:pt x="12035" y="2439"/>
                  <a:pt x="12098" y="2375"/>
                  <a:pt x="12162" y="2312"/>
                </a:cubicBezTo>
                <a:cubicBezTo>
                  <a:pt x="12225" y="2185"/>
                  <a:pt x="12193" y="2027"/>
                  <a:pt x="12067" y="1932"/>
                </a:cubicBezTo>
                <a:cubicBezTo>
                  <a:pt x="11402" y="1489"/>
                  <a:pt x="10642" y="1235"/>
                  <a:pt x="9850" y="1235"/>
                </a:cubicBezTo>
                <a:lnTo>
                  <a:pt x="9818" y="1235"/>
                </a:lnTo>
                <a:cubicBezTo>
                  <a:pt x="8805" y="1235"/>
                  <a:pt x="7855" y="1615"/>
                  <a:pt x="7095" y="2280"/>
                </a:cubicBezTo>
                <a:lnTo>
                  <a:pt x="7000" y="2375"/>
                </a:lnTo>
                <a:lnTo>
                  <a:pt x="6936" y="2249"/>
                </a:lnTo>
                <a:cubicBezTo>
                  <a:pt x="6778" y="1805"/>
                  <a:pt x="6493" y="1394"/>
                  <a:pt x="6145" y="1045"/>
                </a:cubicBezTo>
                <a:cubicBezTo>
                  <a:pt x="5480" y="380"/>
                  <a:pt x="4561" y="0"/>
                  <a:pt x="36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5" name="Google Shape;3805;p41"/>
          <p:cNvSpPr/>
          <p:nvPr/>
        </p:nvSpPr>
        <p:spPr>
          <a:xfrm>
            <a:off x="4505257" y="2834517"/>
            <a:ext cx="117612" cy="108516"/>
          </a:xfrm>
          <a:custGeom>
            <a:avLst/>
            <a:gdLst/>
            <a:ahLst/>
            <a:cxnLst/>
            <a:rect l="l" t="t" r="r" b="b"/>
            <a:pathLst>
              <a:path w="3200" h="3413" extrusionOk="0">
                <a:moveTo>
                  <a:pt x="1616" y="982"/>
                </a:moveTo>
                <a:lnTo>
                  <a:pt x="2091" y="2059"/>
                </a:lnTo>
                <a:lnTo>
                  <a:pt x="1109" y="2059"/>
                </a:lnTo>
                <a:lnTo>
                  <a:pt x="1616" y="982"/>
                </a:lnTo>
                <a:close/>
                <a:moveTo>
                  <a:pt x="1616" y="0"/>
                </a:moveTo>
                <a:cubicBezTo>
                  <a:pt x="1489" y="0"/>
                  <a:pt x="1394" y="64"/>
                  <a:pt x="1331" y="159"/>
                </a:cubicBezTo>
                <a:lnTo>
                  <a:pt x="33" y="3009"/>
                </a:lnTo>
                <a:cubicBezTo>
                  <a:pt x="1" y="3072"/>
                  <a:pt x="1" y="3136"/>
                  <a:pt x="33" y="3231"/>
                </a:cubicBezTo>
                <a:cubicBezTo>
                  <a:pt x="64" y="3294"/>
                  <a:pt x="96" y="3357"/>
                  <a:pt x="191" y="3389"/>
                </a:cubicBezTo>
                <a:cubicBezTo>
                  <a:pt x="223" y="3405"/>
                  <a:pt x="254" y="3413"/>
                  <a:pt x="290" y="3413"/>
                </a:cubicBezTo>
                <a:cubicBezTo>
                  <a:pt x="326" y="3413"/>
                  <a:pt x="365" y="3405"/>
                  <a:pt x="413" y="3389"/>
                </a:cubicBezTo>
                <a:cubicBezTo>
                  <a:pt x="476" y="3357"/>
                  <a:pt x="539" y="3294"/>
                  <a:pt x="571" y="3231"/>
                </a:cubicBezTo>
                <a:lnTo>
                  <a:pt x="856" y="2629"/>
                </a:lnTo>
                <a:lnTo>
                  <a:pt x="2376" y="2629"/>
                </a:lnTo>
                <a:lnTo>
                  <a:pt x="2661" y="3231"/>
                </a:lnTo>
                <a:cubicBezTo>
                  <a:pt x="2693" y="3294"/>
                  <a:pt x="2756" y="3357"/>
                  <a:pt x="2819" y="3389"/>
                </a:cubicBezTo>
                <a:cubicBezTo>
                  <a:pt x="2851" y="3405"/>
                  <a:pt x="2891" y="3413"/>
                  <a:pt x="2930" y="3413"/>
                </a:cubicBezTo>
                <a:cubicBezTo>
                  <a:pt x="2970" y="3413"/>
                  <a:pt x="3010" y="3405"/>
                  <a:pt x="3041" y="3389"/>
                </a:cubicBezTo>
                <a:cubicBezTo>
                  <a:pt x="3105" y="3357"/>
                  <a:pt x="3168" y="3294"/>
                  <a:pt x="3200" y="3231"/>
                </a:cubicBezTo>
                <a:cubicBezTo>
                  <a:pt x="3200" y="3136"/>
                  <a:pt x="3200" y="3072"/>
                  <a:pt x="3168" y="3009"/>
                </a:cubicBezTo>
                <a:lnTo>
                  <a:pt x="1869" y="159"/>
                </a:lnTo>
                <a:cubicBezTo>
                  <a:pt x="1838" y="64"/>
                  <a:pt x="1711" y="0"/>
                  <a:pt x="16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6" name="Google Shape;3806;p41"/>
          <p:cNvSpPr/>
          <p:nvPr/>
        </p:nvSpPr>
        <p:spPr>
          <a:xfrm>
            <a:off x="4693582" y="2873784"/>
            <a:ext cx="154843" cy="141202"/>
          </a:xfrm>
          <a:custGeom>
            <a:avLst/>
            <a:gdLst/>
            <a:ahLst/>
            <a:cxnLst/>
            <a:rect l="l" t="t" r="r" b="b"/>
            <a:pathLst>
              <a:path w="4213" h="4441" extrusionOk="0">
                <a:moveTo>
                  <a:pt x="1995" y="0"/>
                </a:moveTo>
                <a:cubicBezTo>
                  <a:pt x="1837" y="0"/>
                  <a:pt x="1710" y="127"/>
                  <a:pt x="1710" y="285"/>
                </a:cubicBezTo>
                <a:lnTo>
                  <a:pt x="1710" y="824"/>
                </a:lnTo>
                <a:lnTo>
                  <a:pt x="285" y="824"/>
                </a:lnTo>
                <a:cubicBezTo>
                  <a:pt x="127" y="824"/>
                  <a:pt x="0" y="951"/>
                  <a:pt x="0" y="1109"/>
                </a:cubicBezTo>
                <a:cubicBezTo>
                  <a:pt x="0" y="1267"/>
                  <a:pt x="127" y="1394"/>
                  <a:pt x="285" y="1394"/>
                </a:cubicBezTo>
                <a:lnTo>
                  <a:pt x="2787" y="1394"/>
                </a:lnTo>
                <a:lnTo>
                  <a:pt x="2724" y="1552"/>
                </a:lnTo>
                <a:cubicBezTo>
                  <a:pt x="2470" y="2027"/>
                  <a:pt x="2154" y="2439"/>
                  <a:pt x="1742" y="2819"/>
                </a:cubicBezTo>
                <a:lnTo>
                  <a:pt x="1679" y="2882"/>
                </a:lnTo>
                <a:lnTo>
                  <a:pt x="1615" y="2819"/>
                </a:lnTo>
                <a:cubicBezTo>
                  <a:pt x="1425" y="2629"/>
                  <a:pt x="1267" y="2407"/>
                  <a:pt x="1140" y="2186"/>
                </a:cubicBezTo>
                <a:cubicBezTo>
                  <a:pt x="1081" y="2087"/>
                  <a:pt x="984" y="2037"/>
                  <a:pt x="889" y="2037"/>
                </a:cubicBezTo>
                <a:cubicBezTo>
                  <a:pt x="832" y="2037"/>
                  <a:pt x="776" y="2055"/>
                  <a:pt x="728" y="2091"/>
                </a:cubicBezTo>
                <a:cubicBezTo>
                  <a:pt x="665" y="2122"/>
                  <a:pt x="633" y="2186"/>
                  <a:pt x="602" y="2249"/>
                </a:cubicBezTo>
                <a:cubicBezTo>
                  <a:pt x="570" y="2344"/>
                  <a:pt x="602" y="2407"/>
                  <a:pt x="633" y="2471"/>
                </a:cubicBezTo>
                <a:cubicBezTo>
                  <a:pt x="792" y="2724"/>
                  <a:pt x="950" y="2946"/>
                  <a:pt x="1140" y="3167"/>
                </a:cubicBezTo>
                <a:lnTo>
                  <a:pt x="1235" y="3231"/>
                </a:lnTo>
                <a:lnTo>
                  <a:pt x="1140" y="3294"/>
                </a:lnTo>
                <a:cubicBezTo>
                  <a:pt x="855" y="3484"/>
                  <a:pt x="570" y="3642"/>
                  <a:pt x="285" y="3737"/>
                </a:cubicBezTo>
                <a:cubicBezTo>
                  <a:pt x="222" y="3769"/>
                  <a:pt x="158" y="3832"/>
                  <a:pt x="127" y="3896"/>
                </a:cubicBezTo>
                <a:cubicBezTo>
                  <a:pt x="95" y="3959"/>
                  <a:pt x="95" y="4054"/>
                  <a:pt x="127" y="4117"/>
                </a:cubicBezTo>
                <a:cubicBezTo>
                  <a:pt x="158" y="4181"/>
                  <a:pt x="190" y="4244"/>
                  <a:pt x="285" y="4276"/>
                </a:cubicBezTo>
                <a:cubicBezTo>
                  <a:pt x="317" y="4292"/>
                  <a:pt x="348" y="4300"/>
                  <a:pt x="384" y="4300"/>
                </a:cubicBezTo>
                <a:cubicBezTo>
                  <a:pt x="420" y="4300"/>
                  <a:pt x="459" y="4292"/>
                  <a:pt x="507" y="4276"/>
                </a:cubicBezTo>
                <a:cubicBezTo>
                  <a:pt x="887" y="4117"/>
                  <a:pt x="1267" y="3927"/>
                  <a:pt x="1615" y="3674"/>
                </a:cubicBezTo>
                <a:lnTo>
                  <a:pt x="1679" y="3642"/>
                </a:lnTo>
                <a:lnTo>
                  <a:pt x="1710" y="3674"/>
                </a:lnTo>
                <a:cubicBezTo>
                  <a:pt x="2185" y="4022"/>
                  <a:pt x="2660" y="4276"/>
                  <a:pt x="3230" y="4434"/>
                </a:cubicBezTo>
                <a:cubicBezTo>
                  <a:pt x="3247" y="4438"/>
                  <a:pt x="3265" y="4440"/>
                  <a:pt x="3283" y="4440"/>
                </a:cubicBezTo>
                <a:cubicBezTo>
                  <a:pt x="3404" y="4440"/>
                  <a:pt x="3551" y="4354"/>
                  <a:pt x="3579" y="4244"/>
                </a:cubicBezTo>
                <a:cubicBezTo>
                  <a:pt x="3610" y="4086"/>
                  <a:pt x="3515" y="3927"/>
                  <a:pt x="3389" y="3864"/>
                </a:cubicBezTo>
                <a:cubicBezTo>
                  <a:pt x="2977" y="3769"/>
                  <a:pt x="2565" y="3579"/>
                  <a:pt x="2217" y="3326"/>
                </a:cubicBezTo>
                <a:lnTo>
                  <a:pt x="2122" y="3262"/>
                </a:lnTo>
                <a:lnTo>
                  <a:pt x="2217" y="3167"/>
                </a:lnTo>
                <a:cubicBezTo>
                  <a:pt x="2724" y="2692"/>
                  <a:pt x="3104" y="2122"/>
                  <a:pt x="3420" y="1457"/>
                </a:cubicBezTo>
                <a:lnTo>
                  <a:pt x="3420" y="1394"/>
                </a:lnTo>
                <a:lnTo>
                  <a:pt x="3927" y="1394"/>
                </a:lnTo>
                <a:cubicBezTo>
                  <a:pt x="4085" y="1394"/>
                  <a:pt x="4212" y="1267"/>
                  <a:pt x="4212" y="1109"/>
                </a:cubicBezTo>
                <a:cubicBezTo>
                  <a:pt x="4212" y="951"/>
                  <a:pt x="4085" y="824"/>
                  <a:pt x="3927" y="824"/>
                </a:cubicBezTo>
                <a:lnTo>
                  <a:pt x="2280" y="824"/>
                </a:lnTo>
                <a:lnTo>
                  <a:pt x="2280" y="285"/>
                </a:lnTo>
                <a:cubicBezTo>
                  <a:pt x="2280" y="127"/>
                  <a:pt x="2154" y="0"/>
                  <a:pt x="19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7" name="Google Shape;3807;p41"/>
          <p:cNvSpPr/>
          <p:nvPr/>
        </p:nvSpPr>
        <p:spPr>
          <a:xfrm>
            <a:off x="1985945" y="2726761"/>
            <a:ext cx="405378" cy="446116"/>
          </a:xfrm>
          <a:custGeom>
            <a:avLst/>
            <a:gdLst/>
            <a:ahLst/>
            <a:cxnLst/>
            <a:rect l="l" t="t" r="r" b="b"/>
            <a:pathLst>
              <a:path w="10230" h="14031" extrusionOk="0">
                <a:moveTo>
                  <a:pt x="7474" y="1046"/>
                </a:moveTo>
                <a:lnTo>
                  <a:pt x="9185" y="2756"/>
                </a:lnTo>
                <a:lnTo>
                  <a:pt x="7474" y="2756"/>
                </a:lnTo>
                <a:lnTo>
                  <a:pt x="7474" y="1046"/>
                </a:lnTo>
                <a:close/>
                <a:moveTo>
                  <a:pt x="4909" y="1268"/>
                </a:moveTo>
                <a:cubicBezTo>
                  <a:pt x="4719" y="1268"/>
                  <a:pt x="4593" y="1394"/>
                  <a:pt x="4593" y="1584"/>
                </a:cubicBezTo>
                <a:lnTo>
                  <a:pt x="4593" y="2028"/>
                </a:lnTo>
                <a:lnTo>
                  <a:pt x="4149" y="2028"/>
                </a:lnTo>
                <a:cubicBezTo>
                  <a:pt x="3959" y="2028"/>
                  <a:pt x="3833" y="2154"/>
                  <a:pt x="3833" y="2344"/>
                </a:cubicBezTo>
                <a:cubicBezTo>
                  <a:pt x="3833" y="2503"/>
                  <a:pt x="3959" y="2629"/>
                  <a:pt x="4149" y="2629"/>
                </a:cubicBezTo>
                <a:lnTo>
                  <a:pt x="4593" y="2629"/>
                </a:lnTo>
                <a:lnTo>
                  <a:pt x="4593" y="3104"/>
                </a:lnTo>
                <a:cubicBezTo>
                  <a:pt x="4593" y="3263"/>
                  <a:pt x="4719" y="3389"/>
                  <a:pt x="4909" y="3389"/>
                </a:cubicBezTo>
                <a:cubicBezTo>
                  <a:pt x="5068" y="3389"/>
                  <a:pt x="5194" y="3263"/>
                  <a:pt x="5194" y="3104"/>
                </a:cubicBezTo>
                <a:lnTo>
                  <a:pt x="5194" y="2629"/>
                </a:lnTo>
                <a:lnTo>
                  <a:pt x="5669" y="2629"/>
                </a:lnTo>
                <a:cubicBezTo>
                  <a:pt x="5828" y="2629"/>
                  <a:pt x="5954" y="2503"/>
                  <a:pt x="5954" y="2344"/>
                </a:cubicBezTo>
                <a:cubicBezTo>
                  <a:pt x="5954" y="2154"/>
                  <a:pt x="5828" y="2028"/>
                  <a:pt x="5669" y="2028"/>
                </a:cubicBezTo>
                <a:lnTo>
                  <a:pt x="5194" y="2028"/>
                </a:lnTo>
                <a:lnTo>
                  <a:pt x="5194" y="1584"/>
                </a:lnTo>
                <a:cubicBezTo>
                  <a:pt x="5194" y="1426"/>
                  <a:pt x="5068" y="1268"/>
                  <a:pt x="4909" y="1268"/>
                </a:cubicBezTo>
                <a:close/>
                <a:moveTo>
                  <a:pt x="3009" y="3611"/>
                </a:moveTo>
                <a:lnTo>
                  <a:pt x="3262" y="4181"/>
                </a:lnTo>
                <a:lnTo>
                  <a:pt x="2724" y="4181"/>
                </a:lnTo>
                <a:lnTo>
                  <a:pt x="3009" y="3611"/>
                </a:lnTo>
                <a:close/>
                <a:moveTo>
                  <a:pt x="3009" y="2598"/>
                </a:moveTo>
                <a:cubicBezTo>
                  <a:pt x="2882" y="2598"/>
                  <a:pt x="2787" y="2661"/>
                  <a:pt x="2724" y="2756"/>
                </a:cubicBezTo>
                <a:lnTo>
                  <a:pt x="1711" y="4973"/>
                </a:lnTo>
                <a:cubicBezTo>
                  <a:pt x="1616" y="5131"/>
                  <a:pt x="1679" y="5321"/>
                  <a:pt x="1837" y="5385"/>
                </a:cubicBezTo>
                <a:cubicBezTo>
                  <a:pt x="1878" y="5401"/>
                  <a:pt x="1921" y="5409"/>
                  <a:pt x="1964" y="5409"/>
                </a:cubicBezTo>
                <a:cubicBezTo>
                  <a:pt x="2085" y="5409"/>
                  <a:pt x="2202" y="5344"/>
                  <a:pt x="2249" y="5226"/>
                </a:cubicBezTo>
                <a:lnTo>
                  <a:pt x="2439" y="4783"/>
                </a:lnTo>
                <a:lnTo>
                  <a:pt x="3548" y="4783"/>
                </a:lnTo>
                <a:lnTo>
                  <a:pt x="3738" y="5226"/>
                </a:lnTo>
                <a:cubicBezTo>
                  <a:pt x="3784" y="5344"/>
                  <a:pt x="3901" y="5409"/>
                  <a:pt x="4023" y="5409"/>
                </a:cubicBezTo>
                <a:cubicBezTo>
                  <a:pt x="4065" y="5409"/>
                  <a:pt x="4108" y="5401"/>
                  <a:pt x="4149" y="5385"/>
                </a:cubicBezTo>
                <a:cubicBezTo>
                  <a:pt x="4308" y="5321"/>
                  <a:pt x="4371" y="5131"/>
                  <a:pt x="4308" y="4973"/>
                </a:cubicBezTo>
                <a:lnTo>
                  <a:pt x="3262" y="2756"/>
                </a:lnTo>
                <a:cubicBezTo>
                  <a:pt x="3231" y="2661"/>
                  <a:pt x="3104" y="2598"/>
                  <a:pt x="3009" y="2598"/>
                </a:cubicBezTo>
                <a:close/>
                <a:moveTo>
                  <a:pt x="1521" y="6113"/>
                </a:moveTo>
                <a:cubicBezTo>
                  <a:pt x="1362" y="6113"/>
                  <a:pt x="1236" y="6240"/>
                  <a:pt x="1236" y="6398"/>
                </a:cubicBezTo>
                <a:cubicBezTo>
                  <a:pt x="1236" y="6588"/>
                  <a:pt x="1362" y="6715"/>
                  <a:pt x="1521" y="6715"/>
                </a:cubicBezTo>
                <a:lnTo>
                  <a:pt x="8710" y="6715"/>
                </a:lnTo>
                <a:cubicBezTo>
                  <a:pt x="8868" y="6715"/>
                  <a:pt x="8995" y="6588"/>
                  <a:pt x="8995" y="6398"/>
                </a:cubicBezTo>
                <a:cubicBezTo>
                  <a:pt x="8995" y="6240"/>
                  <a:pt x="8868" y="6113"/>
                  <a:pt x="8710" y="6113"/>
                </a:cubicBezTo>
                <a:close/>
                <a:moveTo>
                  <a:pt x="1521" y="7918"/>
                </a:moveTo>
                <a:cubicBezTo>
                  <a:pt x="1362" y="7918"/>
                  <a:pt x="1236" y="8045"/>
                  <a:pt x="1236" y="8235"/>
                </a:cubicBezTo>
                <a:cubicBezTo>
                  <a:pt x="1236" y="8393"/>
                  <a:pt x="1362" y="8551"/>
                  <a:pt x="1521" y="8551"/>
                </a:cubicBezTo>
                <a:lnTo>
                  <a:pt x="8710" y="8551"/>
                </a:lnTo>
                <a:cubicBezTo>
                  <a:pt x="8868" y="8551"/>
                  <a:pt x="8995" y="8393"/>
                  <a:pt x="8995" y="8235"/>
                </a:cubicBezTo>
                <a:cubicBezTo>
                  <a:pt x="8995" y="8045"/>
                  <a:pt x="8868" y="7918"/>
                  <a:pt x="8710" y="7918"/>
                </a:cubicBezTo>
                <a:close/>
                <a:moveTo>
                  <a:pt x="1521" y="9755"/>
                </a:moveTo>
                <a:cubicBezTo>
                  <a:pt x="1362" y="9755"/>
                  <a:pt x="1236" y="9881"/>
                  <a:pt x="1236" y="10072"/>
                </a:cubicBezTo>
                <a:cubicBezTo>
                  <a:pt x="1236" y="10230"/>
                  <a:pt x="1362" y="10357"/>
                  <a:pt x="1521" y="10357"/>
                </a:cubicBezTo>
                <a:lnTo>
                  <a:pt x="8710" y="10357"/>
                </a:lnTo>
                <a:cubicBezTo>
                  <a:pt x="8868" y="10357"/>
                  <a:pt x="8995" y="10230"/>
                  <a:pt x="8995" y="10072"/>
                </a:cubicBezTo>
                <a:cubicBezTo>
                  <a:pt x="8995" y="9881"/>
                  <a:pt x="8868" y="9755"/>
                  <a:pt x="8710" y="9755"/>
                </a:cubicBezTo>
                <a:close/>
                <a:moveTo>
                  <a:pt x="1521" y="11592"/>
                </a:moveTo>
                <a:cubicBezTo>
                  <a:pt x="1362" y="11592"/>
                  <a:pt x="1236" y="11718"/>
                  <a:pt x="1236" y="11877"/>
                </a:cubicBezTo>
                <a:cubicBezTo>
                  <a:pt x="1236" y="12067"/>
                  <a:pt x="1362" y="12193"/>
                  <a:pt x="1521" y="12193"/>
                </a:cubicBezTo>
                <a:lnTo>
                  <a:pt x="6271" y="12193"/>
                </a:lnTo>
                <a:cubicBezTo>
                  <a:pt x="6429" y="12193"/>
                  <a:pt x="6556" y="12067"/>
                  <a:pt x="6556" y="11877"/>
                </a:cubicBezTo>
                <a:cubicBezTo>
                  <a:pt x="6556" y="11718"/>
                  <a:pt x="6429" y="11592"/>
                  <a:pt x="6271" y="11592"/>
                </a:cubicBezTo>
                <a:close/>
                <a:moveTo>
                  <a:pt x="1109" y="1"/>
                </a:moveTo>
                <a:cubicBezTo>
                  <a:pt x="507" y="1"/>
                  <a:pt x="1" y="508"/>
                  <a:pt x="1" y="1109"/>
                </a:cubicBezTo>
                <a:lnTo>
                  <a:pt x="1" y="12922"/>
                </a:lnTo>
                <a:cubicBezTo>
                  <a:pt x="1" y="13523"/>
                  <a:pt x="507" y="14030"/>
                  <a:pt x="1109" y="14030"/>
                </a:cubicBezTo>
                <a:lnTo>
                  <a:pt x="3199" y="14030"/>
                </a:lnTo>
                <a:cubicBezTo>
                  <a:pt x="3389" y="14030"/>
                  <a:pt x="3516" y="13903"/>
                  <a:pt x="3516" y="13713"/>
                </a:cubicBezTo>
                <a:cubicBezTo>
                  <a:pt x="3516" y="13555"/>
                  <a:pt x="3389" y="13428"/>
                  <a:pt x="3199" y="13428"/>
                </a:cubicBezTo>
                <a:lnTo>
                  <a:pt x="1109" y="13428"/>
                </a:lnTo>
                <a:cubicBezTo>
                  <a:pt x="824" y="13428"/>
                  <a:pt x="602" y="13175"/>
                  <a:pt x="602" y="12922"/>
                </a:cubicBezTo>
                <a:lnTo>
                  <a:pt x="602" y="1109"/>
                </a:lnTo>
                <a:cubicBezTo>
                  <a:pt x="602" y="824"/>
                  <a:pt x="856" y="603"/>
                  <a:pt x="1109" y="603"/>
                </a:cubicBezTo>
                <a:lnTo>
                  <a:pt x="6873" y="603"/>
                </a:lnTo>
                <a:lnTo>
                  <a:pt x="6873" y="2819"/>
                </a:lnTo>
                <a:cubicBezTo>
                  <a:pt x="6873" y="3104"/>
                  <a:pt x="7126" y="3358"/>
                  <a:pt x="7411" y="3358"/>
                </a:cubicBezTo>
                <a:lnTo>
                  <a:pt x="9596" y="3358"/>
                </a:lnTo>
                <a:lnTo>
                  <a:pt x="9596" y="12922"/>
                </a:lnTo>
                <a:cubicBezTo>
                  <a:pt x="9596" y="13207"/>
                  <a:pt x="9375" y="13428"/>
                  <a:pt x="9090" y="13428"/>
                </a:cubicBezTo>
                <a:lnTo>
                  <a:pt x="4624" y="13428"/>
                </a:lnTo>
                <a:cubicBezTo>
                  <a:pt x="4466" y="13428"/>
                  <a:pt x="4339" y="13555"/>
                  <a:pt x="4339" y="13713"/>
                </a:cubicBezTo>
                <a:cubicBezTo>
                  <a:pt x="4339" y="13903"/>
                  <a:pt x="4466" y="14030"/>
                  <a:pt x="4624" y="14030"/>
                </a:cubicBezTo>
                <a:lnTo>
                  <a:pt x="9090" y="14030"/>
                </a:lnTo>
                <a:cubicBezTo>
                  <a:pt x="9723" y="14030"/>
                  <a:pt x="10230" y="13523"/>
                  <a:pt x="10230" y="12922"/>
                </a:cubicBezTo>
                <a:lnTo>
                  <a:pt x="10230" y="3041"/>
                </a:lnTo>
                <a:cubicBezTo>
                  <a:pt x="10230" y="2978"/>
                  <a:pt x="10198" y="2914"/>
                  <a:pt x="10135" y="2819"/>
                </a:cubicBezTo>
                <a:lnTo>
                  <a:pt x="7379" y="96"/>
                </a:lnTo>
                <a:cubicBezTo>
                  <a:pt x="7348" y="64"/>
                  <a:pt x="7284" y="1"/>
                  <a:pt x="715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0" name="Google Shape;3810;p41"/>
          <p:cNvSpPr/>
          <p:nvPr/>
        </p:nvSpPr>
        <p:spPr>
          <a:xfrm>
            <a:off x="6844633" y="2794232"/>
            <a:ext cx="500304" cy="311178"/>
          </a:xfrm>
          <a:custGeom>
            <a:avLst/>
            <a:gdLst/>
            <a:ahLst/>
            <a:cxnLst/>
            <a:rect l="l" t="t" r="r" b="b"/>
            <a:pathLst>
              <a:path w="12954" h="9787" extrusionOk="0">
                <a:moveTo>
                  <a:pt x="12194" y="602"/>
                </a:moveTo>
                <a:cubicBezTo>
                  <a:pt x="12289" y="602"/>
                  <a:pt x="12352" y="666"/>
                  <a:pt x="12352" y="761"/>
                </a:cubicBezTo>
                <a:lnTo>
                  <a:pt x="12352" y="7189"/>
                </a:lnTo>
                <a:cubicBezTo>
                  <a:pt x="12352" y="7284"/>
                  <a:pt x="12289" y="7348"/>
                  <a:pt x="12194" y="7348"/>
                </a:cubicBezTo>
                <a:lnTo>
                  <a:pt x="8330" y="7348"/>
                </a:lnTo>
                <a:cubicBezTo>
                  <a:pt x="7855" y="7348"/>
                  <a:pt x="7412" y="7474"/>
                  <a:pt x="7031" y="7759"/>
                </a:cubicBezTo>
                <a:cubicBezTo>
                  <a:pt x="7000" y="7791"/>
                  <a:pt x="6968" y="7791"/>
                  <a:pt x="6936" y="7791"/>
                </a:cubicBezTo>
                <a:lnTo>
                  <a:pt x="6873" y="7791"/>
                </a:lnTo>
                <a:cubicBezTo>
                  <a:pt x="6810" y="7759"/>
                  <a:pt x="6778" y="7696"/>
                  <a:pt x="6778" y="7633"/>
                </a:cubicBezTo>
                <a:lnTo>
                  <a:pt x="6778" y="1521"/>
                </a:lnTo>
                <a:cubicBezTo>
                  <a:pt x="6778" y="1014"/>
                  <a:pt x="7190" y="602"/>
                  <a:pt x="7697" y="602"/>
                </a:cubicBezTo>
                <a:close/>
                <a:moveTo>
                  <a:pt x="4656" y="7950"/>
                </a:moveTo>
                <a:cubicBezTo>
                  <a:pt x="5290" y="7950"/>
                  <a:pt x="5891" y="8361"/>
                  <a:pt x="6081" y="8963"/>
                </a:cubicBezTo>
                <a:cubicBezTo>
                  <a:pt x="6113" y="9026"/>
                  <a:pt x="6113" y="9058"/>
                  <a:pt x="6081" y="9121"/>
                </a:cubicBezTo>
                <a:cubicBezTo>
                  <a:pt x="6050" y="9153"/>
                  <a:pt x="5986" y="9185"/>
                  <a:pt x="5955" y="9185"/>
                </a:cubicBezTo>
                <a:lnTo>
                  <a:pt x="761" y="9185"/>
                </a:lnTo>
                <a:cubicBezTo>
                  <a:pt x="666" y="9185"/>
                  <a:pt x="603" y="9090"/>
                  <a:pt x="603" y="9026"/>
                </a:cubicBezTo>
                <a:lnTo>
                  <a:pt x="603" y="8108"/>
                </a:lnTo>
                <a:cubicBezTo>
                  <a:pt x="603" y="8013"/>
                  <a:pt x="666" y="7950"/>
                  <a:pt x="761" y="7950"/>
                </a:cubicBezTo>
                <a:close/>
                <a:moveTo>
                  <a:pt x="12194" y="7950"/>
                </a:moveTo>
                <a:cubicBezTo>
                  <a:pt x="12289" y="7950"/>
                  <a:pt x="12352" y="8013"/>
                  <a:pt x="12352" y="8108"/>
                </a:cubicBezTo>
                <a:lnTo>
                  <a:pt x="12352" y="9026"/>
                </a:lnTo>
                <a:cubicBezTo>
                  <a:pt x="12352" y="9121"/>
                  <a:pt x="12289" y="9185"/>
                  <a:pt x="12194" y="9185"/>
                </a:cubicBezTo>
                <a:lnTo>
                  <a:pt x="7031" y="9185"/>
                </a:lnTo>
                <a:cubicBezTo>
                  <a:pt x="6968" y="9185"/>
                  <a:pt x="6936" y="9153"/>
                  <a:pt x="6905" y="9121"/>
                </a:cubicBezTo>
                <a:cubicBezTo>
                  <a:pt x="6873" y="9058"/>
                  <a:pt x="6841" y="9026"/>
                  <a:pt x="6873" y="8963"/>
                </a:cubicBezTo>
                <a:cubicBezTo>
                  <a:pt x="7095" y="8361"/>
                  <a:pt x="7665" y="7950"/>
                  <a:pt x="8330" y="7950"/>
                </a:cubicBezTo>
                <a:close/>
                <a:moveTo>
                  <a:pt x="729" y="1"/>
                </a:moveTo>
                <a:cubicBezTo>
                  <a:pt x="318" y="1"/>
                  <a:pt x="1" y="317"/>
                  <a:pt x="1" y="729"/>
                </a:cubicBezTo>
                <a:lnTo>
                  <a:pt x="1" y="1932"/>
                </a:lnTo>
                <a:cubicBezTo>
                  <a:pt x="1" y="2091"/>
                  <a:pt x="128" y="2217"/>
                  <a:pt x="318" y="2217"/>
                </a:cubicBezTo>
                <a:cubicBezTo>
                  <a:pt x="476" y="2217"/>
                  <a:pt x="603" y="2091"/>
                  <a:pt x="603" y="1932"/>
                </a:cubicBezTo>
                <a:lnTo>
                  <a:pt x="603" y="761"/>
                </a:lnTo>
                <a:cubicBezTo>
                  <a:pt x="603" y="666"/>
                  <a:pt x="666" y="602"/>
                  <a:pt x="761" y="602"/>
                </a:cubicBezTo>
                <a:lnTo>
                  <a:pt x="5258" y="602"/>
                </a:lnTo>
                <a:cubicBezTo>
                  <a:pt x="5765" y="602"/>
                  <a:pt x="6176" y="1014"/>
                  <a:pt x="6176" y="1521"/>
                </a:cubicBezTo>
                <a:lnTo>
                  <a:pt x="6176" y="7633"/>
                </a:lnTo>
                <a:cubicBezTo>
                  <a:pt x="6176" y="7696"/>
                  <a:pt x="6145" y="7759"/>
                  <a:pt x="6081" y="7791"/>
                </a:cubicBezTo>
                <a:cubicBezTo>
                  <a:pt x="6072" y="7800"/>
                  <a:pt x="6060" y="7804"/>
                  <a:pt x="6046" y="7804"/>
                </a:cubicBezTo>
                <a:cubicBezTo>
                  <a:pt x="6013" y="7804"/>
                  <a:pt x="5968" y="7782"/>
                  <a:pt x="5923" y="7759"/>
                </a:cubicBezTo>
                <a:cubicBezTo>
                  <a:pt x="5543" y="7474"/>
                  <a:pt x="5131" y="7348"/>
                  <a:pt x="4656" y="7348"/>
                </a:cubicBezTo>
                <a:lnTo>
                  <a:pt x="761" y="7348"/>
                </a:lnTo>
                <a:cubicBezTo>
                  <a:pt x="666" y="7348"/>
                  <a:pt x="603" y="7284"/>
                  <a:pt x="603" y="7189"/>
                </a:cubicBezTo>
                <a:lnTo>
                  <a:pt x="603" y="4054"/>
                </a:lnTo>
                <a:cubicBezTo>
                  <a:pt x="603" y="3896"/>
                  <a:pt x="476" y="3769"/>
                  <a:pt x="286" y="3769"/>
                </a:cubicBezTo>
                <a:cubicBezTo>
                  <a:pt x="128" y="3769"/>
                  <a:pt x="1" y="3896"/>
                  <a:pt x="1" y="4054"/>
                </a:cubicBezTo>
                <a:lnTo>
                  <a:pt x="1" y="9058"/>
                </a:lnTo>
                <a:cubicBezTo>
                  <a:pt x="1" y="9438"/>
                  <a:pt x="318" y="9786"/>
                  <a:pt x="729" y="9786"/>
                </a:cubicBezTo>
                <a:lnTo>
                  <a:pt x="12225" y="9786"/>
                </a:lnTo>
                <a:cubicBezTo>
                  <a:pt x="12637" y="9786"/>
                  <a:pt x="12954" y="9438"/>
                  <a:pt x="12954" y="9058"/>
                </a:cubicBezTo>
                <a:lnTo>
                  <a:pt x="12954" y="729"/>
                </a:lnTo>
                <a:cubicBezTo>
                  <a:pt x="12954" y="317"/>
                  <a:pt x="12637" y="1"/>
                  <a:pt x="12225" y="1"/>
                </a:cubicBezTo>
                <a:lnTo>
                  <a:pt x="7697" y="1"/>
                </a:lnTo>
                <a:cubicBezTo>
                  <a:pt x="7285" y="1"/>
                  <a:pt x="6905" y="159"/>
                  <a:pt x="6588" y="476"/>
                </a:cubicBezTo>
                <a:cubicBezTo>
                  <a:pt x="6572" y="507"/>
                  <a:pt x="6533" y="523"/>
                  <a:pt x="6489" y="523"/>
                </a:cubicBezTo>
                <a:cubicBezTo>
                  <a:pt x="6446" y="523"/>
                  <a:pt x="6398" y="507"/>
                  <a:pt x="6366" y="476"/>
                </a:cubicBezTo>
                <a:cubicBezTo>
                  <a:pt x="6081" y="159"/>
                  <a:pt x="5670" y="1"/>
                  <a:pt x="525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1" name="Google Shape;3811;p41"/>
          <p:cNvSpPr/>
          <p:nvPr/>
        </p:nvSpPr>
        <p:spPr>
          <a:xfrm>
            <a:off x="6970277" y="2911049"/>
            <a:ext cx="119920" cy="19141"/>
          </a:xfrm>
          <a:custGeom>
            <a:avLst/>
            <a:gdLst/>
            <a:ahLst/>
            <a:cxnLst/>
            <a:rect l="l" t="t" r="r" b="b"/>
            <a:pathLst>
              <a:path w="3105" h="602" extrusionOk="0">
                <a:moveTo>
                  <a:pt x="317" y="0"/>
                </a:moveTo>
                <a:cubicBezTo>
                  <a:pt x="127" y="0"/>
                  <a:pt x="1" y="127"/>
                  <a:pt x="1" y="285"/>
                </a:cubicBezTo>
                <a:cubicBezTo>
                  <a:pt x="1" y="475"/>
                  <a:pt x="127" y="602"/>
                  <a:pt x="317" y="602"/>
                </a:cubicBezTo>
                <a:lnTo>
                  <a:pt x="2819" y="602"/>
                </a:lnTo>
                <a:cubicBezTo>
                  <a:pt x="2978" y="602"/>
                  <a:pt x="3104" y="475"/>
                  <a:pt x="3104" y="285"/>
                </a:cubicBezTo>
                <a:cubicBezTo>
                  <a:pt x="3104" y="127"/>
                  <a:pt x="2978" y="0"/>
                  <a:pt x="28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2" name="Google Shape;3812;p41"/>
          <p:cNvSpPr/>
          <p:nvPr/>
        </p:nvSpPr>
        <p:spPr>
          <a:xfrm>
            <a:off x="7166653" y="2852640"/>
            <a:ext cx="119882" cy="19172"/>
          </a:xfrm>
          <a:custGeom>
            <a:avLst/>
            <a:gdLst/>
            <a:ahLst/>
            <a:cxnLst/>
            <a:rect l="l" t="t" r="r" b="b"/>
            <a:pathLst>
              <a:path w="3104" h="603" extrusionOk="0">
                <a:moveTo>
                  <a:pt x="317" y="0"/>
                </a:moveTo>
                <a:cubicBezTo>
                  <a:pt x="127" y="0"/>
                  <a:pt x="0" y="127"/>
                  <a:pt x="0" y="285"/>
                </a:cubicBezTo>
                <a:cubicBezTo>
                  <a:pt x="0" y="475"/>
                  <a:pt x="127" y="602"/>
                  <a:pt x="317" y="602"/>
                </a:cubicBezTo>
                <a:lnTo>
                  <a:pt x="2819" y="602"/>
                </a:lnTo>
                <a:cubicBezTo>
                  <a:pt x="2977" y="602"/>
                  <a:pt x="3104" y="475"/>
                  <a:pt x="3104" y="285"/>
                </a:cubicBezTo>
                <a:cubicBezTo>
                  <a:pt x="3104" y="127"/>
                  <a:pt x="2977" y="0"/>
                  <a:pt x="28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3" name="Google Shape;3813;p41"/>
          <p:cNvSpPr/>
          <p:nvPr/>
        </p:nvSpPr>
        <p:spPr>
          <a:xfrm>
            <a:off x="7166653" y="2911049"/>
            <a:ext cx="119882" cy="19141"/>
          </a:xfrm>
          <a:custGeom>
            <a:avLst/>
            <a:gdLst/>
            <a:ahLst/>
            <a:cxnLst/>
            <a:rect l="l" t="t" r="r" b="b"/>
            <a:pathLst>
              <a:path w="3104" h="602" extrusionOk="0">
                <a:moveTo>
                  <a:pt x="317" y="0"/>
                </a:moveTo>
                <a:cubicBezTo>
                  <a:pt x="127" y="0"/>
                  <a:pt x="0" y="127"/>
                  <a:pt x="0" y="285"/>
                </a:cubicBezTo>
                <a:cubicBezTo>
                  <a:pt x="0" y="444"/>
                  <a:pt x="127" y="602"/>
                  <a:pt x="317" y="602"/>
                </a:cubicBezTo>
                <a:lnTo>
                  <a:pt x="2819" y="602"/>
                </a:lnTo>
                <a:cubicBezTo>
                  <a:pt x="2977" y="602"/>
                  <a:pt x="3104" y="444"/>
                  <a:pt x="3104" y="285"/>
                </a:cubicBezTo>
                <a:cubicBezTo>
                  <a:pt x="3104" y="127"/>
                  <a:pt x="2977" y="0"/>
                  <a:pt x="28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4" name="Google Shape;3814;p41"/>
          <p:cNvSpPr/>
          <p:nvPr/>
        </p:nvSpPr>
        <p:spPr>
          <a:xfrm>
            <a:off x="7166653" y="2969457"/>
            <a:ext cx="119882" cy="19141"/>
          </a:xfrm>
          <a:custGeom>
            <a:avLst/>
            <a:gdLst/>
            <a:ahLst/>
            <a:cxnLst/>
            <a:rect l="l" t="t" r="r" b="b"/>
            <a:pathLst>
              <a:path w="3104" h="602" extrusionOk="0">
                <a:moveTo>
                  <a:pt x="317" y="0"/>
                </a:moveTo>
                <a:cubicBezTo>
                  <a:pt x="127" y="0"/>
                  <a:pt x="0" y="127"/>
                  <a:pt x="0" y="285"/>
                </a:cubicBezTo>
                <a:cubicBezTo>
                  <a:pt x="0" y="443"/>
                  <a:pt x="127" y="602"/>
                  <a:pt x="317" y="602"/>
                </a:cubicBezTo>
                <a:lnTo>
                  <a:pt x="2819" y="602"/>
                </a:lnTo>
                <a:cubicBezTo>
                  <a:pt x="2977" y="602"/>
                  <a:pt x="3104" y="443"/>
                  <a:pt x="3104" y="285"/>
                </a:cubicBezTo>
                <a:cubicBezTo>
                  <a:pt x="3104" y="127"/>
                  <a:pt x="2977" y="0"/>
                  <a:pt x="28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5" name="Google Shape;3815;p41"/>
          <p:cNvSpPr/>
          <p:nvPr/>
        </p:nvSpPr>
        <p:spPr>
          <a:xfrm>
            <a:off x="6970277" y="2969457"/>
            <a:ext cx="119920" cy="19141"/>
          </a:xfrm>
          <a:custGeom>
            <a:avLst/>
            <a:gdLst/>
            <a:ahLst/>
            <a:cxnLst/>
            <a:rect l="l" t="t" r="r" b="b"/>
            <a:pathLst>
              <a:path w="3105" h="602" extrusionOk="0">
                <a:moveTo>
                  <a:pt x="317" y="0"/>
                </a:moveTo>
                <a:cubicBezTo>
                  <a:pt x="127" y="0"/>
                  <a:pt x="1" y="127"/>
                  <a:pt x="1" y="285"/>
                </a:cubicBezTo>
                <a:cubicBezTo>
                  <a:pt x="1" y="475"/>
                  <a:pt x="127" y="602"/>
                  <a:pt x="317" y="602"/>
                </a:cubicBezTo>
                <a:lnTo>
                  <a:pt x="2819" y="602"/>
                </a:lnTo>
                <a:cubicBezTo>
                  <a:pt x="2978" y="602"/>
                  <a:pt x="3104" y="475"/>
                  <a:pt x="3104" y="285"/>
                </a:cubicBezTo>
                <a:cubicBezTo>
                  <a:pt x="3104" y="127"/>
                  <a:pt x="2978" y="0"/>
                  <a:pt x="28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6" name="Google Shape;3816;p41"/>
          <p:cNvSpPr/>
          <p:nvPr/>
        </p:nvSpPr>
        <p:spPr>
          <a:xfrm>
            <a:off x="6970277" y="2852640"/>
            <a:ext cx="119920" cy="19172"/>
          </a:xfrm>
          <a:custGeom>
            <a:avLst/>
            <a:gdLst/>
            <a:ahLst/>
            <a:cxnLst/>
            <a:rect l="l" t="t" r="r" b="b"/>
            <a:pathLst>
              <a:path w="3105" h="603" extrusionOk="0">
                <a:moveTo>
                  <a:pt x="317" y="0"/>
                </a:moveTo>
                <a:cubicBezTo>
                  <a:pt x="127" y="0"/>
                  <a:pt x="1" y="127"/>
                  <a:pt x="1" y="285"/>
                </a:cubicBezTo>
                <a:cubicBezTo>
                  <a:pt x="1" y="475"/>
                  <a:pt x="127" y="602"/>
                  <a:pt x="317" y="602"/>
                </a:cubicBezTo>
                <a:lnTo>
                  <a:pt x="2819" y="602"/>
                </a:lnTo>
                <a:cubicBezTo>
                  <a:pt x="2978" y="602"/>
                  <a:pt x="3104" y="475"/>
                  <a:pt x="3104" y="285"/>
                </a:cubicBezTo>
                <a:cubicBezTo>
                  <a:pt x="3104" y="127"/>
                  <a:pt x="2978" y="0"/>
                  <a:pt x="28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4" name="Google Shape;3824;p41"/>
          <p:cNvSpPr txBox="1"/>
          <p:nvPr/>
        </p:nvSpPr>
        <p:spPr>
          <a:xfrm>
            <a:off x="1605865" y="3468899"/>
            <a:ext cx="1341526" cy="84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tx1"/>
                </a:solidFill>
              </a:rPr>
              <a:t>ularning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rivojlanishini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nazorat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qilish</a:t>
            </a:r>
            <a:endParaRPr b="1" dirty="0">
              <a:solidFill>
                <a:schemeClr val="tx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826" name="Google Shape;3826;p41"/>
          <p:cNvSpPr txBox="1"/>
          <p:nvPr/>
        </p:nvSpPr>
        <p:spPr>
          <a:xfrm>
            <a:off x="4061871" y="3375038"/>
            <a:ext cx="1413880" cy="96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tx1"/>
                </a:solidFill>
              </a:rPr>
              <a:t>o‘zining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kuchli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kuchsiz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tomonlarini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aniqlash</a:t>
            </a:r>
            <a:endParaRPr b="1" dirty="0">
              <a:solidFill>
                <a:schemeClr val="tx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828" name="Google Shape;3828;p41"/>
          <p:cNvSpPr txBox="1"/>
          <p:nvPr/>
        </p:nvSpPr>
        <p:spPr>
          <a:xfrm>
            <a:off x="6402915" y="3411685"/>
            <a:ext cx="1307511" cy="96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tx1"/>
                </a:solidFill>
              </a:rPr>
              <a:t>rivojlanish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bo‘yicha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harakatlar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rejalarini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tuzish</a:t>
            </a:r>
            <a:endParaRPr b="1" dirty="0">
              <a:solidFill>
                <a:schemeClr val="tx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829" name="Google Shape;3829;p41"/>
          <p:cNvSpPr txBox="1"/>
          <p:nvPr/>
        </p:nvSpPr>
        <p:spPr>
          <a:xfrm>
            <a:off x="710250" y="159031"/>
            <a:ext cx="7723500" cy="164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Samarali</a:t>
            </a:r>
            <a:r>
              <a:rPr lang="en-US" sz="2000" dirty="0"/>
              <a:t> </a:t>
            </a:r>
            <a:r>
              <a:rPr lang="en-US" sz="2000" dirty="0" err="1"/>
              <a:t>qo‘llanilganda</a:t>
            </a:r>
            <a:r>
              <a:rPr lang="en-US" sz="2000" dirty="0"/>
              <a:t>, </a:t>
            </a:r>
            <a:r>
              <a:rPr lang="en-US" sz="2000" dirty="0" err="1"/>
              <a:t>formativ</a:t>
            </a:r>
            <a:r>
              <a:rPr lang="en-US" sz="2000" dirty="0"/>
              <a:t> </a:t>
            </a:r>
            <a:r>
              <a:rPr lang="en-US" sz="2000" dirty="0" err="1"/>
              <a:t>baholash</a:t>
            </a:r>
            <a:r>
              <a:rPr lang="en-US" sz="2000" dirty="0"/>
              <a:t> </a:t>
            </a:r>
            <a:r>
              <a:rPr lang="en-US" sz="2000" dirty="0" err="1"/>
              <a:t>o‘quvchilarning</a:t>
            </a:r>
            <a:r>
              <a:rPr lang="en-US" sz="2000" dirty="0"/>
              <a:t> </a:t>
            </a:r>
            <a:r>
              <a:rPr lang="en-US" sz="2000" dirty="0" err="1"/>
              <a:t>bilim</a:t>
            </a:r>
            <a:r>
              <a:rPr lang="en-US" sz="2000" dirty="0"/>
              <a:t> </a:t>
            </a:r>
            <a:r>
              <a:rPr lang="en-US" sz="2000" dirty="0" err="1"/>
              <a:t>olish</a:t>
            </a:r>
            <a:r>
              <a:rPr lang="en-US" sz="2000" dirty="0"/>
              <a:t> </a:t>
            </a:r>
            <a:r>
              <a:rPr lang="en-US" sz="2000" dirty="0" err="1"/>
              <a:t>jarayonini</a:t>
            </a:r>
            <a:r>
              <a:rPr lang="en-US" sz="2000" dirty="0"/>
              <a:t> </a:t>
            </a:r>
            <a:r>
              <a:rPr lang="en-US" sz="2000" dirty="0" err="1"/>
              <a:t>qo‘llab-quvvatlaydi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quyidagi</a:t>
            </a:r>
            <a:r>
              <a:rPr lang="en-US" sz="2000" dirty="0"/>
              <a:t> </a:t>
            </a:r>
            <a:r>
              <a:rPr lang="en-US" sz="2000" dirty="0" err="1"/>
              <a:t>imkoniyatlarni</a:t>
            </a:r>
            <a:r>
              <a:rPr lang="en-US" sz="2000" dirty="0"/>
              <a:t> </a:t>
            </a:r>
            <a:r>
              <a:rPr lang="en-US" sz="2000" dirty="0" err="1"/>
              <a:t>beradi</a:t>
            </a:r>
            <a:r>
              <a:rPr lang="en-US" sz="2000" dirty="0"/>
              <a:t>:</a:t>
            </a:r>
            <a:endParaRPr sz="20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"/>
          <p:cNvSpPr txBox="1"/>
          <p:nvPr/>
        </p:nvSpPr>
        <p:spPr>
          <a:xfrm>
            <a:off x="710250" y="457200"/>
            <a:ext cx="77235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latin typeface="+mj-lt"/>
              </a:rPr>
              <a:t>Quyidagi</a:t>
            </a:r>
            <a:r>
              <a:rPr lang="en-US" sz="2400" b="1" dirty="0">
                <a:latin typeface="+mj-lt"/>
              </a:rPr>
              <a:t> t</a:t>
            </a:r>
            <a:r>
              <a:rPr lang="en" sz="2400" b="1" dirty="0">
                <a:latin typeface="+mj-lt"/>
              </a:rPr>
              <a:t>erminlari ishlatilganda bir yoki bir necha fandan tayyorgarlik darajasi nazarda tutiladi:</a:t>
            </a:r>
            <a:endParaRPr sz="24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32" name="Google Shape;232;p14"/>
          <p:cNvGrpSpPr/>
          <p:nvPr/>
        </p:nvGrpSpPr>
        <p:grpSpPr>
          <a:xfrm>
            <a:off x="1690921" y="1158949"/>
            <a:ext cx="6326028" cy="3751387"/>
            <a:chOff x="1616494" y="1044800"/>
            <a:chExt cx="5911013" cy="3475495"/>
          </a:xfrm>
        </p:grpSpPr>
        <p:sp>
          <p:nvSpPr>
            <p:cNvPr id="233" name="Google Shape;233;p14"/>
            <p:cNvSpPr/>
            <p:nvPr/>
          </p:nvSpPr>
          <p:spPr>
            <a:xfrm>
              <a:off x="1616494" y="1044800"/>
              <a:ext cx="5911013" cy="1279119"/>
            </a:xfrm>
            <a:custGeom>
              <a:avLst/>
              <a:gdLst/>
              <a:ahLst/>
              <a:cxnLst/>
              <a:rect l="l" t="t" r="r" b="b"/>
              <a:pathLst>
                <a:path w="180008" h="38953" extrusionOk="0">
                  <a:moveTo>
                    <a:pt x="38953" y="0"/>
                  </a:moveTo>
                  <a:cubicBezTo>
                    <a:pt x="38383" y="0"/>
                    <a:pt x="37782" y="443"/>
                    <a:pt x="37623" y="1014"/>
                  </a:cubicBezTo>
                  <a:lnTo>
                    <a:pt x="36800" y="4117"/>
                  </a:lnTo>
                  <a:cubicBezTo>
                    <a:pt x="36641" y="4687"/>
                    <a:pt x="36040" y="5194"/>
                    <a:pt x="35438" y="5194"/>
                  </a:cubicBezTo>
                  <a:lnTo>
                    <a:pt x="1109" y="5194"/>
                  </a:lnTo>
                  <a:cubicBezTo>
                    <a:pt x="539" y="5194"/>
                    <a:pt x="0" y="5606"/>
                    <a:pt x="0" y="6207"/>
                  </a:cubicBezTo>
                  <a:lnTo>
                    <a:pt x="0" y="37844"/>
                  </a:lnTo>
                  <a:cubicBezTo>
                    <a:pt x="0" y="38446"/>
                    <a:pt x="539" y="38953"/>
                    <a:pt x="1109" y="38953"/>
                  </a:cubicBezTo>
                  <a:lnTo>
                    <a:pt x="178962" y="38953"/>
                  </a:lnTo>
                  <a:cubicBezTo>
                    <a:pt x="179564" y="38953"/>
                    <a:pt x="180007" y="38446"/>
                    <a:pt x="180007" y="37844"/>
                  </a:cubicBezTo>
                  <a:lnTo>
                    <a:pt x="180007" y="6207"/>
                  </a:lnTo>
                  <a:cubicBezTo>
                    <a:pt x="180007" y="5606"/>
                    <a:pt x="179564" y="5194"/>
                    <a:pt x="178962" y="5194"/>
                  </a:cubicBezTo>
                  <a:lnTo>
                    <a:pt x="68247" y="5194"/>
                  </a:lnTo>
                  <a:cubicBezTo>
                    <a:pt x="67677" y="5194"/>
                    <a:pt x="67075" y="4687"/>
                    <a:pt x="66917" y="4117"/>
                  </a:cubicBezTo>
                  <a:lnTo>
                    <a:pt x="66094" y="1014"/>
                  </a:lnTo>
                  <a:cubicBezTo>
                    <a:pt x="65935" y="475"/>
                    <a:pt x="65334" y="0"/>
                    <a:pt x="64732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2498354" y="1311017"/>
              <a:ext cx="16681" cy="551177"/>
            </a:xfrm>
            <a:custGeom>
              <a:avLst/>
              <a:gdLst/>
              <a:ahLst/>
              <a:cxnLst/>
              <a:rect l="l" t="t" r="r" b="b"/>
              <a:pathLst>
                <a:path w="508" h="16785" extrusionOk="0">
                  <a:moveTo>
                    <a:pt x="254" y="0"/>
                  </a:moveTo>
                  <a:cubicBezTo>
                    <a:pt x="96" y="0"/>
                    <a:pt x="1" y="95"/>
                    <a:pt x="1" y="254"/>
                  </a:cubicBezTo>
                  <a:lnTo>
                    <a:pt x="1" y="16532"/>
                  </a:lnTo>
                  <a:cubicBezTo>
                    <a:pt x="1" y="16658"/>
                    <a:pt x="96" y="16785"/>
                    <a:pt x="254" y="16785"/>
                  </a:cubicBezTo>
                  <a:cubicBezTo>
                    <a:pt x="381" y="16785"/>
                    <a:pt x="507" y="16658"/>
                    <a:pt x="507" y="16532"/>
                  </a:cubicBezTo>
                  <a:lnTo>
                    <a:pt x="507" y="254"/>
                  </a:lnTo>
                  <a:cubicBezTo>
                    <a:pt x="507" y="95"/>
                    <a:pt x="381" y="0"/>
                    <a:pt x="254" y="0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1616494" y="1954738"/>
              <a:ext cx="5911013" cy="1280170"/>
            </a:xfrm>
            <a:custGeom>
              <a:avLst/>
              <a:gdLst/>
              <a:ahLst/>
              <a:cxnLst/>
              <a:rect l="l" t="t" r="r" b="b"/>
              <a:pathLst>
                <a:path w="180008" h="38985" extrusionOk="0">
                  <a:moveTo>
                    <a:pt x="23815" y="0"/>
                  </a:moveTo>
                  <a:cubicBezTo>
                    <a:pt x="23214" y="0"/>
                    <a:pt x="22612" y="475"/>
                    <a:pt x="22454" y="1045"/>
                  </a:cubicBezTo>
                  <a:lnTo>
                    <a:pt x="21630" y="4149"/>
                  </a:lnTo>
                  <a:cubicBezTo>
                    <a:pt x="21504" y="4719"/>
                    <a:pt x="20902" y="5226"/>
                    <a:pt x="20300" y="5226"/>
                  </a:cubicBezTo>
                  <a:lnTo>
                    <a:pt x="1109" y="5226"/>
                  </a:lnTo>
                  <a:cubicBezTo>
                    <a:pt x="539" y="5226"/>
                    <a:pt x="0" y="5637"/>
                    <a:pt x="0" y="6208"/>
                  </a:cubicBezTo>
                  <a:lnTo>
                    <a:pt x="0" y="37876"/>
                  </a:lnTo>
                  <a:cubicBezTo>
                    <a:pt x="0" y="38478"/>
                    <a:pt x="539" y="38985"/>
                    <a:pt x="1109" y="38985"/>
                  </a:cubicBezTo>
                  <a:lnTo>
                    <a:pt x="178962" y="38985"/>
                  </a:lnTo>
                  <a:cubicBezTo>
                    <a:pt x="179564" y="38985"/>
                    <a:pt x="180007" y="38478"/>
                    <a:pt x="180007" y="37876"/>
                  </a:cubicBezTo>
                  <a:lnTo>
                    <a:pt x="180007" y="6208"/>
                  </a:lnTo>
                  <a:cubicBezTo>
                    <a:pt x="180007" y="5637"/>
                    <a:pt x="179564" y="5194"/>
                    <a:pt x="178962" y="5194"/>
                  </a:cubicBezTo>
                  <a:lnTo>
                    <a:pt x="52001" y="5194"/>
                  </a:lnTo>
                  <a:lnTo>
                    <a:pt x="52001" y="5226"/>
                  </a:lnTo>
                  <a:cubicBezTo>
                    <a:pt x="51399" y="5226"/>
                    <a:pt x="50798" y="4719"/>
                    <a:pt x="50639" y="4149"/>
                  </a:cubicBezTo>
                  <a:lnTo>
                    <a:pt x="49816" y="1045"/>
                  </a:lnTo>
                  <a:cubicBezTo>
                    <a:pt x="49689" y="475"/>
                    <a:pt x="49056" y="0"/>
                    <a:pt x="48486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2498354" y="2222006"/>
              <a:ext cx="16681" cy="551177"/>
            </a:xfrm>
            <a:custGeom>
              <a:avLst/>
              <a:gdLst/>
              <a:ahLst/>
              <a:cxnLst/>
              <a:rect l="l" t="t" r="r" b="b"/>
              <a:pathLst>
                <a:path w="508" h="16785" extrusionOk="0">
                  <a:moveTo>
                    <a:pt x="254" y="0"/>
                  </a:moveTo>
                  <a:cubicBezTo>
                    <a:pt x="96" y="0"/>
                    <a:pt x="1" y="95"/>
                    <a:pt x="1" y="254"/>
                  </a:cubicBezTo>
                  <a:lnTo>
                    <a:pt x="1" y="16531"/>
                  </a:lnTo>
                  <a:cubicBezTo>
                    <a:pt x="1" y="16658"/>
                    <a:pt x="96" y="16785"/>
                    <a:pt x="254" y="16785"/>
                  </a:cubicBezTo>
                  <a:cubicBezTo>
                    <a:pt x="381" y="16785"/>
                    <a:pt x="507" y="16658"/>
                    <a:pt x="507" y="16531"/>
                  </a:cubicBezTo>
                  <a:lnTo>
                    <a:pt x="507" y="254"/>
                  </a:lnTo>
                  <a:cubicBezTo>
                    <a:pt x="507" y="95"/>
                    <a:pt x="381" y="0"/>
                    <a:pt x="254" y="0"/>
                  </a:cubicBezTo>
                  <a:close/>
                </a:path>
              </a:pathLst>
            </a:custGeom>
            <a:solidFill>
              <a:srgbClr val="8BDC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1616494" y="2863658"/>
              <a:ext cx="5911013" cy="1280170"/>
            </a:xfrm>
            <a:custGeom>
              <a:avLst/>
              <a:gdLst/>
              <a:ahLst/>
              <a:cxnLst/>
              <a:rect l="l" t="t" r="r" b="b"/>
              <a:pathLst>
                <a:path w="180008" h="38985" extrusionOk="0">
                  <a:moveTo>
                    <a:pt x="31353" y="0"/>
                  </a:moveTo>
                  <a:cubicBezTo>
                    <a:pt x="30751" y="0"/>
                    <a:pt x="30149" y="475"/>
                    <a:pt x="29991" y="1045"/>
                  </a:cubicBezTo>
                  <a:lnTo>
                    <a:pt x="29168" y="4117"/>
                  </a:lnTo>
                  <a:cubicBezTo>
                    <a:pt x="29041" y="4687"/>
                    <a:pt x="28439" y="5130"/>
                    <a:pt x="27837" y="5130"/>
                  </a:cubicBezTo>
                  <a:lnTo>
                    <a:pt x="1109" y="5130"/>
                  </a:lnTo>
                  <a:cubicBezTo>
                    <a:pt x="539" y="5130"/>
                    <a:pt x="0" y="5637"/>
                    <a:pt x="0" y="6239"/>
                  </a:cubicBezTo>
                  <a:lnTo>
                    <a:pt x="0" y="37908"/>
                  </a:lnTo>
                  <a:cubicBezTo>
                    <a:pt x="0" y="38478"/>
                    <a:pt x="539" y="38984"/>
                    <a:pt x="1109" y="38984"/>
                  </a:cubicBezTo>
                  <a:lnTo>
                    <a:pt x="178962" y="38984"/>
                  </a:lnTo>
                  <a:cubicBezTo>
                    <a:pt x="179564" y="38984"/>
                    <a:pt x="180007" y="38478"/>
                    <a:pt x="180007" y="37908"/>
                  </a:cubicBezTo>
                  <a:lnTo>
                    <a:pt x="180007" y="6239"/>
                  </a:lnTo>
                  <a:cubicBezTo>
                    <a:pt x="180007" y="5637"/>
                    <a:pt x="179564" y="5130"/>
                    <a:pt x="178962" y="5130"/>
                  </a:cubicBezTo>
                  <a:lnTo>
                    <a:pt x="59538" y="5130"/>
                  </a:lnTo>
                  <a:cubicBezTo>
                    <a:pt x="58936" y="5130"/>
                    <a:pt x="58335" y="4687"/>
                    <a:pt x="58176" y="4117"/>
                  </a:cubicBezTo>
                  <a:lnTo>
                    <a:pt x="57353" y="1045"/>
                  </a:lnTo>
                  <a:cubicBezTo>
                    <a:pt x="57226" y="475"/>
                    <a:pt x="56593" y="0"/>
                    <a:pt x="56023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498354" y="3127773"/>
              <a:ext cx="16681" cy="551210"/>
            </a:xfrm>
            <a:custGeom>
              <a:avLst/>
              <a:gdLst/>
              <a:ahLst/>
              <a:cxnLst/>
              <a:rect l="l" t="t" r="r" b="b"/>
              <a:pathLst>
                <a:path w="508" h="16786" extrusionOk="0">
                  <a:moveTo>
                    <a:pt x="254" y="1"/>
                  </a:moveTo>
                  <a:cubicBezTo>
                    <a:pt x="96" y="1"/>
                    <a:pt x="1" y="96"/>
                    <a:pt x="1" y="254"/>
                  </a:cubicBezTo>
                  <a:lnTo>
                    <a:pt x="1" y="16532"/>
                  </a:lnTo>
                  <a:cubicBezTo>
                    <a:pt x="1" y="16659"/>
                    <a:pt x="96" y="16785"/>
                    <a:pt x="254" y="16785"/>
                  </a:cubicBezTo>
                  <a:cubicBezTo>
                    <a:pt x="381" y="16785"/>
                    <a:pt x="507" y="16659"/>
                    <a:pt x="507" y="16532"/>
                  </a:cubicBezTo>
                  <a:lnTo>
                    <a:pt x="507" y="254"/>
                  </a:lnTo>
                  <a:cubicBezTo>
                    <a:pt x="507" y="96"/>
                    <a:pt x="381" y="1"/>
                    <a:pt x="254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1796412" y="1416032"/>
              <a:ext cx="522051" cy="376515"/>
            </a:xfrm>
            <a:custGeom>
              <a:avLst/>
              <a:gdLst/>
              <a:ahLst/>
              <a:cxnLst/>
              <a:rect l="l" t="t" r="r" b="b"/>
              <a:pathLst>
                <a:path w="15898" h="11466" extrusionOk="0">
                  <a:moveTo>
                    <a:pt x="13998" y="1"/>
                  </a:moveTo>
                  <a:cubicBezTo>
                    <a:pt x="13713" y="1"/>
                    <a:pt x="13713" y="476"/>
                    <a:pt x="13998" y="476"/>
                  </a:cubicBezTo>
                  <a:lnTo>
                    <a:pt x="15423" y="444"/>
                  </a:lnTo>
                  <a:lnTo>
                    <a:pt x="15455" y="10958"/>
                  </a:lnTo>
                  <a:lnTo>
                    <a:pt x="507" y="10990"/>
                  </a:lnTo>
                  <a:lnTo>
                    <a:pt x="475" y="508"/>
                  </a:lnTo>
                  <a:lnTo>
                    <a:pt x="1869" y="508"/>
                  </a:lnTo>
                  <a:cubicBezTo>
                    <a:pt x="2185" y="508"/>
                    <a:pt x="2185" y="33"/>
                    <a:pt x="1869" y="33"/>
                  </a:cubicBezTo>
                  <a:lnTo>
                    <a:pt x="253" y="33"/>
                  </a:lnTo>
                  <a:cubicBezTo>
                    <a:pt x="95" y="33"/>
                    <a:pt x="0" y="128"/>
                    <a:pt x="0" y="254"/>
                  </a:cubicBezTo>
                  <a:lnTo>
                    <a:pt x="32" y="11243"/>
                  </a:lnTo>
                  <a:cubicBezTo>
                    <a:pt x="32" y="11370"/>
                    <a:pt x="127" y="11465"/>
                    <a:pt x="253" y="11465"/>
                  </a:cubicBezTo>
                  <a:lnTo>
                    <a:pt x="15676" y="11433"/>
                  </a:lnTo>
                  <a:cubicBezTo>
                    <a:pt x="15803" y="11433"/>
                    <a:pt x="15898" y="11338"/>
                    <a:pt x="15898" y="11180"/>
                  </a:cubicBezTo>
                  <a:lnTo>
                    <a:pt x="15866" y="223"/>
                  </a:lnTo>
                  <a:cubicBezTo>
                    <a:pt x="15866" y="96"/>
                    <a:pt x="15771" y="1"/>
                    <a:pt x="15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1850463" y="1378597"/>
              <a:ext cx="215315" cy="413950"/>
            </a:xfrm>
            <a:custGeom>
              <a:avLst/>
              <a:gdLst/>
              <a:ahLst/>
              <a:cxnLst/>
              <a:rect l="l" t="t" r="r" b="b"/>
              <a:pathLst>
                <a:path w="6557" h="12606" extrusionOk="0">
                  <a:moveTo>
                    <a:pt x="223" y="1"/>
                  </a:moveTo>
                  <a:cubicBezTo>
                    <a:pt x="96" y="1"/>
                    <a:pt x="1" y="96"/>
                    <a:pt x="1" y="223"/>
                  </a:cubicBezTo>
                  <a:lnTo>
                    <a:pt x="1" y="10515"/>
                  </a:lnTo>
                  <a:cubicBezTo>
                    <a:pt x="1" y="10642"/>
                    <a:pt x="128" y="10737"/>
                    <a:pt x="254" y="10737"/>
                  </a:cubicBezTo>
                  <a:lnTo>
                    <a:pt x="4435" y="10737"/>
                  </a:lnTo>
                  <a:cubicBezTo>
                    <a:pt x="5353" y="10737"/>
                    <a:pt x="6081" y="11465"/>
                    <a:pt x="6081" y="12352"/>
                  </a:cubicBezTo>
                  <a:cubicBezTo>
                    <a:pt x="6081" y="12478"/>
                    <a:pt x="6176" y="12605"/>
                    <a:pt x="6335" y="12605"/>
                  </a:cubicBezTo>
                  <a:cubicBezTo>
                    <a:pt x="6461" y="12605"/>
                    <a:pt x="6556" y="12478"/>
                    <a:pt x="6556" y="12352"/>
                  </a:cubicBezTo>
                  <a:cubicBezTo>
                    <a:pt x="6556" y="11180"/>
                    <a:pt x="5606" y="10262"/>
                    <a:pt x="4435" y="10262"/>
                  </a:cubicBezTo>
                  <a:lnTo>
                    <a:pt x="476" y="10262"/>
                  </a:lnTo>
                  <a:lnTo>
                    <a:pt x="444" y="476"/>
                  </a:lnTo>
                  <a:lnTo>
                    <a:pt x="4435" y="444"/>
                  </a:lnTo>
                  <a:cubicBezTo>
                    <a:pt x="5321" y="444"/>
                    <a:pt x="6050" y="1173"/>
                    <a:pt x="6050" y="2091"/>
                  </a:cubicBezTo>
                  <a:cubicBezTo>
                    <a:pt x="6050" y="2249"/>
                    <a:pt x="6168" y="2329"/>
                    <a:pt x="6287" y="2329"/>
                  </a:cubicBezTo>
                  <a:cubicBezTo>
                    <a:pt x="6406" y="2329"/>
                    <a:pt x="6525" y="2249"/>
                    <a:pt x="6525" y="2091"/>
                  </a:cubicBezTo>
                  <a:cubicBezTo>
                    <a:pt x="6525" y="919"/>
                    <a:pt x="5575" y="1"/>
                    <a:pt x="4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2049099" y="1377579"/>
              <a:ext cx="215315" cy="414967"/>
            </a:xfrm>
            <a:custGeom>
              <a:avLst/>
              <a:gdLst/>
              <a:ahLst/>
              <a:cxnLst/>
              <a:rect l="l" t="t" r="r" b="b"/>
              <a:pathLst>
                <a:path w="6557" h="12637" extrusionOk="0">
                  <a:moveTo>
                    <a:pt x="6081" y="475"/>
                  </a:moveTo>
                  <a:lnTo>
                    <a:pt x="6113" y="10261"/>
                  </a:lnTo>
                  <a:lnTo>
                    <a:pt x="2122" y="10293"/>
                  </a:lnTo>
                  <a:cubicBezTo>
                    <a:pt x="1489" y="10293"/>
                    <a:pt x="887" y="10578"/>
                    <a:pt x="507" y="11053"/>
                  </a:cubicBezTo>
                  <a:lnTo>
                    <a:pt x="476" y="2122"/>
                  </a:lnTo>
                  <a:cubicBezTo>
                    <a:pt x="476" y="1204"/>
                    <a:pt x="1204" y="475"/>
                    <a:pt x="2122" y="475"/>
                  </a:cubicBezTo>
                  <a:close/>
                  <a:moveTo>
                    <a:pt x="2091" y="0"/>
                  </a:moveTo>
                  <a:cubicBezTo>
                    <a:pt x="951" y="0"/>
                    <a:pt x="1" y="950"/>
                    <a:pt x="1" y="2122"/>
                  </a:cubicBezTo>
                  <a:lnTo>
                    <a:pt x="32" y="12383"/>
                  </a:lnTo>
                  <a:cubicBezTo>
                    <a:pt x="32" y="12509"/>
                    <a:pt x="127" y="12636"/>
                    <a:pt x="286" y="12636"/>
                  </a:cubicBezTo>
                  <a:cubicBezTo>
                    <a:pt x="412" y="12636"/>
                    <a:pt x="507" y="12509"/>
                    <a:pt x="507" y="12383"/>
                  </a:cubicBezTo>
                  <a:cubicBezTo>
                    <a:pt x="507" y="11496"/>
                    <a:pt x="1236" y="10736"/>
                    <a:pt x="2122" y="10736"/>
                  </a:cubicBezTo>
                  <a:lnTo>
                    <a:pt x="6334" y="10736"/>
                  </a:lnTo>
                  <a:cubicBezTo>
                    <a:pt x="6461" y="10736"/>
                    <a:pt x="6556" y="10641"/>
                    <a:pt x="6556" y="10514"/>
                  </a:cubicBezTo>
                  <a:lnTo>
                    <a:pt x="6524" y="222"/>
                  </a:lnTo>
                  <a:cubicBezTo>
                    <a:pt x="6524" y="95"/>
                    <a:pt x="6429" y="0"/>
                    <a:pt x="63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089654" y="1479475"/>
              <a:ext cx="126917" cy="15631"/>
            </a:xfrm>
            <a:custGeom>
              <a:avLst/>
              <a:gdLst/>
              <a:ahLst/>
              <a:cxnLst/>
              <a:rect l="l" t="t" r="r" b="b"/>
              <a:pathLst>
                <a:path w="3865" h="476" extrusionOk="0">
                  <a:moveTo>
                    <a:pt x="286" y="1"/>
                  </a:moveTo>
                  <a:cubicBezTo>
                    <a:pt x="1" y="1"/>
                    <a:pt x="1" y="476"/>
                    <a:pt x="286" y="476"/>
                  </a:cubicBezTo>
                  <a:lnTo>
                    <a:pt x="3579" y="476"/>
                  </a:lnTo>
                  <a:cubicBezTo>
                    <a:pt x="3864" y="476"/>
                    <a:pt x="3864" y="1"/>
                    <a:pt x="3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089654" y="1555396"/>
              <a:ext cx="127968" cy="15631"/>
            </a:xfrm>
            <a:custGeom>
              <a:avLst/>
              <a:gdLst/>
              <a:ahLst/>
              <a:cxnLst/>
              <a:rect l="l" t="t" r="r" b="b"/>
              <a:pathLst>
                <a:path w="3897" h="476" extrusionOk="0">
                  <a:moveTo>
                    <a:pt x="317" y="1"/>
                  </a:moveTo>
                  <a:cubicBezTo>
                    <a:pt x="1" y="1"/>
                    <a:pt x="1" y="476"/>
                    <a:pt x="317" y="476"/>
                  </a:cubicBezTo>
                  <a:lnTo>
                    <a:pt x="3579" y="476"/>
                  </a:lnTo>
                  <a:cubicBezTo>
                    <a:pt x="3896" y="476"/>
                    <a:pt x="3896" y="1"/>
                    <a:pt x="3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2089654" y="1630267"/>
              <a:ext cx="127968" cy="15631"/>
            </a:xfrm>
            <a:custGeom>
              <a:avLst/>
              <a:gdLst/>
              <a:ahLst/>
              <a:cxnLst/>
              <a:rect l="l" t="t" r="r" b="b"/>
              <a:pathLst>
                <a:path w="3897" h="476" extrusionOk="0">
                  <a:moveTo>
                    <a:pt x="3579" y="1"/>
                  </a:moveTo>
                  <a:lnTo>
                    <a:pt x="317" y="32"/>
                  </a:lnTo>
                  <a:cubicBezTo>
                    <a:pt x="1" y="32"/>
                    <a:pt x="1" y="476"/>
                    <a:pt x="317" y="476"/>
                  </a:cubicBezTo>
                  <a:lnTo>
                    <a:pt x="3579" y="476"/>
                  </a:lnTo>
                  <a:cubicBezTo>
                    <a:pt x="3896" y="476"/>
                    <a:pt x="3896" y="1"/>
                    <a:pt x="3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1897257" y="1480526"/>
              <a:ext cx="127968" cy="15631"/>
            </a:xfrm>
            <a:custGeom>
              <a:avLst/>
              <a:gdLst/>
              <a:ahLst/>
              <a:cxnLst/>
              <a:rect l="l" t="t" r="r" b="b"/>
              <a:pathLst>
                <a:path w="3897" h="476" extrusionOk="0">
                  <a:moveTo>
                    <a:pt x="318" y="0"/>
                  </a:moveTo>
                  <a:cubicBezTo>
                    <a:pt x="1" y="0"/>
                    <a:pt x="1" y="475"/>
                    <a:pt x="318" y="475"/>
                  </a:cubicBezTo>
                  <a:lnTo>
                    <a:pt x="3580" y="475"/>
                  </a:lnTo>
                  <a:cubicBezTo>
                    <a:pt x="3896" y="475"/>
                    <a:pt x="3896" y="0"/>
                    <a:pt x="3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1898308" y="1555396"/>
              <a:ext cx="126917" cy="15631"/>
            </a:xfrm>
            <a:custGeom>
              <a:avLst/>
              <a:gdLst/>
              <a:ahLst/>
              <a:cxnLst/>
              <a:rect l="l" t="t" r="r" b="b"/>
              <a:pathLst>
                <a:path w="3865" h="476" extrusionOk="0">
                  <a:moveTo>
                    <a:pt x="3579" y="1"/>
                  </a:moveTo>
                  <a:lnTo>
                    <a:pt x="286" y="32"/>
                  </a:lnTo>
                  <a:cubicBezTo>
                    <a:pt x="1" y="32"/>
                    <a:pt x="1" y="476"/>
                    <a:pt x="286" y="476"/>
                  </a:cubicBezTo>
                  <a:lnTo>
                    <a:pt x="3579" y="476"/>
                  </a:lnTo>
                  <a:cubicBezTo>
                    <a:pt x="3864" y="476"/>
                    <a:pt x="3864" y="1"/>
                    <a:pt x="3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1898308" y="1631318"/>
              <a:ext cx="127935" cy="15631"/>
            </a:xfrm>
            <a:custGeom>
              <a:avLst/>
              <a:gdLst/>
              <a:ahLst/>
              <a:cxnLst/>
              <a:rect l="l" t="t" r="r" b="b"/>
              <a:pathLst>
                <a:path w="3896" h="476" extrusionOk="0">
                  <a:moveTo>
                    <a:pt x="317" y="0"/>
                  </a:moveTo>
                  <a:cubicBezTo>
                    <a:pt x="1" y="0"/>
                    <a:pt x="1" y="475"/>
                    <a:pt x="317" y="475"/>
                  </a:cubicBezTo>
                  <a:lnTo>
                    <a:pt x="3579" y="475"/>
                  </a:lnTo>
                  <a:cubicBezTo>
                    <a:pt x="3896" y="475"/>
                    <a:pt x="3864" y="0"/>
                    <a:pt x="3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1850463" y="2289586"/>
              <a:ext cx="414967" cy="348406"/>
            </a:xfrm>
            <a:custGeom>
              <a:avLst/>
              <a:gdLst/>
              <a:ahLst/>
              <a:cxnLst/>
              <a:rect l="l" t="t" r="r" b="b"/>
              <a:pathLst>
                <a:path w="12637" h="10610" extrusionOk="0">
                  <a:moveTo>
                    <a:pt x="12162" y="381"/>
                  </a:moveTo>
                  <a:cubicBezTo>
                    <a:pt x="12193" y="381"/>
                    <a:pt x="12257" y="412"/>
                    <a:pt x="12257" y="476"/>
                  </a:cubicBezTo>
                  <a:lnTo>
                    <a:pt x="12257" y="10135"/>
                  </a:lnTo>
                  <a:cubicBezTo>
                    <a:pt x="12257" y="10167"/>
                    <a:pt x="12225" y="10230"/>
                    <a:pt x="12162" y="10230"/>
                  </a:cubicBezTo>
                  <a:lnTo>
                    <a:pt x="444" y="10230"/>
                  </a:lnTo>
                  <a:cubicBezTo>
                    <a:pt x="413" y="10230"/>
                    <a:pt x="349" y="10198"/>
                    <a:pt x="349" y="10135"/>
                  </a:cubicBezTo>
                  <a:lnTo>
                    <a:pt x="349" y="476"/>
                  </a:lnTo>
                  <a:cubicBezTo>
                    <a:pt x="349" y="412"/>
                    <a:pt x="413" y="381"/>
                    <a:pt x="444" y="381"/>
                  </a:cubicBezTo>
                  <a:close/>
                  <a:moveTo>
                    <a:pt x="444" y="1"/>
                  </a:moveTo>
                  <a:cubicBezTo>
                    <a:pt x="191" y="1"/>
                    <a:pt x="1" y="222"/>
                    <a:pt x="1" y="476"/>
                  </a:cubicBezTo>
                  <a:lnTo>
                    <a:pt x="1" y="10135"/>
                  </a:lnTo>
                  <a:cubicBezTo>
                    <a:pt x="1" y="10388"/>
                    <a:pt x="191" y="10610"/>
                    <a:pt x="444" y="10610"/>
                  </a:cubicBezTo>
                  <a:lnTo>
                    <a:pt x="12162" y="10610"/>
                  </a:lnTo>
                  <a:cubicBezTo>
                    <a:pt x="12415" y="10610"/>
                    <a:pt x="12637" y="10388"/>
                    <a:pt x="12605" y="10135"/>
                  </a:cubicBezTo>
                  <a:lnTo>
                    <a:pt x="12605" y="476"/>
                  </a:lnTo>
                  <a:cubicBezTo>
                    <a:pt x="12605" y="222"/>
                    <a:pt x="12415" y="1"/>
                    <a:pt x="121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1963820" y="2625485"/>
              <a:ext cx="187239" cy="79073"/>
            </a:xfrm>
            <a:custGeom>
              <a:avLst/>
              <a:gdLst/>
              <a:ahLst/>
              <a:cxnLst/>
              <a:rect l="l" t="t" r="r" b="b"/>
              <a:pathLst>
                <a:path w="5702" h="2408" extrusionOk="0">
                  <a:moveTo>
                    <a:pt x="4149" y="381"/>
                  </a:moveTo>
                  <a:lnTo>
                    <a:pt x="5131" y="2028"/>
                  </a:lnTo>
                  <a:lnTo>
                    <a:pt x="571" y="2028"/>
                  </a:lnTo>
                  <a:lnTo>
                    <a:pt x="1553" y="381"/>
                  </a:lnTo>
                  <a:close/>
                  <a:moveTo>
                    <a:pt x="1458" y="1"/>
                  </a:moveTo>
                  <a:cubicBezTo>
                    <a:pt x="1394" y="1"/>
                    <a:pt x="1331" y="33"/>
                    <a:pt x="1299" y="96"/>
                  </a:cubicBezTo>
                  <a:lnTo>
                    <a:pt x="96" y="2123"/>
                  </a:lnTo>
                  <a:cubicBezTo>
                    <a:pt x="1" y="2249"/>
                    <a:pt x="96" y="2408"/>
                    <a:pt x="254" y="2408"/>
                  </a:cubicBezTo>
                  <a:lnTo>
                    <a:pt x="5448" y="2408"/>
                  </a:lnTo>
                  <a:cubicBezTo>
                    <a:pt x="5606" y="2408"/>
                    <a:pt x="5701" y="2249"/>
                    <a:pt x="5606" y="2123"/>
                  </a:cubicBezTo>
                  <a:lnTo>
                    <a:pt x="4403" y="96"/>
                  </a:lnTo>
                  <a:cubicBezTo>
                    <a:pt x="4371" y="33"/>
                    <a:pt x="4308" y="1"/>
                    <a:pt x="4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1848395" y="2564144"/>
              <a:ext cx="419138" cy="12511"/>
            </a:xfrm>
            <a:custGeom>
              <a:avLst/>
              <a:gdLst/>
              <a:ahLst/>
              <a:cxnLst/>
              <a:rect l="l" t="t" r="r" b="b"/>
              <a:pathLst>
                <a:path w="12764" h="381" extrusionOk="0">
                  <a:moveTo>
                    <a:pt x="222" y="0"/>
                  </a:moveTo>
                  <a:cubicBezTo>
                    <a:pt x="1" y="0"/>
                    <a:pt x="1" y="380"/>
                    <a:pt x="222" y="380"/>
                  </a:cubicBezTo>
                  <a:lnTo>
                    <a:pt x="12510" y="380"/>
                  </a:lnTo>
                  <a:cubicBezTo>
                    <a:pt x="12763" y="380"/>
                    <a:pt x="12763" y="0"/>
                    <a:pt x="125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031433" y="2595340"/>
              <a:ext cx="53065" cy="11460"/>
            </a:xfrm>
            <a:custGeom>
              <a:avLst/>
              <a:gdLst/>
              <a:ahLst/>
              <a:cxnLst/>
              <a:rect l="l" t="t" r="r" b="b"/>
              <a:pathLst>
                <a:path w="1616" h="349" extrusionOk="0">
                  <a:moveTo>
                    <a:pt x="222" y="0"/>
                  </a:moveTo>
                  <a:cubicBezTo>
                    <a:pt x="0" y="0"/>
                    <a:pt x="0" y="349"/>
                    <a:pt x="222" y="349"/>
                  </a:cubicBezTo>
                  <a:lnTo>
                    <a:pt x="1362" y="349"/>
                  </a:lnTo>
                  <a:cubicBezTo>
                    <a:pt x="1615" y="349"/>
                    <a:pt x="1615" y="0"/>
                    <a:pt x="1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1896239" y="2384225"/>
              <a:ext cx="56185" cy="97790"/>
            </a:xfrm>
            <a:custGeom>
              <a:avLst/>
              <a:gdLst/>
              <a:ahLst/>
              <a:cxnLst/>
              <a:rect l="l" t="t" r="r" b="b"/>
              <a:pathLst>
                <a:path w="1711" h="2978" extrusionOk="0">
                  <a:moveTo>
                    <a:pt x="159" y="1"/>
                  </a:moveTo>
                  <a:cubicBezTo>
                    <a:pt x="64" y="1"/>
                    <a:pt x="0" y="96"/>
                    <a:pt x="0" y="191"/>
                  </a:cubicBezTo>
                  <a:lnTo>
                    <a:pt x="0" y="2788"/>
                  </a:lnTo>
                  <a:cubicBezTo>
                    <a:pt x="0" y="2883"/>
                    <a:pt x="64" y="2978"/>
                    <a:pt x="159" y="2978"/>
                  </a:cubicBezTo>
                  <a:lnTo>
                    <a:pt x="1489" y="2978"/>
                  </a:lnTo>
                  <a:cubicBezTo>
                    <a:pt x="1710" y="2978"/>
                    <a:pt x="1710" y="2598"/>
                    <a:pt x="1489" y="2598"/>
                  </a:cubicBezTo>
                  <a:lnTo>
                    <a:pt x="349" y="2598"/>
                  </a:lnTo>
                  <a:lnTo>
                    <a:pt x="349" y="381"/>
                  </a:lnTo>
                  <a:lnTo>
                    <a:pt x="1489" y="381"/>
                  </a:lnTo>
                  <a:cubicBezTo>
                    <a:pt x="1710" y="381"/>
                    <a:pt x="1710" y="1"/>
                    <a:pt x="14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1894138" y="2426881"/>
              <a:ext cx="54116" cy="12511"/>
            </a:xfrm>
            <a:custGeom>
              <a:avLst/>
              <a:gdLst/>
              <a:ahLst/>
              <a:cxnLst/>
              <a:rect l="l" t="t" r="r" b="b"/>
              <a:pathLst>
                <a:path w="1648" h="381" extrusionOk="0">
                  <a:moveTo>
                    <a:pt x="223" y="0"/>
                  </a:moveTo>
                  <a:cubicBezTo>
                    <a:pt x="1" y="0"/>
                    <a:pt x="1" y="380"/>
                    <a:pt x="223" y="380"/>
                  </a:cubicBezTo>
                  <a:lnTo>
                    <a:pt x="1394" y="380"/>
                  </a:lnTo>
                  <a:cubicBezTo>
                    <a:pt x="1648" y="380"/>
                    <a:pt x="1648" y="0"/>
                    <a:pt x="1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1973178" y="2409182"/>
              <a:ext cx="46826" cy="11493"/>
            </a:xfrm>
            <a:custGeom>
              <a:avLst/>
              <a:gdLst/>
              <a:ahLst/>
              <a:cxnLst/>
              <a:rect l="l" t="t" r="r" b="b"/>
              <a:pathLst>
                <a:path w="1426" h="350" extrusionOk="0">
                  <a:moveTo>
                    <a:pt x="254" y="1"/>
                  </a:moveTo>
                  <a:cubicBezTo>
                    <a:pt x="1" y="1"/>
                    <a:pt x="1" y="349"/>
                    <a:pt x="254" y="349"/>
                  </a:cubicBezTo>
                  <a:lnTo>
                    <a:pt x="1173" y="349"/>
                  </a:lnTo>
                  <a:cubicBezTo>
                    <a:pt x="1426" y="349"/>
                    <a:pt x="1426" y="1"/>
                    <a:pt x="1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1973178" y="2445599"/>
              <a:ext cx="46826" cy="11460"/>
            </a:xfrm>
            <a:custGeom>
              <a:avLst/>
              <a:gdLst/>
              <a:ahLst/>
              <a:cxnLst/>
              <a:rect l="l" t="t" r="r" b="b"/>
              <a:pathLst>
                <a:path w="1426" h="349" extrusionOk="0">
                  <a:moveTo>
                    <a:pt x="254" y="0"/>
                  </a:moveTo>
                  <a:cubicBezTo>
                    <a:pt x="1" y="0"/>
                    <a:pt x="1" y="348"/>
                    <a:pt x="254" y="348"/>
                  </a:cubicBezTo>
                  <a:lnTo>
                    <a:pt x="1173" y="348"/>
                  </a:lnTo>
                  <a:cubicBezTo>
                    <a:pt x="1426" y="348"/>
                    <a:pt x="1426" y="0"/>
                    <a:pt x="11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2042860" y="2399823"/>
              <a:ext cx="54116" cy="70765"/>
            </a:xfrm>
            <a:custGeom>
              <a:avLst/>
              <a:gdLst/>
              <a:ahLst/>
              <a:cxnLst/>
              <a:rect l="l" t="t" r="r" b="b"/>
              <a:pathLst>
                <a:path w="1648" h="2155" extrusionOk="0">
                  <a:moveTo>
                    <a:pt x="824" y="1"/>
                  </a:moveTo>
                  <a:cubicBezTo>
                    <a:pt x="349" y="1"/>
                    <a:pt x="1" y="349"/>
                    <a:pt x="1" y="824"/>
                  </a:cubicBezTo>
                  <a:lnTo>
                    <a:pt x="1" y="1964"/>
                  </a:lnTo>
                  <a:cubicBezTo>
                    <a:pt x="1" y="2091"/>
                    <a:pt x="88" y="2154"/>
                    <a:pt x="175" y="2154"/>
                  </a:cubicBezTo>
                  <a:cubicBezTo>
                    <a:pt x="262" y="2154"/>
                    <a:pt x="349" y="2091"/>
                    <a:pt x="349" y="1964"/>
                  </a:cubicBezTo>
                  <a:lnTo>
                    <a:pt x="349" y="824"/>
                  </a:lnTo>
                  <a:cubicBezTo>
                    <a:pt x="349" y="571"/>
                    <a:pt x="571" y="349"/>
                    <a:pt x="824" y="349"/>
                  </a:cubicBezTo>
                  <a:cubicBezTo>
                    <a:pt x="1077" y="349"/>
                    <a:pt x="1299" y="571"/>
                    <a:pt x="1299" y="824"/>
                  </a:cubicBezTo>
                  <a:lnTo>
                    <a:pt x="1299" y="1964"/>
                  </a:lnTo>
                  <a:cubicBezTo>
                    <a:pt x="1299" y="2059"/>
                    <a:pt x="1362" y="2154"/>
                    <a:pt x="1457" y="2154"/>
                  </a:cubicBezTo>
                  <a:cubicBezTo>
                    <a:pt x="1584" y="2154"/>
                    <a:pt x="1647" y="2059"/>
                    <a:pt x="1647" y="1964"/>
                  </a:cubicBezTo>
                  <a:lnTo>
                    <a:pt x="1647" y="824"/>
                  </a:lnTo>
                  <a:cubicBezTo>
                    <a:pt x="1647" y="381"/>
                    <a:pt x="1299" y="1"/>
                    <a:pt x="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2085517" y="2399823"/>
              <a:ext cx="54083" cy="70765"/>
            </a:xfrm>
            <a:custGeom>
              <a:avLst/>
              <a:gdLst/>
              <a:ahLst/>
              <a:cxnLst/>
              <a:rect l="l" t="t" r="r" b="b"/>
              <a:pathLst>
                <a:path w="1647" h="2155" extrusionOk="0">
                  <a:moveTo>
                    <a:pt x="823" y="1"/>
                  </a:moveTo>
                  <a:cubicBezTo>
                    <a:pt x="348" y="1"/>
                    <a:pt x="0" y="349"/>
                    <a:pt x="0" y="824"/>
                  </a:cubicBezTo>
                  <a:lnTo>
                    <a:pt x="0" y="1964"/>
                  </a:lnTo>
                  <a:cubicBezTo>
                    <a:pt x="0" y="2091"/>
                    <a:pt x="87" y="2154"/>
                    <a:pt x="174" y="2154"/>
                  </a:cubicBezTo>
                  <a:cubicBezTo>
                    <a:pt x="261" y="2154"/>
                    <a:pt x="348" y="2091"/>
                    <a:pt x="348" y="1964"/>
                  </a:cubicBezTo>
                  <a:lnTo>
                    <a:pt x="348" y="824"/>
                  </a:lnTo>
                  <a:cubicBezTo>
                    <a:pt x="348" y="571"/>
                    <a:pt x="570" y="349"/>
                    <a:pt x="823" y="349"/>
                  </a:cubicBezTo>
                  <a:cubicBezTo>
                    <a:pt x="1077" y="349"/>
                    <a:pt x="1298" y="571"/>
                    <a:pt x="1298" y="824"/>
                  </a:cubicBezTo>
                  <a:lnTo>
                    <a:pt x="1298" y="1964"/>
                  </a:lnTo>
                  <a:cubicBezTo>
                    <a:pt x="1298" y="2059"/>
                    <a:pt x="1362" y="2154"/>
                    <a:pt x="1457" y="2154"/>
                  </a:cubicBezTo>
                  <a:cubicBezTo>
                    <a:pt x="1584" y="2154"/>
                    <a:pt x="1647" y="2059"/>
                    <a:pt x="1647" y="1964"/>
                  </a:cubicBezTo>
                  <a:lnTo>
                    <a:pt x="1647" y="824"/>
                  </a:lnTo>
                  <a:cubicBezTo>
                    <a:pt x="1647" y="381"/>
                    <a:pt x="1298" y="1"/>
                    <a:pt x="8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041809" y="2395685"/>
              <a:ext cx="12511" cy="37468"/>
            </a:xfrm>
            <a:custGeom>
              <a:avLst/>
              <a:gdLst/>
              <a:ahLst/>
              <a:cxnLst/>
              <a:rect l="l" t="t" r="r" b="b"/>
              <a:pathLst>
                <a:path w="381" h="1141" extrusionOk="0">
                  <a:moveTo>
                    <a:pt x="191" y="0"/>
                  </a:moveTo>
                  <a:cubicBezTo>
                    <a:pt x="96" y="0"/>
                    <a:pt x="1" y="63"/>
                    <a:pt x="1" y="190"/>
                  </a:cubicBezTo>
                  <a:lnTo>
                    <a:pt x="1" y="950"/>
                  </a:lnTo>
                  <a:cubicBezTo>
                    <a:pt x="1" y="1045"/>
                    <a:pt x="96" y="1140"/>
                    <a:pt x="191" y="1140"/>
                  </a:cubicBezTo>
                  <a:cubicBezTo>
                    <a:pt x="318" y="1140"/>
                    <a:pt x="381" y="1045"/>
                    <a:pt x="381" y="950"/>
                  </a:cubicBezTo>
                  <a:lnTo>
                    <a:pt x="381" y="190"/>
                  </a:lnTo>
                  <a:cubicBezTo>
                    <a:pt x="381" y="63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164524" y="2396703"/>
              <a:ext cx="57072" cy="72834"/>
            </a:xfrm>
            <a:custGeom>
              <a:avLst/>
              <a:gdLst/>
              <a:ahLst/>
              <a:cxnLst/>
              <a:rect l="l" t="t" r="r" b="b"/>
              <a:pathLst>
                <a:path w="1738" h="2218" extrusionOk="0">
                  <a:moveTo>
                    <a:pt x="919" y="1"/>
                  </a:moveTo>
                  <a:cubicBezTo>
                    <a:pt x="413" y="1"/>
                    <a:pt x="1" y="507"/>
                    <a:pt x="1" y="1109"/>
                  </a:cubicBezTo>
                  <a:cubicBezTo>
                    <a:pt x="1" y="1711"/>
                    <a:pt x="413" y="2218"/>
                    <a:pt x="919" y="2218"/>
                  </a:cubicBezTo>
                  <a:cubicBezTo>
                    <a:pt x="1204" y="2218"/>
                    <a:pt x="1489" y="2059"/>
                    <a:pt x="1616" y="1837"/>
                  </a:cubicBezTo>
                  <a:cubicBezTo>
                    <a:pt x="1679" y="1742"/>
                    <a:pt x="1679" y="1616"/>
                    <a:pt x="1584" y="1584"/>
                  </a:cubicBezTo>
                  <a:cubicBezTo>
                    <a:pt x="1542" y="1556"/>
                    <a:pt x="1499" y="1540"/>
                    <a:pt x="1459" y="1540"/>
                  </a:cubicBezTo>
                  <a:cubicBezTo>
                    <a:pt x="1410" y="1540"/>
                    <a:pt x="1366" y="1563"/>
                    <a:pt x="1331" y="1616"/>
                  </a:cubicBezTo>
                  <a:cubicBezTo>
                    <a:pt x="1236" y="1742"/>
                    <a:pt x="1078" y="1837"/>
                    <a:pt x="919" y="1837"/>
                  </a:cubicBezTo>
                  <a:cubicBezTo>
                    <a:pt x="603" y="1837"/>
                    <a:pt x="349" y="1521"/>
                    <a:pt x="349" y="1109"/>
                  </a:cubicBezTo>
                  <a:cubicBezTo>
                    <a:pt x="349" y="697"/>
                    <a:pt x="603" y="349"/>
                    <a:pt x="919" y="349"/>
                  </a:cubicBezTo>
                  <a:cubicBezTo>
                    <a:pt x="1078" y="381"/>
                    <a:pt x="1236" y="444"/>
                    <a:pt x="1331" y="602"/>
                  </a:cubicBezTo>
                  <a:cubicBezTo>
                    <a:pt x="1368" y="657"/>
                    <a:pt x="1420" y="680"/>
                    <a:pt x="1473" y="680"/>
                  </a:cubicBezTo>
                  <a:cubicBezTo>
                    <a:pt x="1603" y="680"/>
                    <a:pt x="1738" y="539"/>
                    <a:pt x="1648" y="381"/>
                  </a:cubicBezTo>
                  <a:cubicBezTo>
                    <a:pt x="1489" y="159"/>
                    <a:pt x="1204" y="1"/>
                    <a:pt x="9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1917026" y="3335768"/>
              <a:ext cx="280826" cy="275605"/>
            </a:xfrm>
            <a:custGeom>
              <a:avLst/>
              <a:gdLst/>
              <a:ahLst/>
              <a:cxnLst/>
              <a:rect l="l" t="t" r="r" b="b"/>
              <a:pathLst>
                <a:path w="8552" h="8393" extrusionOk="0">
                  <a:moveTo>
                    <a:pt x="8203" y="381"/>
                  </a:moveTo>
                  <a:lnTo>
                    <a:pt x="8203" y="7031"/>
                  </a:lnTo>
                  <a:cubicBezTo>
                    <a:pt x="8203" y="7570"/>
                    <a:pt x="7760" y="8013"/>
                    <a:pt x="7221" y="8013"/>
                  </a:cubicBezTo>
                  <a:lnTo>
                    <a:pt x="1362" y="8013"/>
                  </a:lnTo>
                  <a:cubicBezTo>
                    <a:pt x="792" y="8013"/>
                    <a:pt x="381" y="7570"/>
                    <a:pt x="381" y="7031"/>
                  </a:cubicBezTo>
                  <a:lnTo>
                    <a:pt x="381" y="381"/>
                  </a:lnTo>
                  <a:close/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7031"/>
                  </a:lnTo>
                  <a:cubicBezTo>
                    <a:pt x="1" y="7760"/>
                    <a:pt x="602" y="8393"/>
                    <a:pt x="1362" y="8393"/>
                  </a:cubicBezTo>
                  <a:lnTo>
                    <a:pt x="7221" y="8393"/>
                  </a:lnTo>
                  <a:cubicBezTo>
                    <a:pt x="7950" y="8361"/>
                    <a:pt x="8551" y="7760"/>
                    <a:pt x="8551" y="7031"/>
                  </a:cubicBezTo>
                  <a:lnTo>
                    <a:pt x="8551" y="191"/>
                  </a:lnTo>
                  <a:cubicBezTo>
                    <a:pt x="8551" y="96"/>
                    <a:pt x="8456" y="1"/>
                    <a:pt x="8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1965921" y="3427288"/>
              <a:ext cx="183036" cy="97790"/>
            </a:xfrm>
            <a:custGeom>
              <a:avLst/>
              <a:gdLst/>
              <a:ahLst/>
              <a:cxnLst/>
              <a:rect l="l" t="t" r="r" b="b"/>
              <a:pathLst>
                <a:path w="5574" h="2978" extrusionOk="0">
                  <a:moveTo>
                    <a:pt x="2787" y="381"/>
                  </a:moveTo>
                  <a:cubicBezTo>
                    <a:pt x="4244" y="381"/>
                    <a:pt x="5194" y="951"/>
                    <a:pt x="5194" y="1489"/>
                  </a:cubicBezTo>
                  <a:cubicBezTo>
                    <a:pt x="5194" y="2027"/>
                    <a:pt x="4244" y="2629"/>
                    <a:pt x="2787" y="2629"/>
                  </a:cubicBezTo>
                  <a:cubicBezTo>
                    <a:pt x="1330" y="2629"/>
                    <a:pt x="380" y="2027"/>
                    <a:pt x="380" y="1489"/>
                  </a:cubicBezTo>
                  <a:cubicBezTo>
                    <a:pt x="380" y="951"/>
                    <a:pt x="1330" y="381"/>
                    <a:pt x="2787" y="381"/>
                  </a:cubicBezTo>
                  <a:close/>
                  <a:moveTo>
                    <a:pt x="2787" y="1"/>
                  </a:moveTo>
                  <a:cubicBezTo>
                    <a:pt x="1235" y="1"/>
                    <a:pt x="0" y="666"/>
                    <a:pt x="0" y="1489"/>
                  </a:cubicBezTo>
                  <a:cubicBezTo>
                    <a:pt x="0" y="2344"/>
                    <a:pt x="1235" y="2977"/>
                    <a:pt x="2787" y="2977"/>
                  </a:cubicBezTo>
                  <a:cubicBezTo>
                    <a:pt x="4370" y="2977"/>
                    <a:pt x="5574" y="2344"/>
                    <a:pt x="5574" y="1489"/>
                  </a:cubicBezTo>
                  <a:cubicBezTo>
                    <a:pt x="5574" y="666"/>
                    <a:pt x="4339" y="1"/>
                    <a:pt x="2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2087585" y="3268188"/>
              <a:ext cx="86330" cy="80091"/>
            </a:xfrm>
            <a:custGeom>
              <a:avLst/>
              <a:gdLst/>
              <a:ahLst/>
              <a:cxnLst/>
              <a:rect l="l" t="t" r="r" b="b"/>
              <a:pathLst>
                <a:path w="2629" h="2439" extrusionOk="0">
                  <a:moveTo>
                    <a:pt x="190" y="0"/>
                  </a:moveTo>
                  <a:cubicBezTo>
                    <a:pt x="95" y="0"/>
                    <a:pt x="0" y="95"/>
                    <a:pt x="0" y="190"/>
                  </a:cubicBezTo>
                  <a:lnTo>
                    <a:pt x="0" y="2249"/>
                  </a:lnTo>
                  <a:cubicBezTo>
                    <a:pt x="0" y="2375"/>
                    <a:pt x="95" y="2439"/>
                    <a:pt x="190" y="2439"/>
                  </a:cubicBezTo>
                  <a:cubicBezTo>
                    <a:pt x="285" y="2439"/>
                    <a:pt x="380" y="2375"/>
                    <a:pt x="380" y="2249"/>
                  </a:cubicBezTo>
                  <a:lnTo>
                    <a:pt x="380" y="380"/>
                  </a:lnTo>
                  <a:lnTo>
                    <a:pt x="2249" y="380"/>
                  </a:lnTo>
                  <a:lnTo>
                    <a:pt x="2249" y="2249"/>
                  </a:lnTo>
                  <a:cubicBezTo>
                    <a:pt x="2249" y="2344"/>
                    <a:pt x="2344" y="2439"/>
                    <a:pt x="2439" y="2439"/>
                  </a:cubicBezTo>
                  <a:cubicBezTo>
                    <a:pt x="2534" y="2439"/>
                    <a:pt x="2629" y="2344"/>
                    <a:pt x="2629" y="2249"/>
                  </a:cubicBezTo>
                  <a:lnTo>
                    <a:pt x="2629" y="190"/>
                  </a:lnTo>
                  <a:cubicBezTo>
                    <a:pt x="2629" y="95"/>
                    <a:pt x="2534" y="0"/>
                    <a:pt x="2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2086535" y="3195386"/>
              <a:ext cx="88431" cy="85312"/>
            </a:xfrm>
            <a:custGeom>
              <a:avLst/>
              <a:gdLst/>
              <a:ahLst/>
              <a:cxnLst/>
              <a:rect l="l" t="t" r="r" b="b"/>
              <a:pathLst>
                <a:path w="2693" h="2598" extrusionOk="0">
                  <a:moveTo>
                    <a:pt x="1363" y="602"/>
                  </a:moveTo>
                  <a:lnTo>
                    <a:pt x="2154" y="2249"/>
                  </a:lnTo>
                  <a:lnTo>
                    <a:pt x="539" y="2249"/>
                  </a:lnTo>
                  <a:lnTo>
                    <a:pt x="1363" y="602"/>
                  </a:lnTo>
                  <a:close/>
                  <a:moveTo>
                    <a:pt x="1363" y="0"/>
                  </a:moveTo>
                  <a:cubicBezTo>
                    <a:pt x="1267" y="0"/>
                    <a:pt x="1204" y="32"/>
                    <a:pt x="1172" y="95"/>
                  </a:cubicBezTo>
                  <a:lnTo>
                    <a:pt x="64" y="2344"/>
                  </a:lnTo>
                  <a:cubicBezTo>
                    <a:pt x="1" y="2471"/>
                    <a:pt x="96" y="2597"/>
                    <a:pt x="222" y="2597"/>
                  </a:cubicBezTo>
                  <a:lnTo>
                    <a:pt x="2471" y="2597"/>
                  </a:lnTo>
                  <a:cubicBezTo>
                    <a:pt x="2598" y="2597"/>
                    <a:pt x="2693" y="2471"/>
                    <a:pt x="2629" y="2344"/>
                  </a:cubicBezTo>
                  <a:lnTo>
                    <a:pt x="1521" y="95"/>
                  </a:lnTo>
                  <a:cubicBezTo>
                    <a:pt x="1489" y="32"/>
                    <a:pt x="1426" y="0"/>
                    <a:pt x="1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2014784" y="3268188"/>
              <a:ext cx="85312" cy="80091"/>
            </a:xfrm>
            <a:custGeom>
              <a:avLst/>
              <a:gdLst/>
              <a:ahLst/>
              <a:cxnLst/>
              <a:rect l="l" t="t" r="r" b="b"/>
              <a:pathLst>
                <a:path w="2598" h="2439" extrusionOk="0">
                  <a:moveTo>
                    <a:pt x="191" y="0"/>
                  </a:moveTo>
                  <a:cubicBezTo>
                    <a:pt x="96" y="0"/>
                    <a:pt x="1" y="95"/>
                    <a:pt x="1" y="190"/>
                  </a:cubicBezTo>
                  <a:lnTo>
                    <a:pt x="1" y="2249"/>
                  </a:lnTo>
                  <a:cubicBezTo>
                    <a:pt x="1" y="2375"/>
                    <a:pt x="96" y="2439"/>
                    <a:pt x="191" y="2439"/>
                  </a:cubicBezTo>
                  <a:cubicBezTo>
                    <a:pt x="286" y="2439"/>
                    <a:pt x="381" y="2375"/>
                    <a:pt x="381" y="2249"/>
                  </a:cubicBezTo>
                  <a:lnTo>
                    <a:pt x="381" y="380"/>
                  </a:lnTo>
                  <a:lnTo>
                    <a:pt x="2217" y="380"/>
                  </a:lnTo>
                  <a:lnTo>
                    <a:pt x="2217" y="2249"/>
                  </a:lnTo>
                  <a:cubicBezTo>
                    <a:pt x="2217" y="2344"/>
                    <a:pt x="2312" y="2439"/>
                    <a:pt x="2407" y="2439"/>
                  </a:cubicBezTo>
                  <a:cubicBezTo>
                    <a:pt x="2534" y="2439"/>
                    <a:pt x="2597" y="2344"/>
                    <a:pt x="2597" y="2249"/>
                  </a:cubicBezTo>
                  <a:lnTo>
                    <a:pt x="2597" y="190"/>
                  </a:lnTo>
                  <a:cubicBezTo>
                    <a:pt x="2597" y="95"/>
                    <a:pt x="2534" y="0"/>
                    <a:pt x="24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2087585" y="3431458"/>
              <a:ext cx="12511" cy="89449"/>
            </a:xfrm>
            <a:custGeom>
              <a:avLst/>
              <a:gdLst/>
              <a:ahLst/>
              <a:cxnLst/>
              <a:rect l="l" t="t" r="r" b="b"/>
              <a:pathLst>
                <a:path w="381" h="2724" extrusionOk="0">
                  <a:moveTo>
                    <a:pt x="190" y="0"/>
                  </a:moveTo>
                  <a:cubicBezTo>
                    <a:pt x="95" y="0"/>
                    <a:pt x="0" y="64"/>
                    <a:pt x="0" y="190"/>
                  </a:cubicBezTo>
                  <a:lnTo>
                    <a:pt x="0" y="2534"/>
                  </a:lnTo>
                  <a:cubicBezTo>
                    <a:pt x="0" y="2660"/>
                    <a:pt x="95" y="2724"/>
                    <a:pt x="190" y="2724"/>
                  </a:cubicBezTo>
                  <a:cubicBezTo>
                    <a:pt x="317" y="2724"/>
                    <a:pt x="380" y="2660"/>
                    <a:pt x="380" y="2534"/>
                  </a:cubicBezTo>
                  <a:lnTo>
                    <a:pt x="380" y="190"/>
                  </a:lnTo>
                  <a:cubicBezTo>
                    <a:pt x="380" y="64"/>
                    <a:pt x="285" y="0"/>
                    <a:pt x="1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2014784" y="3431458"/>
              <a:ext cx="12511" cy="89449"/>
            </a:xfrm>
            <a:custGeom>
              <a:avLst/>
              <a:gdLst/>
              <a:ahLst/>
              <a:cxnLst/>
              <a:rect l="l" t="t" r="r" b="b"/>
              <a:pathLst>
                <a:path w="381" h="2724" extrusionOk="0">
                  <a:moveTo>
                    <a:pt x="191" y="0"/>
                  </a:moveTo>
                  <a:cubicBezTo>
                    <a:pt x="96" y="0"/>
                    <a:pt x="1" y="64"/>
                    <a:pt x="1" y="190"/>
                  </a:cubicBezTo>
                  <a:lnTo>
                    <a:pt x="1" y="2534"/>
                  </a:lnTo>
                  <a:cubicBezTo>
                    <a:pt x="1" y="2660"/>
                    <a:pt x="96" y="2724"/>
                    <a:pt x="191" y="2724"/>
                  </a:cubicBezTo>
                  <a:cubicBezTo>
                    <a:pt x="286" y="2724"/>
                    <a:pt x="381" y="2660"/>
                    <a:pt x="381" y="2534"/>
                  </a:cubicBezTo>
                  <a:lnTo>
                    <a:pt x="381" y="190"/>
                  </a:lnTo>
                  <a:cubicBezTo>
                    <a:pt x="381" y="6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2013733" y="3195386"/>
              <a:ext cx="88431" cy="85312"/>
            </a:xfrm>
            <a:custGeom>
              <a:avLst/>
              <a:gdLst/>
              <a:ahLst/>
              <a:cxnLst/>
              <a:rect l="l" t="t" r="r" b="b"/>
              <a:pathLst>
                <a:path w="2693" h="2598" extrusionOk="0">
                  <a:moveTo>
                    <a:pt x="1331" y="602"/>
                  </a:moveTo>
                  <a:lnTo>
                    <a:pt x="2154" y="2249"/>
                  </a:lnTo>
                  <a:lnTo>
                    <a:pt x="508" y="2249"/>
                  </a:lnTo>
                  <a:lnTo>
                    <a:pt x="1331" y="602"/>
                  </a:lnTo>
                  <a:close/>
                  <a:moveTo>
                    <a:pt x="1331" y="0"/>
                  </a:moveTo>
                  <a:cubicBezTo>
                    <a:pt x="1268" y="0"/>
                    <a:pt x="1204" y="32"/>
                    <a:pt x="1173" y="95"/>
                  </a:cubicBezTo>
                  <a:lnTo>
                    <a:pt x="64" y="2344"/>
                  </a:lnTo>
                  <a:cubicBezTo>
                    <a:pt x="1" y="2471"/>
                    <a:pt x="64" y="2597"/>
                    <a:pt x="223" y="2597"/>
                  </a:cubicBezTo>
                  <a:lnTo>
                    <a:pt x="2439" y="2597"/>
                  </a:lnTo>
                  <a:cubicBezTo>
                    <a:pt x="2598" y="2597"/>
                    <a:pt x="2693" y="2471"/>
                    <a:pt x="2629" y="2344"/>
                  </a:cubicBezTo>
                  <a:lnTo>
                    <a:pt x="1489" y="95"/>
                  </a:lnTo>
                  <a:cubicBezTo>
                    <a:pt x="1458" y="32"/>
                    <a:pt x="1394" y="0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1941982" y="3268188"/>
              <a:ext cx="85312" cy="80091"/>
            </a:xfrm>
            <a:custGeom>
              <a:avLst/>
              <a:gdLst/>
              <a:ahLst/>
              <a:cxnLst/>
              <a:rect l="l" t="t" r="r" b="b"/>
              <a:pathLst>
                <a:path w="2598" h="2439" extrusionOk="0">
                  <a:moveTo>
                    <a:pt x="159" y="0"/>
                  </a:moveTo>
                  <a:cubicBezTo>
                    <a:pt x="64" y="0"/>
                    <a:pt x="1" y="95"/>
                    <a:pt x="1" y="190"/>
                  </a:cubicBezTo>
                  <a:lnTo>
                    <a:pt x="1" y="2249"/>
                  </a:lnTo>
                  <a:cubicBezTo>
                    <a:pt x="1" y="2375"/>
                    <a:pt x="88" y="2439"/>
                    <a:pt x="175" y="2439"/>
                  </a:cubicBezTo>
                  <a:cubicBezTo>
                    <a:pt x="262" y="2439"/>
                    <a:pt x="349" y="2375"/>
                    <a:pt x="349" y="2249"/>
                  </a:cubicBezTo>
                  <a:lnTo>
                    <a:pt x="349" y="380"/>
                  </a:lnTo>
                  <a:lnTo>
                    <a:pt x="2218" y="380"/>
                  </a:lnTo>
                  <a:lnTo>
                    <a:pt x="2218" y="2249"/>
                  </a:lnTo>
                  <a:cubicBezTo>
                    <a:pt x="2218" y="2344"/>
                    <a:pt x="2313" y="2439"/>
                    <a:pt x="2408" y="2439"/>
                  </a:cubicBezTo>
                  <a:cubicBezTo>
                    <a:pt x="2503" y="2439"/>
                    <a:pt x="2598" y="2344"/>
                    <a:pt x="2598" y="2249"/>
                  </a:cubicBezTo>
                  <a:lnTo>
                    <a:pt x="2598" y="190"/>
                  </a:lnTo>
                  <a:cubicBezTo>
                    <a:pt x="2598" y="95"/>
                    <a:pt x="2503" y="0"/>
                    <a:pt x="24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2014784" y="3431458"/>
              <a:ext cx="12511" cy="89449"/>
            </a:xfrm>
            <a:custGeom>
              <a:avLst/>
              <a:gdLst/>
              <a:ahLst/>
              <a:cxnLst/>
              <a:rect l="l" t="t" r="r" b="b"/>
              <a:pathLst>
                <a:path w="381" h="2724" extrusionOk="0">
                  <a:moveTo>
                    <a:pt x="191" y="0"/>
                  </a:moveTo>
                  <a:cubicBezTo>
                    <a:pt x="96" y="0"/>
                    <a:pt x="1" y="64"/>
                    <a:pt x="1" y="190"/>
                  </a:cubicBezTo>
                  <a:lnTo>
                    <a:pt x="1" y="2534"/>
                  </a:lnTo>
                  <a:cubicBezTo>
                    <a:pt x="1" y="2660"/>
                    <a:pt x="96" y="2724"/>
                    <a:pt x="191" y="2724"/>
                  </a:cubicBezTo>
                  <a:cubicBezTo>
                    <a:pt x="286" y="2724"/>
                    <a:pt x="381" y="2660"/>
                    <a:pt x="381" y="2534"/>
                  </a:cubicBezTo>
                  <a:lnTo>
                    <a:pt x="381" y="190"/>
                  </a:lnTo>
                  <a:cubicBezTo>
                    <a:pt x="381" y="6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1939914" y="3195386"/>
              <a:ext cx="88431" cy="85312"/>
            </a:xfrm>
            <a:custGeom>
              <a:avLst/>
              <a:gdLst/>
              <a:ahLst/>
              <a:cxnLst/>
              <a:rect l="l" t="t" r="r" b="b"/>
              <a:pathLst>
                <a:path w="2693" h="2598" extrusionOk="0">
                  <a:moveTo>
                    <a:pt x="1362" y="602"/>
                  </a:moveTo>
                  <a:lnTo>
                    <a:pt x="2154" y="2249"/>
                  </a:lnTo>
                  <a:lnTo>
                    <a:pt x="539" y="2249"/>
                  </a:lnTo>
                  <a:lnTo>
                    <a:pt x="1362" y="602"/>
                  </a:lnTo>
                  <a:close/>
                  <a:moveTo>
                    <a:pt x="1362" y="0"/>
                  </a:moveTo>
                  <a:cubicBezTo>
                    <a:pt x="1299" y="0"/>
                    <a:pt x="1235" y="32"/>
                    <a:pt x="1172" y="95"/>
                  </a:cubicBezTo>
                  <a:lnTo>
                    <a:pt x="64" y="2344"/>
                  </a:lnTo>
                  <a:cubicBezTo>
                    <a:pt x="0" y="2471"/>
                    <a:pt x="95" y="2597"/>
                    <a:pt x="222" y="2597"/>
                  </a:cubicBezTo>
                  <a:lnTo>
                    <a:pt x="2471" y="2597"/>
                  </a:lnTo>
                  <a:cubicBezTo>
                    <a:pt x="2597" y="2597"/>
                    <a:pt x="2692" y="2471"/>
                    <a:pt x="2629" y="2344"/>
                  </a:cubicBezTo>
                  <a:lnTo>
                    <a:pt x="1521" y="95"/>
                  </a:lnTo>
                  <a:cubicBezTo>
                    <a:pt x="1489" y="32"/>
                    <a:pt x="1426" y="0"/>
                    <a:pt x="1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1946317" y="4403788"/>
              <a:ext cx="222408" cy="116507"/>
            </a:xfrm>
            <a:custGeom>
              <a:avLst/>
              <a:gdLst/>
              <a:ahLst/>
              <a:cxnLst/>
              <a:rect l="l" t="t" r="r" b="b"/>
              <a:pathLst>
                <a:path w="6773" h="3548" extrusionOk="0">
                  <a:moveTo>
                    <a:pt x="1199" y="1"/>
                  </a:moveTo>
                  <a:cubicBezTo>
                    <a:pt x="1104" y="1"/>
                    <a:pt x="1040" y="64"/>
                    <a:pt x="1009" y="127"/>
                  </a:cubicBezTo>
                  <a:lnTo>
                    <a:pt x="59" y="3294"/>
                  </a:lnTo>
                  <a:cubicBezTo>
                    <a:pt x="1" y="3449"/>
                    <a:pt x="121" y="3545"/>
                    <a:pt x="237" y="3545"/>
                  </a:cubicBezTo>
                  <a:cubicBezTo>
                    <a:pt x="310" y="3545"/>
                    <a:pt x="383" y="3507"/>
                    <a:pt x="407" y="3421"/>
                  </a:cubicBezTo>
                  <a:lnTo>
                    <a:pt x="1326" y="381"/>
                  </a:lnTo>
                  <a:lnTo>
                    <a:pt x="5442" y="381"/>
                  </a:lnTo>
                  <a:lnTo>
                    <a:pt x="6361" y="3421"/>
                  </a:lnTo>
                  <a:cubicBezTo>
                    <a:pt x="6393" y="3484"/>
                    <a:pt x="6456" y="3548"/>
                    <a:pt x="6551" y="3548"/>
                  </a:cubicBezTo>
                  <a:cubicBezTo>
                    <a:pt x="6678" y="3548"/>
                    <a:pt x="6773" y="3421"/>
                    <a:pt x="6709" y="3294"/>
                  </a:cubicBezTo>
                  <a:lnTo>
                    <a:pt x="5759" y="127"/>
                  </a:lnTo>
                  <a:cubicBezTo>
                    <a:pt x="5728" y="64"/>
                    <a:pt x="5664" y="1"/>
                    <a:pt x="55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1958631" y="4465162"/>
              <a:ext cx="197616" cy="12511"/>
            </a:xfrm>
            <a:custGeom>
              <a:avLst/>
              <a:gdLst/>
              <a:ahLst/>
              <a:cxnLst/>
              <a:rect l="l" t="t" r="r" b="b"/>
              <a:pathLst>
                <a:path w="6018" h="381" extrusionOk="0">
                  <a:moveTo>
                    <a:pt x="254" y="0"/>
                  </a:moveTo>
                  <a:cubicBezTo>
                    <a:pt x="0" y="0"/>
                    <a:pt x="0" y="380"/>
                    <a:pt x="254" y="380"/>
                  </a:cubicBezTo>
                  <a:lnTo>
                    <a:pt x="5764" y="380"/>
                  </a:lnTo>
                  <a:cubicBezTo>
                    <a:pt x="6018" y="380"/>
                    <a:pt x="6018" y="0"/>
                    <a:pt x="5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1906715" y="4208534"/>
              <a:ext cx="88333" cy="103865"/>
            </a:xfrm>
            <a:custGeom>
              <a:avLst/>
              <a:gdLst/>
              <a:ahLst/>
              <a:cxnLst/>
              <a:rect l="l" t="t" r="r" b="b"/>
              <a:pathLst>
                <a:path w="2690" h="3163" extrusionOk="0">
                  <a:moveTo>
                    <a:pt x="1344" y="1"/>
                  </a:moveTo>
                  <a:cubicBezTo>
                    <a:pt x="1273" y="1"/>
                    <a:pt x="1201" y="40"/>
                    <a:pt x="1170" y="120"/>
                  </a:cubicBezTo>
                  <a:lnTo>
                    <a:pt x="61" y="2906"/>
                  </a:lnTo>
                  <a:cubicBezTo>
                    <a:pt x="1" y="3048"/>
                    <a:pt x="120" y="3163"/>
                    <a:pt x="239" y="3163"/>
                  </a:cubicBezTo>
                  <a:cubicBezTo>
                    <a:pt x="307" y="3163"/>
                    <a:pt x="375" y="3125"/>
                    <a:pt x="410" y="3033"/>
                  </a:cubicBezTo>
                  <a:lnTo>
                    <a:pt x="1328" y="690"/>
                  </a:lnTo>
                  <a:lnTo>
                    <a:pt x="2278" y="3033"/>
                  </a:lnTo>
                  <a:cubicBezTo>
                    <a:pt x="2310" y="3128"/>
                    <a:pt x="2373" y="3160"/>
                    <a:pt x="2468" y="3160"/>
                  </a:cubicBezTo>
                  <a:cubicBezTo>
                    <a:pt x="2595" y="3160"/>
                    <a:pt x="2690" y="3033"/>
                    <a:pt x="2627" y="2906"/>
                  </a:cubicBezTo>
                  <a:lnTo>
                    <a:pt x="1518" y="120"/>
                  </a:lnTo>
                  <a:cubicBezTo>
                    <a:pt x="1486" y="40"/>
                    <a:pt x="1415" y="1"/>
                    <a:pt x="1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1914957" y="4276935"/>
              <a:ext cx="71783" cy="12511"/>
            </a:xfrm>
            <a:custGeom>
              <a:avLst/>
              <a:gdLst/>
              <a:ahLst/>
              <a:cxnLst/>
              <a:rect l="l" t="t" r="r" b="b"/>
              <a:pathLst>
                <a:path w="2186" h="381" extrusionOk="0">
                  <a:moveTo>
                    <a:pt x="254" y="0"/>
                  </a:moveTo>
                  <a:cubicBezTo>
                    <a:pt x="0" y="0"/>
                    <a:pt x="0" y="380"/>
                    <a:pt x="254" y="380"/>
                  </a:cubicBezTo>
                  <a:lnTo>
                    <a:pt x="1932" y="380"/>
                  </a:lnTo>
                  <a:cubicBezTo>
                    <a:pt x="2186" y="380"/>
                    <a:pt x="2186" y="0"/>
                    <a:pt x="1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2030382" y="4208271"/>
              <a:ext cx="65544" cy="58287"/>
            </a:xfrm>
            <a:custGeom>
              <a:avLst/>
              <a:gdLst/>
              <a:ahLst/>
              <a:cxnLst/>
              <a:rect l="l" t="t" r="r" b="b"/>
              <a:pathLst>
                <a:path w="1996" h="1775" extrusionOk="0">
                  <a:moveTo>
                    <a:pt x="1236" y="381"/>
                  </a:moveTo>
                  <a:cubicBezTo>
                    <a:pt x="1457" y="381"/>
                    <a:pt x="1616" y="603"/>
                    <a:pt x="1616" y="888"/>
                  </a:cubicBezTo>
                  <a:cubicBezTo>
                    <a:pt x="1616" y="1173"/>
                    <a:pt x="1457" y="1394"/>
                    <a:pt x="1236" y="1394"/>
                  </a:cubicBezTo>
                  <a:lnTo>
                    <a:pt x="349" y="1394"/>
                  </a:lnTo>
                  <a:lnTo>
                    <a:pt x="349" y="381"/>
                  </a:lnTo>
                  <a:close/>
                  <a:moveTo>
                    <a:pt x="191" y="1"/>
                  </a:moveTo>
                  <a:cubicBezTo>
                    <a:pt x="64" y="1"/>
                    <a:pt x="1" y="96"/>
                    <a:pt x="1" y="191"/>
                  </a:cubicBezTo>
                  <a:lnTo>
                    <a:pt x="1" y="1584"/>
                  </a:lnTo>
                  <a:cubicBezTo>
                    <a:pt x="1" y="1679"/>
                    <a:pt x="64" y="1774"/>
                    <a:pt x="191" y="1774"/>
                  </a:cubicBezTo>
                  <a:lnTo>
                    <a:pt x="1236" y="1774"/>
                  </a:lnTo>
                  <a:cubicBezTo>
                    <a:pt x="1647" y="1774"/>
                    <a:pt x="1996" y="1394"/>
                    <a:pt x="1996" y="888"/>
                  </a:cubicBezTo>
                  <a:cubicBezTo>
                    <a:pt x="1996" y="413"/>
                    <a:pt x="1647" y="1"/>
                    <a:pt x="12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2030382" y="4254047"/>
              <a:ext cx="65544" cy="58254"/>
            </a:xfrm>
            <a:custGeom>
              <a:avLst/>
              <a:gdLst/>
              <a:ahLst/>
              <a:cxnLst/>
              <a:rect l="l" t="t" r="r" b="b"/>
              <a:pathLst>
                <a:path w="1996" h="1774" extrusionOk="0">
                  <a:moveTo>
                    <a:pt x="1236" y="380"/>
                  </a:moveTo>
                  <a:cubicBezTo>
                    <a:pt x="1457" y="380"/>
                    <a:pt x="1616" y="602"/>
                    <a:pt x="1616" y="887"/>
                  </a:cubicBezTo>
                  <a:cubicBezTo>
                    <a:pt x="1616" y="1172"/>
                    <a:pt x="1457" y="1394"/>
                    <a:pt x="1236" y="1394"/>
                  </a:cubicBezTo>
                  <a:lnTo>
                    <a:pt x="349" y="1394"/>
                  </a:lnTo>
                  <a:lnTo>
                    <a:pt x="349" y="380"/>
                  </a:lnTo>
                  <a:close/>
                  <a:moveTo>
                    <a:pt x="191" y="0"/>
                  </a:moveTo>
                  <a:cubicBezTo>
                    <a:pt x="64" y="0"/>
                    <a:pt x="1" y="95"/>
                    <a:pt x="1" y="190"/>
                  </a:cubicBezTo>
                  <a:lnTo>
                    <a:pt x="1" y="1584"/>
                  </a:lnTo>
                  <a:cubicBezTo>
                    <a:pt x="1" y="1679"/>
                    <a:pt x="64" y="1774"/>
                    <a:pt x="191" y="1774"/>
                  </a:cubicBezTo>
                  <a:lnTo>
                    <a:pt x="1236" y="1774"/>
                  </a:lnTo>
                  <a:cubicBezTo>
                    <a:pt x="1647" y="1774"/>
                    <a:pt x="1996" y="1394"/>
                    <a:pt x="1996" y="887"/>
                  </a:cubicBezTo>
                  <a:cubicBezTo>
                    <a:pt x="1996" y="412"/>
                    <a:pt x="1647" y="0"/>
                    <a:pt x="1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2128140" y="4214510"/>
              <a:ext cx="81930" cy="97790"/>
            </a:xfrm>
            <a:custGeom>
              <a:avLst/>
              <a:gdLst/>
              <a:ahLst/>
              <a:cxnLst/>
              <a:rect l="l" t="t" r="r" b="b"/>
              <a:pathLst>
                <a:path w="2495" h="2978" extrusionOk="0">
                  <a:moveTo>
                    <a:pt x="1331" y="1"/>
                  </a:moveTo>
                  <a:cubicBezTo>
                    <a:pt x="602" y="1"/>
                    <a:pt x="0" y="666"/>
                    <a:pt x="0" y="1489"/>
                  </a:cubicBezTo>
                  <a:cubicBezTo>
                    <a:pt x="0" y="2313"/>
                    <a:pt x="602" y="2978"/>
                    <a:pt x="1331" y="2978"/>
                  </a:cubicBezTo>
                  <a:cubicBezTo>
                    <a:pt x="1742" y="2978"/>
                    <a:pt x="2122" y="2788"/>
                    <a:pt x="2376" y="2471"/>
                  </a:cubicBezTo>
                  <a:cubicBezTo>
                    <a:pt x="2468" y="2332"/>
                    <a:pt x="2341" y="2177"/>
                    <a:pt x="2204" y="2177"/>
                  </a:cubicBezTo>
                  <a:cubicBezTo>
                    <a:pt x="2154" y="2177"/>
                    <a:pt x="2102" y="2198"/>
                    <a:pt x="2059" y="2249"/>
                  </a:cubicBezTo>
                  <a:cubicBezTo>
                    <a:pt x="1901" y="2471"/>
                    <a:pt x="1616" y="2598"/>
                    <a:pt x="1331" y="2598"/>
                  </a:cubicBezTo>
                  <a:cubicBezTo>
                    <a:pt x="792" y="2598"/>
                    <a:pt x="349" y="2091"/>
                    <a:pt x="349" y="1489"/>
                  </a:cubicBezTo>
                  <a:cubicBezTo>
                    <a:pt x="349" y="888"/>
                    <a:pt x="792" y="381"/>
                    <a:pt x="1331" y="381"/>
                  </a:cubicBezTo>
                  <a:cubicBezTo>
                    <a:pt x="1616" y="381"/>
                    <a:pt x="1901" y="508"/>
                    <a:pt x="2059" y="761"/>
                  </a:cubicBezTo>
                  <a:cubicBezTo>
                    <a:pt x="2099" y="808"/>
                    <a:pt x="2148" y="828"/>
                    <a:pt x="2198" y="828"/>
                  </a:cubicBezTo>
                  <a:cubicBezTo>
                    <a:pt x="2346" y="828"/>
                    <a:pt x="2494" y="650"/>
                    <a:pt x="2376" y="508"/>
                  </a:cubicBezTo>
                  <a:cubicBezTo>
                    <a:pt x="2122" y="191"/>
                    <a:pt x="1742" y="1"/>
                    <a:pt x="13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14"/>
          <p:cNvSpPr txBox="1"/>
          <p:nvPr/>
        </p:nvSpPr>
        <p:spPr>
          <a:xfrm>
            <a:off x="2983790" y="1614144"/>
            <a:ext cx="4334822" cy="62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“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Yomon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o‘zlashtiruvchi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tx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83" name="Google Shape;283;p14"/>
          <p:cNvSpPr txBox="1"/>
          <p:nvPr/>
        </p:nvSpPr>
        <p:spPr>
          <a:xfrm>
            <a:off x="2969471" y="2584356"/>
            <a:ext cx="4483608" cy="546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“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O‘rtacha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o‘zlashtiruvchi</a:t>
            </a:r>
            <a:r>
              <a:rPr lang="en-US" sz="2400" b="1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tx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85" name="Google Shape;285;p14"/>
          <p:cNvSpPr txBox="1"/>
          <p:nvPr/>
        </p:nvSpPr>
        <p:spPr>
          <a:xfrm>
            <a:off x="2983790" y="3434359"/>
            <a:ext cx="3426300" cy="79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“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Kuchli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o‘quvchi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tx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5" name="Google Shape;1115;p19"/>
          <p:cNvGrpSpPr/>
          <p:nvPr/>
        </p:nvGrpSpPr>
        <p:grpSpPr>
          <a:xfrm>
            <a:off x="548225" y="818645"/>
            <a:ext cx="7976550" cy="3976508"/>
            <a:chOff x="1022658" y="1114425"/>
            <a:chExt cx="7334109" cy="3622177"/>
          </a:xfrm>
        </p:grpSpPr>
        <p:sp>
          <p:nvSpPr>
            <p:cNvPr id="1116" name="Google Shape;1116;p19"/>
            <p:cNvSpPr/>
            <p:nvPr/>
          </p:nvSpPr>
          <p:spPr>
            <a:xfrm>
              <a:off x="1022658" y="4663947"/>
              <a:ext cx="7098684" cy="72655"/>
            </a:xfrm>
            <a:custGeom>
              <a:avLst/>
              <a:gdLst/>
              <a:ahLst/>
              <a:cxnLst/>
              <a:rect l="l" t="t" r="r" b="b"/>
              <a:pathLst>
                <a:path w="235270" h="2408" extrusionOk="0">
                  <a:moveTo>
                    <a:pt x="1204" y="0"/>
                  </a:moveTo>
                  <a:cubicBezTo>
                    <a:pt x="539" y="0"/>
                    <a:pt x="0" y="539"/>
                    <a:pt x="0" y="1204"/>
                  </a:cubicBezTo>
                  <a:cubicBezTo>
                    <a:pt x="0" y="1869"/>
                    <a:pt x="539" y="2407"/>
                    <a:pt x="1204" y="2407"/>
                  </a:cubicBezTo>
                  <a:lnTo>
                    <a:pt x="234066" y="2407"/>
                  </a:lnTo>
                  <a:cubicBezTo>
                    <a:pt x="234731" y="2407"/>
                    <a:pt x="235238" y="1869"/>
                    <a:pt x="235270" y="1204"/>
                  </a:cubicBezTo>
                  <a:cubicBezTo>
                    <a:pt x="235270" y="539"/>
                    <a:pt x="234731" y="0"/>
                    <a:pt x="234066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117" name="Google Shape;1117;p19"/>
            <p:cNvSpPr/>
            <p:nvPr/>
          </p:nvSpPr>
          <p:spPr>
            <a:xfrm>
              <a:off x="2566778" y="1486632"/>
              <a:ext cx="5789988" cy="988411"/>
            </a:xfrm>
            <a:custGeom>
              <a:avLst/>
              <a:gdLst/>
              <a:ahLst/>
              <a:cxnLst/>
              <a:rect l="l" t="t" r="r" b="b"/>
              <a:pathLst>
                <a:path w="183491" h="18876" extrusionOk="0">
                  <a:moveTo>
                    <a:pt x="13016" y="1"/>
                  </a:moveTo>
                  <a:lnTo>
                    <a:pt x="0" y="18875"/>
                  </a:lnTo>
                  <a:lnTo>
                    <a:pt x="179881" y="18875"/>
                  </a:lnTo>
                  <a:cubicBezTo>
                    <a:pt x="181876" y="18875"/>
                    <a:pt x="183491" y="17292"/>
                    <a:pt x="183491" y="15297"/>
                  </a:cubicBezTo>
                  <a:lnTo>
                    <a:pt x="183491" y="3611"/>
                  </a:lnTo>
                  <a:cubicBezTo>
                    <a:pt x="183491" y="1616"/>
                    <a:pt x="181876" y="1"/>
                    <a:pt x="179881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1118" name="Google Shape;1118;p19"/>
            <p:cNvSpPr/>
            <p:nvPr/>
          </p:nvSpPr>
          <p:spPr>
            <a:xfrm>
              <a:off x="2280328" y="2578173"/>
              <a:ext cx="6076439" cy="888643"/>
            </a:xfrm>
            <a:custGeom>
              <a:avLst/>
              <a:gdLst/>
              <a:ahLst/>
              <a:cxnLst/>
              <a:rect l="l" t="t" r="r" b="b"/>
              <a:pathLst>
                <a:path w="197552" h="18876" extrusionOk="0">
                  <a:moveTo>
                    <a:pt x="13016" y="1"/>
                  </a:moveTo>
                  <a:lnTo>
                    <a:pt x="0" y="18875"/>
                  </a:lnTo>
                  <a:lnTo>
                    <a:pt x="193942" y="18875"/>
                  </a:lnTo>
                  <a:cubicBezTo>
                    <a:pt x="195937" y="18875"/>
                    <a:pt x="197552" y="17260"/>
                    <a:pt x="197552" y="15297"/>
                  </a:cubicBezTo>
                  <a:lnTo>
                    <a:pt x="197552" y="3579"/>
                  </a:lnTo>
                  <a:cubicBezTo>
                    <a:pt x="197552" y="1616"/>
                    <a:pt x="195937" y="1"/>
                    <a:pt x="193942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1119" name="Google Shape;1119;p19"/>
            <p:cNvSpPr/>
            <p:nvPr/>
          </p:nvSpPr>
          <p:spPr>
            <a:xfrm>
              <a:off x="1814007" y="3505283"/>
              <a:ext cx="6542759" cy="759980"/>
            </a:xfrm>
            <a:custGeom>
              <a:avLst/>
              <a:gdLst/>
              <a:ahLst/>
              <a:cxnLst/>
              <a:rect l="l" t="t" r="r" b="b"/>
              <a:pathLst>
                <a:path w="212278" h="18939" extrusionOk="0">
                  <a:moveTo>
                    <a:pt x="13048" y="1"/>
                  </a:moveTo>
                  <a:lnTo>
                    <a:pt x="0" y="18875"/>
                  </a:lnTo>
                  <a:lnTo>
                    <a:pt x="208668" y="18939"/>
                  </a:lnTo>
                  <a:cubicBezTo>
                    <a:pt x="210663" y="18939"/>
                    <a:pt x="212278" y="17324"/>
                    <a:pt x="212278" y="15360"/>
                  </a:cubicBezTo>
                  <a:cubicBezTo>
                    <a:pt x="212278" y="11496"/>
                    <a:pt x="212278" y="6809"/>
                    <a:pt x="212278" y="3643"/>
                  </a:cubicBezTo>
                  <a:cubicBezTo>
                    <a:pt x="212278" y="1679"/>
                    <a:pt x="210663" y="64"/>
                    <a:pt x="208668" y="64"/>
                  </a:cubicBezTo>
                  <a:lnTo>
                    <a:pt x="13048" y="1"/>
                  </a:ln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1121" name="Google Shape;1121;p19"/>
            <p:cNvSpPr/>
            <p:nvPr/>
          </p:nvSpPr>
          <p:spPr>
            <a:xfrm>
              <a:off x="1427740" y="3517023"/>
              <a:ext cx="851408" cy="569506"/>
            </a:xfrm>
            <a:custGeom>
              <a:avLst/>
              <a:gdLst/>
              <a:ahLst/>
              <a:cxnLst/>
              <a:rect l="l" t="t" r="r" b="b"/>
              <a:pathLst>
                <a:path w="28218" h="18875" extrusionOk="0">
                  <a:moveTo>
                    <a:pt x="13080" y="0"/>
                  </a:moveTo>
                  <a:lnTo>
                    <a:pt x="0" y="18875"/>
                  </a:lnTo>
                  <a:lnTo>
                    <a:pt x="15138" y="18875"/>
                  </a:lnTo>
                  <a:lnTo>
                    <a:pt x="28217" y="0"/>
                  </a:lnTo>
                  <a:close/>
                </a:path>
              </a:pathLst>
            </a:custGeom>
            <a:solidFill>
              <a:srgbClr val="B77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1123" name="Google Shape;1123;p19"/>
            <p:cNvSpPr/>
            <p:nvPr/>
          </p:nvSpPr>
          <p:spPr>
            <a:xfrm>
              <a:off x="2064838" y="2750033"/>
              <a:ext cx="852373" cy="569536"/>
            </a:xfrm>
            <a:custGeom>
              <a:avLst/>
              <a:gdLst/>
              <a:ahLst/>
              <a:cxnLst/>
              <a:rect l="l" t="t" r="r" b="b"/>
              <a:pathLst>
                <a:path w="28250" h="18876" extrusionOk="0">
                  <a:moveTo>
                    <a:pt x="7854" y="1"/>
                  </a:moveTo>
                  <a:lnTo>
                    <a:pt x="3041" y="6999"/>
                  </a:lnTo>
                  <a:cubicBezTo>
                    <a:pt x="3136" y="7348"/>
                    <a:pt x="3326" y="7664"/>
                    <a:pt x="3642" y="7886"/>
                  </a:cubicBezTo>
                  <a:cubicBezTo>
                    <a:pt x="3911" y="8070"/>
                    <a:pt x="4223" y="8159"/>
                    <a:pt x="4531" y="8159"/>
                  </a:cubicBezTo>
                  <a:cubicBezTo>
                    <a:pt x="5022" y="8159"/>
                    <a:pt x="5504" y="7934"/>
                    <a:pt x="5796" y="7506"/>
                  </a:cubicBezTo>
                  <a:lnTo>
                    <a:pt x="10990" y="1"/>
                  </a:lnTo>
                  <a:close/>
                  <a:moveTo>
                    <a:pt x="13080" y="1"/>
                  </a:moveTo>
                  <a:lnTo>
                    <a:pt x="0" y="18875"/>
                  </a:lnTo>
                  <a:lnTo>
                    <a:pt x="15170" y="18875"/>
                  </a:lnTo>
                  <a:lnTo>
                    <a:pt x="28249" y="1"/>
                  </a:lnTo>
                  <a:close/>
                </a:path>
              </a:pathLst>
            </a:custGeom>
            <a:solidFill>
              <a:srgbClr val="8BDC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1124" name="Google Shape;1124;p19"/>
            <p:cNvSpPr/>
            <p:nvPr/>
          </p:nvSpPr>
          <p:spPr>
            <a:xfrm>
              <a:off x="2566779" y="1609129"/>
              <a:ext cx="1019589" cy="569536"/>
            </a:xfrm>
            <a:custGeom>
              <a:avLst/>
              <a:gdLst/>
              <a:ahLst/>
              <a:cxnLst/>
              <a:rect l="l" t="t" r="r" b="b"/>
              <a:pathLst>
                <a:path w="33792" h="18876" extrusionOk="0">
                  <a:moveTo>
                    <a:pt x="13016" y="1"/>
                  </a:moveTo>
                  <a:lnTo>
                    <a:pt x="0" y="18875"/>
                  </a:lnTo>
                  <a:lnTo>
                    <a:pt x="3484" y="18875"/>
                  </a:lnTo>
                  <a:lnTo>
                    <a:pt x="16563" y="1"/>
                  </a:lnTo>
                  <a:close/>
                  <a:moveTo>
                    <a:pt x="18653" y="1"/>
                  </a:moveTo>
                  <a:lnTo>
                    <a:pt x="5574" y="18875"/>
                  </a:lnTo>
                  <a:lnTo>
                    <a:pt x="20712" y="18875"/>
                  </a:lnTo>
                  <a:lnTo>
                    <a:pt x="33791" y="1"/>
                  </a:ln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125" name="Google Shape;1125;p19"/>
            <p:cNvSpPr/>
            <p:nvPr/>
          </p:nvSpPr>
          <p:spPr>
            <a:xfrm>
              <a:off x="1157588" y="4486202"/>
              <a:ext cx="114474" cy="120901"/>
            </a:xfrm>
            <a:custGeom>
              <a:avLst/>
              <a:gdLst/>
              <a:ahLst/>
              <a:cxnLst/>
              <a:rect l="l" t="t" r="r" b="b"/>
              <a:pathLst>
                <a:path w="3794" h="4007" extrusionOk="0">
                  <a:moveTo>
                    <a:pt x="944" y="1"/>
                  </a:moveTo>
                  <a:lnTo>
                    <a:pt x="120" y="3263"/>
                  </a:lnTo>
                  <a:cubicBezTo>
                    <a:pt x="0" y="3671"/>
                    <a:pt x="317" y="4007"/>
                    <a:pt x="685" y="4007"/>
                  </a:cubicBezTo>
                  <a:cubicBezTo>
                    <a:pt x="802" y="4007"/>
                    <a:pt x="924" y="3973"/>
                    <a:pt x="1039" y="3896"/>
                  </a:cubicBezTo>
                  <a:lnTo>
                    <a:pt x="3794" y="1964"/>
                  </a:lnTo>
                  <a:lnTo>
                    <a:pt x="944" y="1"/>
                  </a:ln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126" name="Google Shape;1126;p19"/>
            <p:cNvSpPr/>
            <p:nvPr/>
          </p:nvSpPr>
          <p:spPr>
            <a:xfrm>
              <a:off x="1170743" y="4143174"/>
              <a:ext cx="396587" cy="417587"/>
            </a:xfrm>
            <a:custGeom>
              <a:avLst/>
              <a:gdLst/>
              <a:ahLst/>
              <a:cxnLst/>
              <a:rect l="l" t="t" r="r" b="b"/>
              <a:pathLst>
                <a:path w="13144" h="13840" extrusionOk="0">
                  <a:moveTo>
                    <a:pt x="2914" y="1"/>
                  </a:moveTo>
                  <a:lnTo>
                    <a:pt x="1" y="11401"/>
                  </a:lnTo>
                  <a:lnTo>
                    <a:pt x="3516" y="13840"/>
                  </a:lnTo>
                  <a:lnTo>
                    <a:pt x="13144" y="7094"/>
                  </a:lnTo>
                  <a:lnTo>
                    <a:pt x="2914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127" name="Google Shape;1127;p19"/>
            <p:cNvSpPr/>
            <p:nvPr/>
          </p:nvSpPr>
          <p:spPr>
            <a:xfrm>
              <a:off x="3294894" y="1114425"/>
              <a:ext cx="333497" cy="358117"/>
            </a:xfrm>
            <a:custGeom>
              <a:avLst/>
              <a:gdLst/>
              <a:ahLst/>
              <a:cxnLst/>
              <a:rect l="l" t="t" r="r" b="b"/>
              <a:pathLst>
                <a:path w="11053" h="11869" extrusionOk="0">
                  <a:moveTo>
                    <a:pt x="6686" y="1"/>
                  </a:moveTo>
                  <a:cubicBezTo>
                    <a:pt x="6072" y="1"/>
                    <a:pt x="5471" y="287"/>
                    <a:pt x="5099" y="816"/>
                  </a:cubicBezTo>
                  <a:lnTo>
                    <a:pt x="0" y="8195"/>
                  </a:lnTo>
                  <a:lnTo>
                    <a:pt x="5352" y="11868"/>
                  </a:lnTo>
                  <a:lnTo>
                    <a:pt x="10451" y="4521"/>
                  </a:lnTo>
                  <a:cubicBezTo>
                    <a:pt x="11053" y="3634"/>
                    <a:pt x="10831" y="2431"/>
                    <a:pt x="9944" y="1829"/>
                  </a:cubicBezTo>
                  <a:lnTo>
                    <a:pt x="7791" y="341"/>
                  </a:lnTo>
                  <a:cubicBezTo>
                    <a:pt x="7452" y="111"/>
                    <a:pt x="7067" y="1"/>
                    <a:pt x="6686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128" name="Google Shape;1128;p19"/>
            <p:cNvSpPr/>
            <p:nvPr/>
          </p:nvSpPr>
          <p:spPr>
            <a:xfrm>
              <a:off x="3396182" y="1128515"/>
              <a:ext cx="232208" cy="344027"/>
            </a:xfrm>
            <a:custGeom>
              <a:avLst/>
              <a:gdLst/>
              <a:ahLst/>
              <a:cxnLst/>
              <a:rect l="l" t="t" r="r" b="b"/>
              <a:pathLst>
                <a:path w="7696" h="11402" extrusionOk="0">
                  <a:moveTo>
                    <a:pt x="4624" y="0"/>
                  </a:moveTo>
                  <a:cubicBezTo>
                    <a:pt x="5479" y="602"/>
                    <a:pt x="5701" y="1805"/>
                    <a:pt x="5099" y="2660"/>
                  </a:cubicBezTo>
                  <a:lnTo>
                    <a:pt x="0" y="10039"/>
                  </a:lnTo>
                  <a:lnTo>
                    <a:pt x="1995" y="11401"/>
                  </a:lnTo>
                  <a:lnTo>
                    <a:pt x="7094" y="4054"/>
                  </a:lnTo>
                  <a:cubicBezTo>
                    <a:pt x="7696" y="3167"/>
                    <a:pt x="7474" y="1964"/>
                    <a:pt x="6587" y="1362"/>
                  </a:cubicBezTo>
                  <a:lnTo>
                    <a:pt x="4624" y="0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129" name="Google Shape;1129;p19"/>
            <p:cNvSpPr/>
            <p:nvPr/>
          </p:nvSpPr>
          <p:spPr>
            <a:xfrm>
              <a:off x="2279148" y="1308281"/>
              <a:ext cx="1149542" cy="1158021"/>
            </a:xfrm>
            <a:custGeom>
              <a:avLst/>
              <a:gdLst/>
              <a:ahLst/>
              <a:cxnLst/>
              <a:rect l="l" t="t" r="r" b="b"/>
              <a:pathLst>
                <a:path w="38099" h="38380" extrusionOk="0">
                  <a:moveTo>
                    <a:pt x="36433" y="0"/>
                  </a:moveTo>
                  <a:cubicBezTo>
                    <a:pt x="36335" y="0"/>
                    <a:pt x="36236" y="9"/>
                    <a:pt x="36135" y="28"/>
                  </a:cubicBezTo>
                  <a:lnTo>
                    <a:pt x="23816" y="2245"/>
                  </a:lnTo>
                  <a:lnTo>
                    <a:pt x="508" y="35940"/>
                  </a:lnTo>
                  <a:cubicBezTo>
                    <a:pt x="1" y="36637"/>
                    <a:pt x="191" y="37619"/>
                    <a:pt x="888" y="38094"/>
                  </a:cubicBezTo>
                  <a:cubicBezTo>
                    <a:pt x="1155" y="38288"/>
                    <a:pt x="1464" y="38380"/>
                    <a:pt x="1771" y="38380"/>
                  </a:cubicBezTo>
                  <a:cubicBezTo>
                    <a:pt x="2263" y="38380"/>
                    <a:pt x="2748" y="38143"/>
                    <a:pt x="3041" y="37714"/>
                  </a:cubicBezTo>
                  <a:lnTo>
                    <a:pt x="25653" y="5063"/>
                  </a:lnTo>
                  <a:lnTo>
                    <a:pt x="36705" y="3068"/>
                  </a:lnTo>
                  <a:cubicBezTo>
                    <a:pt x="37529" y="2910"/>
                    <a:pt x="38099" y="2118"/>
                    <a:pt x="37941" y="1263"/>
                  </a:cubicBezTo>
                  <a:cubicBezTo>
                    <a:pt x="37801" y="508"/>
                    <a:pt x="37168" y="0"/>
                    <a:pt x="36433" y="0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130" name="Google Shape;1130;p19"/>
            <p:cNvSpPr/>
            <p:nvPr/>
          </p:nvSpPr>
          <p:spPr>
            <a:xfrm>
              <a:off x="1258665" y="1559435"/>
              <a:ext cx="2098377" cy="2797836"/>
            </a:xfrm>
            <a:custGeom>
              <a:avLst/>
              <a:gdLst/>
              <a:ahLst/>
              <a:cxnLst/>
              <a:rect l="l" t="t" r="r" b="b"/>
              <a:pathLst>
                <a:path w="69546" h="92728" extrusionOk="0">
                  <a:moveTo>
                    <a:pt x="59317" y="1"/>
                  </a:moveTo>
                  <a:lnTo>
                    <a:pt x="0" y="85634"/>
                  </a:lnTo>
                  <a:lnTo>
                    <a:pt x="10230" y="92727"/>
                  </a:lnTo>
                  <a:lnTo>
                    <a:pt x="69546" y="7095"/>
                  </a:lnTo>
                  <a:lnTo>
                    <a:pt x="59317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131" name="Google Shape;1131;p19"/>
            <p:cNvSpPr/>
            <p:nvPr/>
          </p:nvSpPr>
          <p:spPr>
            <a:xfrm>
              <a:off x="1412513" y="1319626"/>
              <a:ext cx="2161437" cy="3037647"/>
            </a:xfrm>
            <a:custGeom>
              <a:avLst/>
              <a:gdLst/>
              <a:ahLst/>
              <a:cxnLst/>
              <a:rect l="l" t="t" r="r" b="b"/>
              <a:pathLst>
                <a:path w="71636" h="100676" extrusionOk="0">
                  <a:moveTo>
                    <a:pt x="67297" y="0"/>
                  </a:moveTo>
                  <a:lnTo>
                    <a:pt x="0" y="97129"/>
                  </a:lnTo>
                  <a:lnTo>
                    <a:pt x="5131" y="100675"/>
                  </a:lnTo>
                  <a:lnTo>
                    <a:pt x="70654" y="6112"/>
                  </a:lnTo>
                  <a:cubicBezTo>
                    <a:pt x="71636" y="4687"/>
                    <a:pt x="71287" y="2755"/>
                    <a:pt x="69862" y="1774"/>
                  </a:cubicBezTo>
                  <a:lnTo>
                    <a:pt x="67297" y="0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1132" name="Google Shape;1132;p19"/>
            <p:cNvSpPr/>
            <p:nvPr/>
          </p:nvSpPr>
          <p:spPr>
            <a:xfrm>
              <a:off x="2565814" y="1609129"/>
              <a:ext cx="716687" cy="773894"/>
            </a:xfrm>
            <a:custGeom>
              <a:avLst/>
              <a:gdLst/>
              <a:ahLst/>
              <a:cxnLst/>
              <a:rect l="l" t="t" r="r" b="b"/>
              <a:pathLst>
                <a:path w="23753" h="25649" extrusionOk="0">
                  <a:moveTo>
                    <a:pt x="13048" y="1"/>
                  </a:moveTo>
                  <a:lnTo>
                    <a:pt x="1" y="18875"/>
                  </a:lnTo>
                  <a:lnTo>
                    <a:pt x="32" y="18875"/>
                  </a:lnTo>
                  <a:lnTo>
                    <a:pt x="8995" y="25114"/>
                  </a:lnTo>
                  <a:cubicBezTo>
                    <a:pt x="9512" y="25475"/>
                    <a:pt x="10112" y="25649"/>
                    <a:pt x="10709" y="25649"/>
                  </a:cubicBezTo>
                  <a:cubicBezTo>
                    <a:pt x="11683" y="25649"/>
                    <a:pt x="12649" y="25186"/>
                    <a:pt x="13238" y="24322"/>
                  </a:cubicBezTo>
                  <a:lnTo>
                    <a:pt x="22802" y="10483"/>
                  </a:lnTo>
                  <a:cubicBezTo>
                    <a:pt x="23753" y="9090"/>
                    <a:pt x="23404" y="7190"/>
                    <a:pt x="22011" y="6240"/>
                  </a:cubicBezTo>
                  <a:lnTo>
                    <a:pt x="13048" y="1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dirty="0">
                  <a:solidFill>
                    <a:schemeClr val="tx1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sz="2300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133" name="Google Shape;1133;p19"/>
            <p:cNvSpPr/>
            <p:nvPr/>
          </p:nvSpPr>
          <p:spPr>
            <a:xfrm>
              <a:off x="1347215" y="3491580"/>
              <a:ext cx="717623" cy="773683"/>
            </a:xfrm>
            <a:custGeom>
              <a:avLst/>
              <a:gdLst/>
              <a:ahLst/>
              <a:cxnLst/>
              <a:rect l="l" t="t" r="r" b="b"/>
              <a:pathLst>
                <a:path w="23784" h="25642" extrusionOk="0">
                  <a:moveTo>
                    <a:pt x="13080" y="1"/>
                  </a:moveTo>
                  <a:lnTo>
                    <a:pt x="1" y="18844"/>
                  </a:lnTo>
                  <a:lnTo>
                    <a:pt x="32" y="18875"/>
                  </a:lnTo>
                  <a:lnTo>
                    <a:pt x="8995" y="25082"/>
                  </a:lnTo>
                  <a:cubicBezTo>
                    <a:pt x="9531" y="25460"/>
                    <a:pt x="10142" y="25641"/>
                    <a:pt x="10748" y="25641"/>
                  </a:cubicBezTo>
                  <a:cubicBezTo>
                    <a:pt x="11715" y="25641"/>
                    <a:pt x="12666" y="25179"/>
                    <a:pt x="13270" y="24322"/>
                  </a:cubicBezTo>
                  <a:lnTo>
                    <a:pt x="22834" y="10483"/>
                  </a:lnTo>
                  <a:cubicBezTo>
                    <a:pt x="23784" y="9090"/>
                    <a:pt x="23436" y="7190"/>
                    <a:pt x="22042" y="6239"/>
                  </a:cubicBezTo>
                  <a:lnTo>
                    <a:pt x="13080" y="1"/>
                  </a:ln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dirty="0">
                  <a:solidFill>
                    <a:schemeClr val="tx1"/>
                  </a:solidFill>
                  <a:latin typeface="Fira Sans"/>
                  <a:ea typeface="Fira Sans"/>
                  <a:cs typeface="Fira Sans"/>
                  <a:sym typeface="Fira Sans"/>
                </a:rPr>
                <a:t>3</a:t>
              </a:r>
              <a:endParaRPr sz="2300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134" name="Google Shape;1134;p19"/>
            <p:cNvSpPr/>
            <p:nvPr/>
          </p:nvSpPr>
          <p:spPr>
            <a:xfrm>
              <a:off x="1886371" y="2590003"/>
              <a:ext cx="716687" cy="773683"/>
            </a:xfrm>
            <a:custGeom>
              <a:avLst/>
              <a:gdLst/>
              <a:ahLst/>
              <a:cxnLst/>
              <a:rect l="l" t="t" r="r" b="b"/>
              <a:pathLst>
                <a:path w="23753" h="25642" extrusionOk="0">
                  <a:moveTo>
                    <a:pt x="13048" y="1"/>
                  </a:moveTo>
                  <a:lnTo>
                    <a:pt x="1" y="18844"/>
                  </a:lnTo>
                  <a:lnTo>
                    <a:pt x="32" y="18875"/>
                  </a:lnTo>
                  <a:lnTo>
                    <a:pt x="8995" y="25082"/>
                  </a:lnTo>
                  <a:cubicBezTo>
                    <a:pt x="9531" y="25460"/>
                    <a:pt x="10142" y="25641"/>
                    <a:pt x="10746" y="25641"/>
                  </a:cubicBezTo>
                  <a:cubicBezTo>
                    <a:pt x="11710" y="25641"/>
                    <a:pt x="12654" y="25179"/>
                    <a:pt x="13238" y="24322"/>
                  </a:cubicBezTo>
                  <a:lnTo>
                    <a:pt x="22802" y="10451"/>
                  </a:lnTo>
                  <a:cubicBezTo>
                    <a:pt x="23752" y="9090"/>
                    <a:pt x="23404" y="7189"/>
                    <a:pt x="22042" y="6239"/>
                  </a:cubicBezTo>
                  <a:lnTo>
                    <a:pt x="13048" y="1"/>
                  </a:ln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dirty="0">
                  <a:solidFill>
                    <a:schemeClr val="tx1"/>
                  </a:solidFill>
                  <a:latin typeface="Fira Sans"/>
                  <a:ea typeface="Fira Sans"/>
                  <a:cs typeface="Fira Sans"/>
                  <a:sym typeface="Fira Sans"/>
                </a:rPr>
                <a:t>2</a:t>
              </a:r>
              <a:endParaRPr sz="2300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136" name="Google Shape;1136;p19"/>
            <p:cNvSpPr/>
            <p:nvPr/>
          </p:nvSpPr>
          <p:spPr>
            <a:xfrm>
              <a:off x="3048357" y="1249295"/>
              <a:ext cx="525575" cy="524217"/>
            </a:xfrm>
            <a:custGeom>
              <a:avLst/>
              <a:gdLst/>
              <a:ahLst/>
              <a:cxnLst/>
              <a:rect l="l" t="t" r="r" b="b"/>
              <a:pathLst>
                <a:path w="17419" h="17374" extrusionOk="0">
                  <a:moveTo>
                    <a:pt x="8752" y="1"/>
                  </a:moveTo>
                  <a:cubicBezTo>
                    <a:pt x="7766" y="1"/>
                    <a:pt x="6794" y="470"/>
                    <a:pt x="6208" y="1349"/>
                  </a:cubicBezTo>
                  <a:lnTo>
                    <a:pt x="1" y="10280"/>
                  </a:lnTo>
                  <a:lnTo>
                    <a:pt x="10230" y="17374"/>
                  </a:lnTo>
                  <a:lnTo>
                    <a:pt x="16437" y="8443"/>
                  </a:lnTo>
                  <a:cubicBezTo>
                    <a:pt x="17419" y="7018"/>
                    <a:pt x="17070" y="5086"/>
                    <a:pt x="15645" y="4105"/>
                  </a:cubicBezTo>
                  <a:lnTo>
                    <a:pt x="10515" y="558"/>
                  </a:lnTo>
                  <a:cubicBezTo>
                    <a:pt x="9981" y="182"/>
                    <a:pt x="9364" y="1"/>
                    <a:pt x="8752" y="1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1137" name="Google Shape;1137;p19"/>
          <p:cNvSpPr txBox="1"/>
          <p:nvPr/>
        </p:nvSpPr>
        <p:spPr>
          <a:xfrm>
            <a:off x="3394019" y="1431341"/>
            <a:ext cx="1390876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K</a:t>
            </a:r>
            <a:r>
              <a:rPr lang="en" sz="2000" dirty="0">
                <a:solidFill>
                  <a:schemeClr val="tx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uzatuv -</a:t>
            </a:r>
            <a:endParaRPr sz="2000" dirty="0">
              <a:solidFill>
                <a:schemeClr val="tx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138" name="Google Shape;1138;p19"/>
          <p:cNvSpPr txBox="1"/>
          <p:nvPr/>
        </p:nvSpPr>
        <p:spPr>
          <a:xfrm>
            <a:off x="4591880" y="1417863"/>
            <a:ext cx="3990407" cy="92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b="1" dirty="0" err="1">
                <a:solidFill>
                  <a:schemeClr val="tx1"/>
                </a:solidFill>
              </a:rPr>
              <a:t>aniq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maqsad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faoliyat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vaqt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guruh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bilan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bog‘liq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ravishda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tekshirish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o‘rganish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ma’lumotlar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to‘plash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metodi</a:t>
            </a:r>
            <a:r>
              <a:rPr lang="en-US" sz="1600" b="1" dirty="0">
                <a:solidFill>
                  <a:schemeClr val="tx1"/>
                </a:solidFill>
              </a:rPr>
              <a:t>.</a:t>
            </a:r>
            <a:endParaRPr lang="ru-RU" sz="16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9" name="Google Shape;1139;p19"/>
          <p:cNvSpPr txBox="1"/>
          <p:nvPr/>
        </p:nvSpPr>
        <p:spPr>
          <a:xfrm>
            <a:off x="3006022" y="2562852"/>
            <a:ext cx="1369929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  </a:t>
            </a:r>
            <a:r>
              <a:rPr lang="en" sz="2000" dirty="0">
                <a:solidFill>
                  <a:schemeClr val="tx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Suhbat -</a:t>
            </a:r>
            <a:endParaRPr sz="2000" dirty="0">
              <a:solidFill>
                <a:schemeClr val="tx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140" name="Google Shape;1140;p19"/>
          <p:cNvSpPr txBox="1"/>
          <p:nvPr/>
        </p:nvSpPr>
        <p:spPr>
          <a:xfrm>
            <a:off x="4167354" y="2527755"/>
            <a:ext cx="4249638" cy="771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b="1" dirty="0" err="1">
                <a:solidFill>
                  <a:schemeClr val="tx1"/>
                </a:solidFill>
              </a:rPr>
              <a:t>kuzatuv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yetarli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darajada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aniq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bo‘lmagan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zarur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axborotni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olish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uchun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qo‘llanadigan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tadqiqot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metodi</a:t>
            </a:r>
            <a:r>
              <a:rPr lang="en-US" sz="1600" b="1" dirty="0">
                <a:solidFill>
                  <a:schemeClr val="tx1"/>
                </a:solidFill>
              </a:rPr>
              <a:t>.</a:t>
            </a:r>
            <a:endParaRPr lang="ru-RU" sz="16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1" name="Google Shape;1141;p19"/>
          <p:cNvSpPr txBox="1"/>
          <p:nvPr/>
        </p:nvSpPr>
        <p:spPr>
          <a:xfrm>
            <a:off x="2404155" y="3572977"/>
            <a:ext cx="1339235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   So‘rov - </a:t>
            </a:r>
            <a:endParaRPr sz="2000" dirty="0">
              <a:solidFill>
                <a:schemeClr val="tx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142" name="Google Shape;1142;p19"/>
          <p:cNvSpPr txBox="1"/>
          <p:nvPr/>
        </p:nvSpPr>
        <p:spPr>
          <a:xfrm>
            <a:off x="3690986" y="3604875"/>
            <a:ext cx="4726006" cy="650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b="1" dirty="0" err="1">
                <a:solidFill>
                  <a:schemeClr val="tx1"/>
                </a:solidFill>
              </a:rPr>
              <a:t>asosiy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metodlardan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biri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bo‘lib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nutq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muloqoti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yordamida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bevosita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yoki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bilvosita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ma’lumot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olinadi</a:t>
            </a:r>
            <a:r>
              <a:rPr lang="en-US" sz="1600" b="1" dirty="0">
                <a:solidFill>
                  <a:schemeClr val="tx1"/>
                </a:solidFill>
              </a:rPr>
              <a:t>.</a:t>
            </a:r>
            <a:endParaRPr lang="ru-RU" sz="16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5" name="Google Shape;1145;p19"/>
          <p:cNvSpPr/>
          <p:nvPr/>
        </p:nvSpPr>
        <p:spPr>
          <a:xfrm>
            <a:off x="3080519" y="1501781"/>
            <a:ext cx="356993" cy="356993"/>
          </a:xfrm>
          <a:custGeom>
            <a:avLst/>
            <a:gdLst/>
            <a:ahLst/>
            <a:cxnLst/>
            <a:rect l="l" t="t" r="r" b="b"/>
            <a:pathLst>
              <a:path w="208768" h="208768" extrusionOk="0">
                <a:moveTo>
                  <a:pt x="116583" y="13896"/>
                </a:moveTo>
                <a:cubicBezTo>
                  <a:pt x="126337" y="15201"/>
                  <a:pt x="135894" y="18071"/>
                  <a:pt x="144897" y="22508"/>
                </a:cubicBezTo>
                <a:cubicBezTo>
                  <a:pt x="125456" y="27825"/>
                  <a:pt x="106928" y="36534"/>
                  <a:pt x="90488" y="48114"/>
                </a:cubicBezTo>
                <a:cubicBezTo>
                  <a:pt x="88204" y="44591"/>
                  <a:pt x="87454" y="41134"/>
                  <a:pt x="88204" y="37709"/>
                </a:cubicBezTo>
                <a:cubicBezTo>
                  <a:pt x="90031" y="29293"/>
                  <a:pt x="100861" y="20224"/>
                  <a:pt x="116583" y="13896"/>
                </a:cubicBezTo>
                <a:close/>
                <a:moveTo>
                  <a:pt x="89705" y="14288"/>
                </a:moveTo>
                <a:lnTo>
                  <a:pt x="89705" y="14288"/>
                </a:lnTo>
                <a:cubicBezTo>
                  <a:pt x="82006" y="20485"/>
                  <a:pt x="77081" y="27564"/>
                  <a:pt x="75450" y="34936"/>
                </a:cubicBezTo>
                <a:cubicBezTo>
                  <a:pt x="74308" y="40188"/>
                  <a:pt x="74439" y="47723"/>
                  <a:pt x="80082" y="56041"/>
                </a:cubicBezTo>
                <a:cubicBezTo>
                  <a:pt x="77407" y="58259"/>
                  <a:pt x="74765" y="60575"/>
                  <a:pt x="72188" y="62956"/>
                </a:cubicBezTo>
                <a:lnTo>
                  <a:pt x="44591" y="35360"/>
                </a:lnTo>
                <a:cubicBezTo>
                  <a:pt x="57737" y="23943"/>
                  <a:pt x="73427" y="16897"/>
                  <a:pt x="89705" y="14288"/>
                </a:cubicBezTo>
                <a:close/>
                <a:moveTo>
                  <a:pt x="160457" y="32294"/>
                </a:moveTo>
                <a:cubicBezTo>
                  <a:pt x="163426" y="34577"/>
                  <a:pt x="166263" y="37089"/>
                  <a:pt x="168971" y="39796"/>
                </a:cubicBezTo>
                <a:cubicBezTo>
                  <a:pt x="180681" y="51507"/>
                  <a:pt x="188510" y="65599"/>
                  <a:pt x="192522" y="80538"/>
                </a:cubicBezTo>
                <a:cubicBezTo>
                  <a:pt x="186325" y="75026"/>
                  <a:pt x="179801" y="70687"/>
                  <a:pt x="173407" y="67980"/>
                </a:cubicBezTo>
                <a:cubicBezTo>
                  <a:pt x="161870" y="63099"/>
                  <a:pt x="151877" y="61885"/>
                  <a:pt x="142877" y="61885"/>
                </a:cubicBezTo>
                <a:cubicBezTo>
                  <a:pt x="138161" y="61885"/>
                  <a:pt x="133718" y="62218"/>
                  <a:pt x="129468" y="62532"/>
                </a:cubicBezTo>
                <a:cubicBezTo>
                  <a:pt x="125738" y="62818"/>
                  <a:pt x="122291" y="63079"/>
                  <a:pt x="119020" y="63079"/>
                </a:cubicBezTo>
                <a:cubicBezTo>
                  <a:pt x="112195" y="63079"/>
                  <a:pt x="106134" y="61941"/>
                  <a:pt x="99849" y="57509"/>
                </a:cubicBezTo>
                <a:cubicBezTo>
                  <a:pt x="118019" y="45081"/>
                  <a:pt x="138765" y="36436"/>
                  <a:pt x="160457" y="32294"/>
                </a:cubicBezTo>
                <a:close/>
                <a:moveTo>
                  <a:pt x="35360" y="44591"/>
                </a:moveTo>
                <a:lnTo>
                  <a:pt x="62956" y="72188"/>
                </a:lnTo>
                <a:cubicBezTo>
                  <a:pt x="60575" y="74765"/>
                  <a:pt x="58259" y="77407"/>
                  <a:pt x="56041" y="80082"/>
                </a:cubicBezTo>
                <a:cubicBezTo>
                  <a:pt x="50234" y="76135"/>
                  <a:pt x="44805" y="74885"/>
                  <a:pt x="40259" y="74885"/>
                </a:cubicBezTo>
                <a:cubicBezTo>
                  <a:pt x="38269" y="74885"/>
                  <a:pt x="36447" y="75125"/>
                  <a:pt x="34838" y="75482"/>
                </a:cubicBezTo>
                <a:cubicBezTo>
                  <a:pt x="27499" y="77113"/>
                  <a:pt x="20453" y="82039"/>
                  <a:pt x="14288" y="89705"/>
                </a:cubicBezTo>
                <a:lnTo>
                  <a:pt x="14288" y="89705"/>
                </a:lnTo>
                <a:cubicBezTo>
                  <a:pt x="16897" y="73427"/>
                  <a:pt x="23943" y="57737"/>
                  <a:pt x="35360" y="44591"/>
                </a:cubicBezTo>
                <a:close/>
                <a:moveTo>
                  <a:pt x="40293" y="87937"/>
                </a:moveTo>
                <a:cubicBezTo>
                  <a:pt x="42873" y="87937"/>
                  <a:pt x="45467" y="88787"/>
                  <a:pt x="48114" y="90488"/>
                </a:cubicBezTo>
                <a:cubicBezTo>
                  <a:pt x="36534" y="106928"/>
                  <a:pt x="27825" y="125456"/>
                  <a:pt x="22508" y="144897"/>
                </a:cubicBezTo>
                <a:cubicBezTo>
                  <a:pt x="18071" y="135894"/>
                  <a:pt x="15201" y="126304"/>
                  <a:pt x="13896" y="116551"/>
                </a:cubicBezTo>
                <a:cubicBezTo>
                  <a:pt x="20192" y="100893"/>
                  <a:pt x="29227" y="90096"/>
                  <a:pt x="37643" y="88237"/>
                </a:cubicBezTo>
                <a:cubicBezTo>
                  <a:pt x="38526" y="88037"/>
                  <a:pt x="39409" y="87937"/>
                  <a:pt x="40293" y="87937"/>
                </a:cubicBezTo>
                <a:close/>
                <a:moveTo>
                  <a:pt x="88987" y="65599"/>
                </a:moveTo>
                <a:cubicBezTo>
                  <a:pt x="99290" y="74235"/>
                  <a:pt x="109305" y="76118"/>
                  <a:pt x="119095" y="76118"/>
                </a:cubicBezTo>
                <a:cubicBezTo>
                  <a:pt x="122912" y="76118"/>
                  <a:pt x="126695" y="75831"/>
                  <a:pt x="130447" y="75548"/>
                </a:cubicBezTo>
                <a:cubicBezTo>
                  <a:pt x="134468" y="75249"/>
                  <a:pt x="138533" y="74942"/>
                  <a:pt x="142755" y="74942"/>
                </a:cubicBezTo>
                <a:cubicBezTo>
                  <a:pt x="150522" y="74942"/>
                  <a:pt x="158820" y="75980"/>
                  <a:pt x="168351" y="80017"/>
                </a:cubicBezTo>
                <a:cubicBezTo>
                  <a:pt x="177419" y="83866"/>
                  <a:pt x="187532" y="92445"/>
                  <a:pt x="195654" y="103144"/>
                </a:cubicBezTo>
                <a:cubicBezTo>
                  <a:pt x="195948" y="124901"/>
                  <a:pt x="188543" y="146757"/>
                  <a:pt x="173407" y="164176"/>
                </a:cubicBezTo>
                <a:lnTo>
                  <a:pt x="81419" y="72188"/>
                </a:lnTo>
                <a:cubicBezTo>
                  <a:pt x="83866" y="69904"/>
                  <a:pt x="86410" y="67719"/>
                  <a:pt x="88987" y="65599"/>
                </a:cubicBezTo>
                <a:close/>
                <a:moveTo>
                  <a:pt x="57509" y="99849"/>
                </a:moveTo>
                <a:cubicBezTo>
                  <a:pt x="64065" y="109146"/>
                  <a:pt x="63413" y="117953"/>
                  <a:pt x="62532" y="129468"/>
                </a:cubicBezTo>
                <a:cubicBezTo>
                  <a:pt x="61619" y="141831"/>
                  <a:pt x="60542" y="155825"/>
                  <a:pt x="67980" y="173407"/>
                </a:cubicBezTo>
                <a:cubicBezTo>
                  <a:pt x="70687" y="179801"/>
                  <a:pt x="75026" y="186325"/>
                  <a:pt x="80538" y="192522"/>
                </a:cubicBezTo>
                <a:cubicBezTo>
                  <a:pt x="65599" y="188510"/>
                  <a:pt x="51507" y="180681"/>
                  <a:pt x="39796" y="168971"/>
                </a:cubicBezTo>
                <a:cubicBezTo>
                  <a:pt x="37089" y="166263"/>
                  <a:pt x="34577" y="163426"/>
                  <a:pt x="32294" y="160457"/>
                </a:cubicBezTo>
                <a:cubicBezTo>
                  <a:pt x="36436" y="138765"/>
                  <a:pt x="45081" y="118019"/>
                  <a:pt x="57509" y="99849"/>
                </a:cubicBezTo>
                <a:close/>
                <a:moveTo>
                  <a:pt x="72188" y="81419"/>
                </a:moveTo>
                <a:lnTo>
                  <a:pt x="164176" y="173407"/>
                </a:lnTo>
                <a:cubicBezTo>
                  <a:pt x="147089" y="188254"/>
                  <a:pt x="125733" y="195662"/>
                  <a:pt x="104389" y="195662"/>
                </a:cubicBezTo>
                <a:cubicBezTo>
                  <a:pt x="103974" y="195662"/>
                  <a:pt x="103559" y="195660"/>
                  <a:pt x="103144" y="195654"/>
                </a:cubicBezTo>
                <a:cubicBezTo>
                  <a:pt x="92445" y="187532"/>
                  <a:pt x="83866" y="177419"/>
                  <a:pt x="80017" y="168351"/>
                </a:cubicBezTo>
                <a:cubicBezTo>
                  <a:pt x="73786" y="153640"/>
                  <a:pt x="74699" y="141864"/>
                  <a:pt x="75548" y="130447"/>
                </a:cubicBezTo>
                <a:cubicBezTo>
                  <a:pt x="76559" y="117073"/>
                  <a:pt x="77603" y="103307"/>
                  <a:pt x="65599" y="88987"/>
                </a:cubicBezTo>
                <a:cubicBezTo>
                  <a:pt x="67719" y="86410"/>
                  <a:pt x="69904" y="83866"/>
                  <a:pt x="72188" y="81419"/>
                </a:cubicBezTo>
                <a:close/>
                <a:moveTo>
                  <a:pt x="104384" y="0"/>
                </a:moveTo>
                <a:cubicBezTo>
                  <a:pt x="76494" y="0"/>
                  <a:pt x="50300" y="10862"/>
                  <a:pt x="30565" y="30565"/>
                </a:cubicBezTo>
                <a:cubicBezTo>
                  <a:pt x="10862" y="50300"/>
                  <a:pt x="0" y="76494"/>
                  <a:pt x="0" y="104384"/>
                </a:cubicBezTo>
                <a:cubicBezTo>
                  <a:pt x="0" y="132274"/>
                  <a:pt x="10862" y="158467"/>
                  <a:pt x="30565" y="178202"/>
                </a:cubicBezTo>
                <a:cubicBezTo>
                  <a:pt x="50300" y="197905"/>
                  <a:pt x="76494" y="208767"/>
                  <a:pt x="104384" y="208767"/>
                </a:cubicBezTo>
                <a:cubicBezTo>
                  <a:pt x="132274" y="208767"/>
                  <a:pt x="158467" y="197905"/>
                  <a:pt x="178202" y="178202"/>
                </a:cubicBezTo>
                <a:cubicBezTo>
                  <a:pt x="197905" y="158467"/>
                  <a:pt x="208767" y="132274"/>
                  <a:pt x="208767" y="104384"/>
                </a:cubicBezTo>
                <a:cubicBezTo>
                  <a:pt x="208767" y="76494"/>
                  <a:pt x="197905" y="50300"/>
                  <a:pt x="178202" y="30565"/>
                </a:cubicBezTo>
                <a:cubicBezTo>
                  <a:pt x="158467" y="10862"/>
                  <a:pt x="132274" y="0"/>
                  <a:pt x="1043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159" name="Google Shape;1159;p19"/>
          <p:cNvSpPr/>
          <p:nvPr/>
        </p:nvSpPr>
        <p:spPr>
          <a:xfrm>
            <a:off x="2558399" y="2681272"/>
            <a:ext cx="356599" cy="356500"/>
          </a:xfrm>
          <a:custGeom>
            <a:avLst/>
            <a:gdLst/>
            <a:ahLst/>
            <a:cxnLst/>
            <a:rect l="l" t="t" r="r" b="b"/>
            <a:pathLst>
              <a:path w="210073" h="208785" extrusionOk="0">
                <a:moveTo>
                  <a:pt x="160490" y="15764"/>
                </a:moveTo>
                <a:lnTo>
                  <a:pt x="193665" y="48939"/>
                </a:lnTo>
                <a:lnTo>
                  <a:pt x="176800" y="65803"/>
                </a:lnTo>
                <a:lnTo>
                  <a:pt x="171614" y="60649"/>
                </a:lnTo>
                <a:cubicBezTo>
                  <a:pt x="170342" y="59361"/>
                  <a:pt x="168678" y="58717"/>
                  <a:pt x="167014" y="58717"/>
                </a:cubicBezTo>
                <a:cubicBezTo>
                  <a:pt x="165351" y="58717"/>
                  <a:pt x="163687" y="59361"/>
                  <a:pt x="162415" y="60649"/>
                </a:cubicBezTo>
                <a:cubicBezTo>
                  <a:pt x="159838" y="63194"/>
                  <a:pt x="159838" y="67304"/>
                  <a:pt x="162415" y="69848"/>
                </a:cubicBezTo>
                <a:lnTo>
                  <a:pt x="167569" y="75035"/>
                </a:lnTo>
                <a:lnTo>
                  <a:pt x="157228" y="85375"/>
                </a:lnTo>
                <a:lnTo>
                  <a:pt x="152042" y="80221"/>
                </a:lnTo>
                <a:cubicBezTo>
                  <a:pt x="150770" y="78933"/>
                  <a:pt x="149106" y="78289"/>
                  <a:pt x="147442" y="78289"/>
                </a:cubicBezTo>
                <a:cubicBezTo>
                  <a:pt x="145779" y="78289"/>
                  <a:pt x="144115" y="78933"/>
                  <a:pt x="142843" y="80221"/>
                </a:cubicBezTo>
                <a:cubicBezTo>
                  <a:pt x="140266" y="82766"/>
                  <a:pt x="140266" y="86876"/>
                  <a:pt x="142843" y="89420"/>
                </a:cubicBezTo>
                <a:lnTo>
                  <a:pt x="147997" y="94607"/>
                </a:lnTo>
                <a:lnTo>
                  <a:pt x="139287" y="103316"/>
                </a:lnTo>
                <a:lnTo>
                  <a:pt x="106113" y="70142"/>
                </a:lnTo>
                <a:lnTo>
                  <a:pt x="160490" y="15764"/>
                </a:lnTo>
                <a:close/>
                <a:moveTo>
                  <a:pt x="39797" y="22288"/>
                </a:moveTo>
                <a:lnTo>
                  <a:pt x="172755" y="155247"/>
                </a:lnTo>
                <a:cubicBezTo>
                  <a:pt x="165644" y="159129"/>
                  <a:pt x="159773" y="165000"/>
                  <a:pt x="155891" y="172111"/>
                </a:cubicBezTo>
                <a:lnTo>
                  <a:pt x="22932" y="39153"/>
                </a:lnTo>
                <a:lnTo>
                  <a:pt x="39797" y="22288"/>
                </a:lnTo>
                <a:close/>
                <a:moveTo>
                  <a:pt x="181367" y="165555"/>
                </a:moveTo>
                <a:lnTo>
                  <a:pt x="187076" y="186432"/>
                </a:lnTo>
                <a:lnTo>
                  <a:pt x="166199" y="180723"/>
                </a:lnTo>
                <a:cubicBezTo>
                  <a:pt x="169135" y="173905"/>
                  <a:pt x="174549" y="168491"/>
                  <a:pt x="181367" y="165555"/>
                </a:cubicBezTo>
                <a:close/>
                <a:moveTo>
                  <a:pt x="70786" y="105469"/>
                </a:moveTo>
                <a:lnTo>
                  <a:pt x="103960" y="138643"/>
                </a:lnTo>
                <a:lnTo>
                  <a:pt x="95251" y="147353"/>
                </a:lnTo>
                <a:lnTo>
                  <a:pt x="90064" y="142199"/>
                </a:lnTo>
                <a:cubicBezTo>
                  <a:pt x="88792" y="140911"/>
                  <a:pt x="87128" y="140266"/>
                  <a:pt x="85465" y="140266"/>
                </a:cubicBezTo>
                <a:cubicBezTo>
                  <a:pt x="83801" y="140266"/>
                  <a:pt x="82137" y="140911"/>
                  <a:pt x="80865" y="142199"/>
                </a:cubicBezTo>
                <a:cubicBezTo>
                  <a:pt x="78288" y="144743"/>
                  <a:pt x="78288" y="148853"/>
                  <a:pt x="80865" y="151398"/>
                </a:cubicBezTo>
                <a:lnTo>
                  <a:pt x="86019" y="156584"/>
                </a:lnTo>
                <a:lnTo>
                  <a:pt x="75679" y="166925"/>
                </a:lnTo>
                <a:lnTo>
                  <a:pt x="70492" y="161771"/>
                </a:lnTo>
                <a:cubicBezTo>
                  <a:pt x="69220" y="160482"/>
                  <a:pt x="67556" y="159838"/>
                  <a:pt x="65893" y="159838"/>
                </a:cubicBezTo>
                <a:cubicBezTo>
                  <a:pt x="64229" y="159838"/>
                  <a:pt x="62566" y="160482"/>
                  <a:pt x="61293" y="161771"/>
                </a:cubicBezTo>
                <a:cubicBezTo>
                  <a:pt x="58716" y="164315"/>
                  <a:pt x="58716" y="168425"/>
                  <a:pt x="61293" y="170970"/>
                </a:cubicBezTo>
                <a:lnTo>
                  <a:pt x="66447" y="176156"/>
                </a:lnTo>
                <a:lnTo>
                  <a:pt x="49583" y="193021"/>
                </a:lnTo>
                <a:lnTo>
                  <a:pt x="16408" y="159846"/>
                </a:lnTo>
                <a:lnTo>
                  <a:pt x="70786" y="105469"/>
                </a:lnTo>
                <a:close/>
                <a:moveTo>
                  <a:pt x="160490" y="1"/>
                </a:moveTo>
                <a:cubicBezTo>
                  <a:pt x="158827" y="1"/>
                  <a:pt x="157163" y="645"/>
                  <a:pt x="155891" y="1934"/>
                </a:cubicBezTo>
                <a:lnTo>
                  <a:pt x="96882" y="60910"/>
                </a:lnTo>
                <a:lnTo>
                  <a:pt x="44396" y="8458"/>
                </a:lnTo>
                <a:cubicBezTo>
                  <a:pt x="43124" y="7169"/>
                  <a:pt x="41460" y="6525"/>
                  <a:pt x="39797" y="6525"/>
                </a:cubicBezTo>
                <a:cubicBezTo>
                  <a:pt x="38133" y="6525"/>
                  <a:pt x="36470" y="7169"/>
                  <a:pt x="35197" y="8458"/>
                </a:cubicBezTo>
                <a:lnTo>
                  <a:pt x="9102" y="34553"/>
                </a:lnTo>
                <a:cubicBezTo>
                  <a:pt x="6525" y="37098"/>
                  <a:pt x="6525" y="41208"/>
                  <a:pt x="9102" y="43752"/>
                </a:cubicBezTo>
                <a:lnTo>
                  <a:pt x="61554" y="96238"/>
                </a:lnTo>
                <a:lnTo>
                  <a:pt x="2578" y="155247"/>
                </a:lnTo>
                <a:cubicBezTo>
                  <a:pt x="1" y="157791"/>
                  <a:pt x="1" y="161901"/>
                  <a:pt x="2578" y="164446"/>
                </a:cubicBezTo>
                <a:lnTo>
                  <a:pt x="44983" y="206852"/>
                </a:lnTo>
                <a:cubicBezTo>
                  <a:pt x="46256" y="208140"/>
                  <a:pt x="47919" y="208784"/>
                  <a:pt x="49583" y="208784"/>
                </a:cubicBezTo>
                <a:cubicBezTo>
                  <a:pt x="51246" y="208784"/>
                  <a:pt x="52910" y="208140"/>
                  <a:pt x="54182" y="206852"/>
                </a:cubicBezTo>
                <a:lnTo>
                  <a:pt x="113192" y="147875"/>
                </a:lnTo>
                <a:lnTo>
                  <a:pt x="153673" y="188356"/>
                </a:lnTo>
                <a:cubicBezTo>
                  <a:pt x="155826" y="190509"/>
                  <a:pt x="156706" y="191683"/>
                  <a:pt x="158761" y="192238"/>
                </a:cubicBezTo>
                <a:cubicBezTo>
                  <a:pt x="193431" y="201685"/>
                  <a:pt x="195286" y="202263"/>
                  <a:pt x="196037" y="202263"/>
                </a:cubicBezTo>
                <a:cubicBezTo>
                  <a:pt x="196141" y="202263"/>
                  <a:pt x="196225" y="202252"/>
                  <a:pt x="196372" y="202252"/>
                </a:cubicBezTo>
                <a:cubicBezTo>
                  <a:pt x="200678" y="202252"/>
                  <a:pt x="203810" y="198142"/>
                  <a:pt x="202668" y="193999"/>
                </a:cubicBezTo>
                <a:lnTo>
                  <a:pt x="192882" y="158117"/>
                </a:lnTo>
                <a:cubicBezTo>
                  <a:pt x="192588" y="157041"/>
                  <a:pt x="192001" y="156030"/>
                  <a:pt x="191186" y="155247"/>
                </a:cubicBezTo>
                <a:lnTo>
                  <a:pt x="148519" y="112548"/>
                </a:lnTo>
                <a:lnTo>
                  <a:pt x="207496" y="53538"/>
                </a:lnTo>
                <a:cubicBezTo>
                  <a:pt x="210073" y="50994"/>
                  <a:pt x="210073" y="46884"/>
                  <a:pt x="207496" y="44339"/>
                </a:cubicBezTo>
                <a:lnTo>
                  <a:pt x="165090" y="1934"/>
                </a:lnTo>
                <a:cubicBezTo>
                  <a:pt x="163818" y="645"/>
                  <a:pt x="162154" y="1"/>
                  <a:pt x="160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1160" name="Google Shape;1160;p19"/>
          <p:cNvGrpSpPr/>
          <p:nvPr/>
        </p:nvGrpSpPr>
        <p:grpSpPr>
          <a:xfrm>
            <a:off x="2042618" y="3621912"/>
            <a:ext cx="356471" cy="356471"/>
            <a:chOff x="3782963" y="3605125"/>
            <a:chExt cx="356471" cy="356471"/>
          </a:xfrm>
        </p:grpSpPr>
        <p:sp>
          <p:nvSpPr>
            <p:cNvPr id="1161" name="Google Shape;1161;p19"/>
            <p:cNvSpPr/>
            <p:nvPr/>
          </p:nvSpPr>
          <p:spPr>
            <a:xfrm>
              <a:off x="3782963" y="3605125"/>
              <a:ext cx="356471" cy="356471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40265" y="13048"/>
                  </a:moveTo>
                  <a:cubicBezTo>
                    <a:pt x="143854" y="13048"/>
                    <a:pt x="146789" y="15984"/>
                    <a:pt x="146789" y="19572"/>
                  </a:cubicBezTo>
                  <a:lnTo>
                    <a:pt x="146789" y="91336"/>
                  </a:lnTo>
                  <a:cubicBezTo>
                    <a:pt x="146789" y="94924"/>
                    <a:pt x="143854" y="97860"/>
                    <a:pt x="140265" y="97860"/>
                  </a:cubicBezTo>
                  <a:lnTo>
                    <a:pt x="68502" y="97860"/>
                  </a:lnTo>
                  <a:cubicBezTo>
                    <a:pt x="64914" y="97860"/>
                    <a:pt x="61978" y="94924"/>
                    <a:pt x="61978" y="91336"/>
                  </a:cubicBezTo>
                  <a:lnTo>
                    <a:pt x="61978" y="19572"/>
                  </a:lnTo>
                  <a:cubicBezTo>
                    <a:pt x="61978" y="15984"/>
                    <a:pt x="64914" y="13048"/>
                    <a:pt x="68502" y="13048"/>
                  </a:cubicBezTo>
                  <a:close/>
                  <a:moveTo>
                    <a:pt x="91336" y="110908"/>
                  </a:moveTo>
                  <a:cubicBezTo>
                    <a:pt x="94924" y="110908"/>
                    <a:pt x="97860" y="113843"/>
                    <a:pt x="97860" y="117432"/>
                  </a:cubicBezTo>
                  <a:lnTo>
                    <a:pt x="97860" y="189195"/>
                  </a:lnTo>
                  <a:cubicBezTo>
                    <a:pt x="97860" y="192783"/>
                    <a:pt x="94924" y="195719"/>
                    <a:pt x="91336" y="195719"/>
                  </a:cubicBezTo>
                  <a:lnTo>
                    <a:pt x="19572" y="195719"/>
                  </a:lnTo>
                  <a:cubicBezTo>
                    <a:pt x="15984" y="195719"/>
                    <a:pt x="13048" y="192783"/>
                    <a:pt x="13048" y="189195"/>
                  </a:cubicBezTo>
                  <a:lnTo>
                    <a:pt x="13048" y="117432"/>
                  </a:lnTo>
                  <a:cubicBezTo>
                    <a:pt x="13048" y="113843"/>
                    <a:pt x="15984" y="110908"/>
                    <a:pt x="19572" y="110908"/>
                  </a:cubicBezTo>
                  <a:close/>
                  <a:moveTo>
                    <a:pt x="189195" y="110908"/>
                  </a:moveTo>
                  <a:cubicBezTo>
                    <a:pt x="192783" y="110908"/>
                    <a:pt x="195719" y="113843"/>
                    <a:pt x="195719" y="117432"/>
                  </a:cubicBezTo>
                  <a:lnTo>
                    <a:pt x="195719" y="189195"/>
                  </a:lnTo>
                  <a:cubicBezTo>
                    <a:pt x="195719" y="192783"/>
                    <a:pt x="192783" y="195719"/>
                    <a:pt x="189195" y="195719"/>
                  </a:cubicBezTo>
                  <a:lnTo>
                    <a:pt x="117432" y="195719"/>
                  </a:lnTo>
                  <a:cubicBezTo>
                    <a:pt x="113843" y="195719"/>
                    <a:pt x="110908" y="192783"/>
                    <a:pt x="110908" y="189195"/>
                  </a:cubicBezTo>
                  <a:lnTo>
                    <a:pt x="110908" y="117432"/>
                  </a:lnTo>
                  <a:cubicBezTo>
                    <a:pt x="110908" y="113843"/>
                    <a:pt x="113843" y="110908"/>
                    <a:pt x="117432" y="110908"/>
                  </a:cubicBezTo>
                  <a:close/>
                  <a:moveTo>
                    <a:pt x="68502" y="0"/>
                  </a:moveTo>
                  <a:cubicBezTo>
                    <a:pt x="57705" y="0"/>
                    <a:pt x="48930" y="8775"/>
                    <a:pt x="48930" y="19572"/>
                  </a:cubicBezTo>
                  <a:lnTo>
                    <a:pt x="48930" y="91336"/>
                  </a:lnTo>
                  <a:cubicBezTo>
                    <a:pt x="48930" y="93619"/>
                    <a:pt x="49321" y="95805"/>
                    <a:pt x="50039" y="97860"/>
                  </a:cubicBezTo>
                  <a:lnTo>
                    <a:pt x="19572" y="97860"/>
                  </a:lnTo>
                  <a:cubicBezTo>
                    <a:pt x="8775" y="97860"/>
                    <a:pt x="0" y="106634"/>
                    <a:pt x="0" y="117432"/>
                  </a:cubicBezTo>
                  <a:lnTo>
                    <a:pt x="0" y="189195"/>
                  </a:lnTo>
                  <a:cubicBezTo>
                    <a:pt x="0" y="199992"/>
                    <a:pt x="8775" y="208767"/>
                    <a:pt x="19572" y="208767"/>
                  </a:cubicBezTo>
                  <a:lnTo>
                    <a:pt x="91336" y="208767"/>
                  </a:lnTo>
                  <a:cubicBezTo>
                    <a:pt x="96359" y="208767"/>
                    <a:pt x="100926" y="206875"/>
                    <a:pt x="104384" y="203776"/>
                  </a:cubicBezTo>
                  <a:cubicBezTo>
                    <a:pt x="107841" y="206875"/>
                    <a:pt x="112408" y="208767"/>
                    <a:pt x="117432" y="208767"/>
                  </a:cubicBezTo>
                  <a:lnTo>
                    <a:pt x="189195" y="208767"/>
                  </a:lnTo>
                  <a:cubicBezTo>
                    <a:pt x="199992" y="208767"/>
                    <a:pt x="208767" y="199992"/>
                    <a:pt x="208767" y="189195"/>
                  </a:cubicBezTo>
                  <a:lnTo>
                    <a:pt x="208767" y="117432"/>
                  </a:lnTo>
                  <a:cubicBezTo>
                    <a:pt x="208767" y="106634"/>
                    <a:pt x="199992" y="97860"/>
                    <a:pt x="189195" y="97860"/>
                  </a:cubicBezTo>
                  <a:lnTo>
                    <a:pt x="158728" y="97860"/>
                  </a:lnTo>
                  <a:cubicBezTo>
                    <a:pt x="159446" y="95805"/>
                    <a:pt x="159837" y="93619"/>
                    <a:pt x="159837" y="91336"/>
                  </a:cubicBezTo>
                  <a:lnTo>
                    <a:pt x="159837" y="19572"/>
                  </a:lnTo>
                  <a:cubicBezTo>
                    <a:pt x="159837" y="8775"/>
                    <a:pt x="151063" y="0"/>
                    <a:pt x="140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162" name="Google Shape;1162;p19"/>
            <p:cNvSpPr/>
            <p:nvPr/>
          </p:nvSpPr>
          <p:spPr>
            <a:xfrm>
              <a:off x="4014027" y="3822270"/>
              <a:ext cx="69347" cy="89120"/>
            </a:xfrm>
            <a:custGeom>
              <a:avLst/>
              <a:gdLst/>
              <a:ahLst/>
              <a:cxnLst/>
              <a:rect l="l" t="t" r="r" b="b"/>
              <a:pathLst>
                <a:path w="40613" h="52193" extrusionOk="0">
                  <a:moveTo>
                    <a:pt x="6524" y="0"/>
                  </a:moveTo>
                  <a:cubicBezTo>
                    <a:pt x="2936" y="0"/>
                    <a:pt x="0" y="2936"/>
                    <a:pt x="0" y="6524"/>
                  </a:cubicBezTo>
                  <a:cubicBezTo>
                    <a:pt x="0" y="10113"/>
                    <a:pt x="2936" y="13048"/>
                    <a:pt x="6524" y="13048"/>
                  </a:cubicBezTo>
                  <a:lnTo>
                    <a:pt x="19572" y="13048"/>
                  </a:lnTo>
                  <a:cubicBezTo>
                    <a:pt x="21366" y="13048"/>
                    <a:pt x="22834" y="14516"/>
                    <a:pt x="22834" y="16310"/>
                  </a:cubicBezTo>
                  <a:cubicBezTo>
                    <a:pt x="22834" y="18104"/>
                    <a:pt x="21366" y="19572"/>
                    <a:pt x="19572" y="19572"/>
                  </a:cubicBezTo>
                  <a:lnTo>
                    <a:pt x="13048" y="19572"/>
                  </a:lnTo>
                  <a:cubicBezTo>
                    <a:pt x="9460" y="19572"/>
                    <a:pt x="6524" y="22508"/>
                    <a:pt x="6524" y="26096"/>
                  </a:cubicBezTo>
                  <a:cubicBezTo>
                    <a:pt x="6524" y="29685"/>
                    <a:pt x="9460" y="32620"/>
                    <a:pt x="13048" y="32620"/>
                  </a:cubicBezTo>
                  <a:lnTo>
                    <a:pt x="19572" y="32620"/>
                  </a:lnTo>
                  <a:cubicBezTo>
                    <a:pt x="21366" y="32620"/>
                    <a:pt x="22834" y="34088"/>
                    <a:pt x="22834" y="35882"/>
                  </a:cubicBezTo>
                  <a:cubicBezTo>
                    <a:pt x="22834" y="37676"/>
                    <a:pt x="21366" y="39144"/>
                    <a:pt x="19572" y="39144"/>
                  </a:cubicBezTo>
                  <a:lnTo>
                    <a:pt x="6524" y="39144"/>
                  </a:lnTo>
                  <a:cubicBezTo>
                    <a:pt x="2936" y="39144"/>
                    <a:pt x="0" y="42080"/>
                    <a:pt x="0" y="45668"/>
                  </a:cubicBezTo>
                  <a:cubicBezTo>
                    <a:pt x="0" y="49256"/>
                    <a:pt x="2936" y="52192"/>
                    <a:pt x="6524" y="52192"/>
                  </a:cubicBezTo>
                  <a:lnTo>
                    <a:pt x="19572" y="52192"/>
                  </a:lnTo>
                  <a:cubicBezTo>
                    <a:pt x="33044" y="52192"/>
                    <a:pt x="40612" y="36730"/>
                    <a:pt x="32620" y="26096"/>
                  </a:cubicBezTo>
                  <a:cubicBezTo>
                    <a:pt x="40612" y="15462"/>
                    <a:pt x="33044" y="0"/>
                    <a:pt x="19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163" name="Google Shape;1163;p19"/>
            <p:cNvSpPr/>
            <p:nvPr/>
          </p:nvSpPr>
          <p:spPr>
            <a:xfrm>
              <a:off x="3846991" y="3822270"/>
              <a:ext cx="61270" cy="89120"/>
            </a:xfrm>
            <a:custGeom>
              <a:avLst/>
              <a:gdLst/>
              <a:ahLst/>
              <a:cxnLst/>
              <a:rect l="l" t="t" r="r" b="b"/>
              <a:pathLst>
                <a:path w="35883" h="52193" extrusionOk="0">
                  <a:moveTo>
                    <a:pt x="17942" y="0"/>
                  </a:moveTo>
                  <a:cubicBezTo>
                    <a:pt x="8058" y="0"/>
                    <a:pt x="1" y="8058"/>
                    <a:pt x="1" y="17941"/>
                  </a:cubicBezTo>
                  <a:cubicBezTo>
                    <a:pt x="1" y="21530"/>
                    <a:pt x="2937" y="24465"/>
                    <a:pt x="6525" y="24465"/>
                  </a:cubicBezTo>
                  <a:cubicBezTo>
                    <a:pt x="10113" y="24465"/>
                    <a:pt x="13049" y="21530"/>
                    <a:pt x="13049" y="17941"/>
                  </a:cubicBezTo>
                  <a:cubicBezTo>
                    <a:pt x="13049" y="15234"/>
                    <a:pt x="15234" y="13048"/>
                    <a:pt x="17942" y="13048"/>
                  </a:cubicBezTo>
                  <a:cubicBezTo>
                    <a:pt x="20649" y="13048"/>
                    <a:pt x="22835" y="15234"/>
                    <a:pt x="22835" y="17941"/>
                  </a:cubicBezTo>
                  <a:cubicBezTo>
                    <a:pt x="22835" y="20942"/>
                    <a:pt x="21367" y="23780"/>
                    <a:pt x="18920" y="25542"/>
                  </a:cubicBezTo>
                  <a:lnTo>
                    <a:pt x="2741" y="37089"/>
                  </a:lnTo>
                  <a:cubicBezTo>
                    <a:pt x="1012" y="38329"/>
                    <a:pt x="1" y="40286"/>
                    <a:pt x="1" y="42406"/>
                  </a:cubicBezTo>
                  <a:lnTo>
                    <a:pt x="1" y="45668"/>
                  </a:lnTo>
                  <a:cubicBezTo>
                    <a:pt x="1" y="49256"/>
                    <a:pt x="2937" y="52192"/>
                    <a:pt x="6525" y="52192"/>
                  </a:cubicBezTo>
                  <a:lnTo>
                    <a:pt x="29359" y="52192"/>
                  </a:lnTo>
                  <a:cubicBezTo>
                    <a:pt x="32947" y="52192"/>
                    <a:pt x="35883" y="49256"/>
                    <a:pt x="35883" y="45668"/>
                  </a:cubicBezTo>
                  <a:cubicBezTo>
                    <a:pt x="35883" y="42080"/>
                    <a:pt x="32947" y="39144"/>
                    <a:pt x="29359" y="39144"/>
                  </a:cubicBezTo>
                  <a:lnTo>
                    <a:pt x="22313" y="39144"/>
                  </a:lnTo>
                  <a:lnTo>
                    <a:pt x="26521" y="36143"/>
                  </a:lnTo>
                  <a:cubicBezTo>
                    <a:pt x="32392" y="31968"/>
                    <a:pt x="35883" y="25150"/>
                    <a:pt x="35883" y="17941"/>
                  </a:cubicBezTo>
                  <a:cubicBezTo>
                    <a:pt x="35883" y="8058"/>
                    <a:pt x="27826" y="0"/>
                    <a:pt x="17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164" name="Google Shape;1164;p19"/>
            <p:cNvSpPr/>
            <p:nvPr/>
          </p:nvSpPr>
          <p:spPr>
            <a:xfrm>
              <a:off x="3944429" y="3655234"/>
              <a:ext cx="33421" cy="89120"/>
            </a:xfrm>
            <a:custGeom>
              <a:avLst/>
              <a:gdLst/>
              <a:ahLst/>
              <a:cxnLst/>
              <a:rect l="l" t="t" r="r" b="b"/>
              <a:pathLst>
                <a:path w="19573" h="52193" extrusionOk="0">
                  <a:moveTo>
                    <a:pt x="6525" y="1"/>
                  </a:moveTo>
                  <a:cubicBezTo>
                    <a:pt x="2936" y="1"/>
                    <a:pt x="1" y="2937"/>
                    <a:pt x="1" y="6525"/>
                  </a:cubicBezTo>
                  <a:cubicBezTo>
                    <a:pt x="1" y="10113"/>
                    <a:pt x="2936" y="13049"/>
                    <a:pt x="6525" y="13049"/>
                  </a:cubicBezTo>
                  <a:lnTo>
                    <a:pt x="6525" y="45669"/>
                  </a:lnTo>
                  <a:cubicBezTo>
                    <a:pt x="6525" y="49257"/>
                    <a:pt x="9460" y="52193"/>
                    <a:pt x="13049" y="52193"/>
                  </a:cubicBezTo>
                  <a:cubicBezTo>
                    <a:pt x="16637" y="52193"/>
                    <a:pt x="19573" y="49257"/>
                    <a:pt x="19573" y="45669"/>
                  </a:cubicBezTo>
                  <a:lnTo>
                    <a:pt x="19573" y="6525"/>
                  </a:lnTo>
                  <a:cubicBezTo>
                    <a:pt x="19573" y="2937"/>
                    <a:pt x="16637" y="1"/>
                    <a:pt x="13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1165" name="Google Shape;1165;p19"/>
          <p:cNvSpPr txBox="1"/>
          <p:nvPr/>
        </p:nvSpPr>
        <p:spPr>
          <a:xfrm>
            <a:off x="691027" y="424472"/>
            <a:ext cx="77235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B</a:t>
            </a:r>
            <a:r>
              <a:rPr lang="en" sz="5400" dirty="0">
                <a:solidFill>
                  <a:schemeClr val="tx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aholash jarayonida </a:t>
            </a:r>
            <a:endParaRPr sz="5400" dirty="0">
              <a:solidFill>
                <a:schemeClr val="tx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511D79-53C9-6F72-7A1F-BA4A9A44A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772" y="1903227"/>
            <a:ext cx="8449536" cy="903768"/>
          </a:xfrm>
        </p:spPr>
        <p:txBody>
          <a:bodyPr/>
          <a:lstStyle/>
          <a:p>
            <a:r>
              <a:rPr lang="en-US" sz="4000" dirty="0" err="1"/>
              <a:t>E’tiboringiz</a:t>
            </a:r>
            <a:r>
              <a:rPr lang="en-US" sz="4000" dirty="0"/>
              <a:t> </a:t>
            </a:r>
            <a:r>
              <a:rPr lang="en-US" sz="4000" dirty="0" err="1"/>
              <a:t>uchun</a:t>
            </a:r>
            <a:r>
              <a:rPr lang="en-US" sz="4000" dirty="0"/>
              <a:t> </a:t>
            </a:r>
            <a:r>
              <a:rPr lang="en-US" sz="4000" dirty="0" err="1"/>
              <a:t>tashakkur</a:t>
            </a:r>
            <a:endParaRPr lang="ru-RU" sz="4000" dirty="0"/>
          </a:p>
        </p:txBody>
      </p:sp>
      <p:grpSp>
        <p:nvGrpSpPr>
          <p:cNvPr id="4" name="Google Shape;3163;p32">
            <a:extLst>
              <a:ext uri="{FF2B5EF4-FFF2-40B4-BE49-F238E27FC236}">
                <a16:creationId xmlns:a16="http://schemas.microsoft.com/office/drawing/2014/main" xmlns="" id="{1256C52D-3083-4E03-C33F-F1C491B6D746}"/>
              </a:ext>
            </a:extLst>
          </p:cNvPr>
          <p:cNvGrpSpPr/>
          <p:nvPr/>
        </p:nvGrpSpPr>
        <p:grpSpPr>
          <a:xfrm>
            <a:off x="5830988" y="2090867"/>
            <a:ext cx="3313012" cy="3052633"/>
            <a:chOff x="2721409" y="1093981"/>
            <a:chExt cx="3313012" cy="3052633"/>
          </a:xfrm>
        </p:grpSpPr>
        <p:sp>
          <p:nvSpPr>
            <p:cNvPr id="5" name="Google Shape;3164;p32">
              <a:extLst>
                <a:ext uri="{FF2B5EF4-FFF2-40B4-BE49-F238E27FC236}">
                  <a16:creationId xmlns:a16="http://schemas.microsoft.com/office/drawing/2014/main" xmlns="" id="{33B900E1-7CCE-B368-7E7D-2C148B1F9FA1}"/>
                </a:ext>
              </a:extLst>
            </p:cNvPr>
            <p:cNvSpPr/>
            <p:nvPr/>
          </p:nvSpPr>
          <p:spPr>
            <a:xfrm>
              <a:off x="5560793" y="1767542"/>
              <a:ext cx="473616" cy="1794730"/>
            </a:xfrm>
            <a:custGeom>
              <a:avLst/>
              <a:gdLst/>
              <a:ahLst/>
              <a:cxnLst/>
              <a:rect l="l" t="t" r="r" b="b"/>
              <a:pathLst>
                <a:path w="14759" h="55928" extrusionOk="0">
                  <a:moveTo>
                    <a:pt x="14758" y="1"/>
                  </a:moveTo>
                  <a:lnTo>
                    <a:pt x="0" y="5258"/>
                  </a:lnTo>
                  <a:lnTo>
                    <a:pt x="0" y="55928"/>
                  </a:lnTo>
                  <a:lnTo>
                    <a:pt x="14758" y="51368"/>
                  </a:lnTo>
                  <a:lnTo>
                    <a:pt x="14758" y="1"/>
                  </a:ln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165;p32">
              <a:extLst>
                <a:ext uri="{FF2B5EF4-FFF2-40B4-BE49-F238E27FC236}">
                  <a16:creationId xmlns:a16="http://schemas.microsoft.com/office/drawing/2014/main" xmlns="" id="{847FC826-58BC-CF76-2117-6659CDEB93F0}"/>
                </a:ext>
              </a:extLst>
            </p:cNvPr>
            <p:cNvSpPr/>
            <p:nvPr/>
          </p:nvSpPr>
          <p:spPr>
            <a:xfrm>
              <a:off x="4614663" y="1597820"/>
              <a:ext cx="946174" cy="1964454"/>
            </a:xfrm>
            <a:custGeom>
              <a:avLst/>
              <a:gdLst/>
              <a:ahLst/>
              <a:cxnLst/>
              <a:rect l="l" t="t" r="r" b="b"/>
              <a:pathLst>
                <a:path w="29485" h="61217" extrusionOk="0">
                  <a:moveTo>
                    <a:pt x="1" y="1"/>
                  </a:moveTo>
                  <a:lnTo>
                    <a:pt x="1" y="48518"/>
                  </a:lnTo>
                  <a:lnTo>
                    <a:pt x="29484" y="61217"/>
                  </a:lnTo>
                  <a:lnTo>
                    <a:pt x="29484" y="105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66;p32">
              <a:extLst>
                <a:ext uri="{FF2B5EF4-FFF2-40B4-BE49-F238E27FC236}">
                  <a16:creationId xmlns:a16="http://schemas.microsoft.com/office/drawing/2014/main" xmlns="" id="{E8EE32FB-6155-8299-E78E-23EEFE538AF5}"/>
                </a:ext>
              </a:extLst>
            </p:cNvPr>
            <p:cNvSpPr/>
            <p:nvPr/>
          </p:nvSpPr>
          <p:spPr>
            <a:xfrm>
              <a:off x="5067896" y="1443373"/>
              <a:ext cx="58981" cy="55933"/>
            </a:xfrm>
            <a:custGeom>
              <a:avLst/>
              <a:gdLst/>
              <a:ahLst/>
              <a:cxnLst/>
              <a:rect l="l" t="t" r="r" b="b"/>
              <a:pathLst>
                <a:path w="1838" h="1743" extrusionOk="0">
                  <a:moveTo>
                    <a:pt x="1" y="0"/>
                  </a:moveTo>
                  <a:lnTo>
                    <a:pt x="1" y="1742"/>
                  </a:lnTo>
                  <a:lnTo>
                    <a:pt x="1838" y="6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67;p32">
              <a:extLst>
                <a:ext uri="{FF2B5EF4-FFF2-40B4-BE49-F238E27FC236}">
                  <a16:creationId xmlns:a16="http://schemas.microsoft.com/office/drawing/2014/main" xmlns="" id="{78F1EA86-1C19-981A-C03E-F50D6F68A2AA}"/>
                </a:ext>
              </a:extLst>
            </p:cNvPr>
            <p:cNvSpPr/>
            <p:nvPr/>
          </p:nvSpPr>
          <p:spPr>
            <a:xfrm>
              <a:off x="4614663" y="1434227"/>
              <a:ext cx="1419758" cy="495951"/>
            </a:xfrm>
            <a:custGeom>
              <a:avLst/>
              <a:gdLst/>
              <a:ahLst/>
              <a:cxnLst/>
              <a:rect l="l" t="t" r="r" b="b"/>
              <a:pathLst>
                <a:path w="44243" h="15455" extrusionOk="0">
                  <a:moveTo>
                    <a:pt x="14917" y="0"/>
                  </a:moveTo>
                  <a:lnTo>
                    <a:pt x="14125" y="285"/>
                  </a:lnTo>
                  <a:lnTo>
                    <a:pt x="15740" y="824"/>
                  </a:lnTo>
                  <a:lnTo>
                    <a:pt x="2692" y="5574"/>
                  </a:lnTo>
                  <a:lnTo>
                    <a:pt x="729" y="4846"/>
                  </a:lnTo>
                  <a:lnTo>
                    <a:pt x="1" y="5099"/>
                  </a:lnTo>
                  <a:lnTo>
                    <a:pt x="29484" y="15455"/>
                  </a:lnTo>
                  <a:lnTo>
                    <a:pt x="44242" y="10388"/>
                  </a:lnTo>
                  <a:lnTo>
                    <a:pt x="149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8;p32">
              <a:extLst>
                <a:ext uri="{FF2B5EF4-FFF2-40B4-BE49-F238E27FC236}">
                  <a16:creationId xmlns:a16="http://schemas.microsoft.com/office/drawing/2014/main" xmlns="" id="{3DB7AF6C-7054-160A-BD27-7339A13B0B3C}"/>
                </a:ext>
              </a:extLst>
            </p:cNvPr>
            <p:cNvSpPr/>
            <p:nvPr/>
          </p:nvSpPr>
          <p:spPr>
            <a:xfrm>
              <a:off x="5059778" y="1480501"/>
              <a:ext cx="867938" cy="307422"/>
            </a:xfrm>
            <a:custGeom>
              <a:avLst/>
              <a:gdLst/>
              <a:ahLst/>
              <a:cxnLst/>
              <a:rect l="l" t="t" r="r" b="b"/>
              <a:pathLst>
                <a:path w="27047" h="9580" extrusionOk="0">
                  <a:moveTo>
                    <a:pt x="42" y="1"/>
                  </a:moveTo>
                  <a:cubicBezTo>
                    <a:pt x="32" y="1"/>
                    <a:pt x="32" y="15"/>
                    <a:pt x="32" y="15"/>
                  </a:cubicBezTo>
                  <a:cubicBezTo>
                    <a:pt x="1" y="47"/>
                    <a:pt x="32" y="78"/>
                    <a:pt x="32" y="78"/>
                  </a:cubicBezTo>
                  <a:lnTo>
                    <a:pt x="27014" y="9579"/>
                  </a:lnTo>
                  <a:cubicBezTo>
                    <a:pt x="27014" y="9579"/>
                    <a:pt x="27046" y="9579"/>
                    <a:pt x="27046" y="9547"/>
                  </a:cubicBezTo>
                  <a:cubicBezTo>
                    <a:pt x="27046" y="9547"/>
                    <a:pt x="27046" y="9516"/>
                    <a:pt x="27014" y="9516"/>
                  </a:cubicBezTo>
                  <a:lnTo>
                    <a:pt x="64" y="15"/>
                  </a:lnTo>
                  <a:cubicBezTo>
                    <a:pt x="53" y="4"/>
                    <a:pt x="46" y="1"/>
                    <a:pt x="42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69;p32">
              <a:extLst>
                <a:ext uri="{FF2B5EF4-FFF2-40B4-BE49-F238E27FC236}">
                  <a16:creationId xmlns:a16="http://schemas.microsoft.com/office/drawing/2014/main" xmlns="" id="{2C6486BF-87FD-15C7-18B3-57D24CB53DA8}"/>
                </a:ext>
              </a:extLst>
            </p:cNvPr>
            <p:cNvSpPr/>
            <p:nvPr/>
          </p:nvSpPr>
          <p:spPr>
            <a:xfrm>
              <a:off x="5006926" y="1500268"/>
              <a:ext cx="867938" cy="307968"/>
            </a:xfrm>
            <a:custGeom>
              <a:avLst/>
              <a:gdLst/>
              <a:ahLst/>
              <a:cxnLst/>
              <a:rect l="l" t="t" r="r" b="b"/>
              <a:pathLst>
                <a:path w="27047" h="9597" extrusionOk="0">
                  <a:moveTo>
                    <a:pt x="64" y="1"/>
                  </a:moveTo>
                  <a:cubicBezTo>
                    <a:pt x="33" y="1"/>
                    <a:pt x="1" y="1"/>
                    <a:pt x="1" y="32"/>
                  </a:cubicBezTo>
                  <a:cubicBezTo>
                    <a:pt x="1" y="64"/>
                    <a:pt x="1" y="64"/>
                    <a:pt x="33" y="96"/>
                  </a:cubicBezTo>
                  <a:lnTo>
                    <a:pt x="26983" y="9596"/>
                  </a:lnTo>
                  <a:lnTo>
                    <a:pt x="27015" y="9596"/>
                  </a:lnTo>
                  <a:cubicBezTo>
                    <a:pt x="27015" y="9596"/>
                    <a:pt x="27046" y="9565"/>
                    <a:pt x="27046" y="9565"/>
                  </a:cubicBezTo>
                  <a:cubicBezTo>
                    <a:pt x="27046" y="9533"/>
                    <a:pt x="27046" y="9533"/>
                    <a:pt x="27015" y="9501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70;p32">
              <a:extLst>
                <a:ext uri="{FF2B5EF4-FFF2-40B4-BE49-F238E27FC236}">
                  <a16:creationId xmlns:a16="http://schemas.microsoft.com/office/drawing/2014/main" xmlns="" id="{251FC804-697E-1399-5310-C3FD83B68AB6}"/>
                </a:ext>
              </a:extLst>
            </p:cNvPr>
            <p:cNvSpPr/>
            <p:nvPr/>
          </p:nvSpPr>
          <p:spPr>
            <a:xfrm>
              <a:off x="4896153" y="1542947"/>
              <a:ext cx="868933" cy="307968"/>
            </a:xfrm>
            <a:custGeom>
              <a:avLst/>
              <a:gdLst/>
              <a:ahLst/>
              <a:cxnLst/>
              <a:rect l="l" t="t" r="r" b="b"/>
              <a:pathLst>
                <a:path w="27078" h="9597" extrusionOk="0">
                  <a:moveTo>
                    <a:pt x="64" y="1"/>
                  </a:moveTo>
                  <a:cubicBezTo>
                    <a:pt x="64" y="1"/>
                    <a:pt x="33" y="1"/>
                    <a:pt x="33" y="33"/>
                  </a:cubicBezTo>
                  <a:cubicBezTo>
                    <a:pt x="1" y="33"/>
                    <a:pt x="33" y="64"/>
                    <a:pt x="33" y="64"/>
                  </a:cubicBezTo>
                  <a:lnTo>
                    <a:pt x="27015" y="9565"/>
                  </a:lnTo>
                  <a:cubicBezTo>
                    <a:pt x="27015" y="9597"/>
                    <a:pt x="27015" y="9597"/>
                    <a:pt x="27015" y="9597"/>
                  </a:cubicBezTo>
                  <a:cubicBezTo>
                    <a:pt x="27046" y="9597"/>
                    <a:pt x="27046" y="9565"/>
                    <a:pt x="27046" y="9565"/>
                  </a:cubicBezTo>
                  <a:cubicBezTo>
                    <a:pt x="27078" y="9533"/>
                    <a:pt x="27046" y="9502"/>
                    <a:pt x="27046" y="9502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71;p32">
              <a:extLst>
                <a:ext uri="{FF2B5EF4-FFF2-40B4-BE49-F238E27FC236}">
                  <a16:creationId xmlns:a16="http://schemas.microsoft.com/office/drawing/2014/main" xmlns="" id="{646C6BDF-65E4-E3F0-D053-7FCFDFD9AC0C}"/>
                </a:ext>
              </a:extLst>
            </p:cNvPr>
            <p:cNvSpPr/>
            <p:nvPr/>
          </p:nvSpPr>
          <p:spPr>
            <a:xfrm>
              <a:off x="4798601" y="1578534"/>
              <a:ext cx="867938" cy="307936"/>
            </a:xfrm>
            <a:custGeom>
              <a:avLst/>
              <a:gdLst/>
              <a:ahLst/>
              <a:cxnLst/>
              <a:rect l="l" t="t" r="r" b="b"/>
              <a:pathLst>
                <a:path w="27047" h="9596" extrusionOk="0">
                  <a:moveTo>
                    <a:pt x="64" y="0"/>
                  </a:moveTo>
                  <a:cubicBezTo>
                    <a:pt x="32" y="0"/>
                    <a:pt x="1" y="0"/>
                    <a:pt x="1" y="32"/>
                  </a:cubicBezTo>
                  <a:cubicBezTo>
                    <a:pt x="1" y="64"/>
                    <a:pt x="1" y="64"/>
                    <a:pt x="32" y="95"/>
                  </a:cubicBezTo>
                  <a:lnTo>
                    <a:pt x="26983" y="9596"/>
                  </a:lnTo>
                  <a:cubicBezTo>
                    <a:pt x="27014" y="9596"/>
                    <a:pt x="27014" y="9564"/>
                    <a:pt x="27046" y="9564"/>
                  </a:cubicBezTo>
                  <a:cubicBezTo>
                    <a:pt x="27046" y="9533"/>
                    <a:pt x="27014" y="9533"/>
                    <a:pt x="27014" y="9501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72;p32">
              <a:extLst>
                <a:ext uri="{FF2B5EF4-FFF2-40B4-BE49-F238E27FC236}">
                  <a16:creationId xmlns:a16="http://schemas.microsoft.com/office/drawing/2014/main" xmlns="" id="{4578C306-C7F2-5F1F-6AE4-DEEC1824A78C}"/>
                </a:ext>
              </a:extLst>
            </p:cNvPr>
            <p:cNvSpPr/>
            <p:nvPr/>
          </p:nvSpPr>
          <p:spPr>
            <a:xfrm>
              <a:off x="4950031" y="1521607"/>
              <a:ext cx="867906" cy="307968"/>
            </a:xfrm>
            <a:custGeom>
              <a:avLst/>
              <a:gdLst/>
              <a:ahLst/>
              <a:cxnLst/>
              <a:rect l="l" t="t" r="r" b="b"/>
              <a:pathLst>
                <a:path w="27046" h="9597" extrusionOk="0">
                  <a:moveTo>
                    <a:pt x="64" y="1"/>
                  </a:moveTo>
                  <a:cubicBezTo>
                    <a:pt x="32" y="1"/>
                    <a:pt x="0" y="1"/>
                    <a:pt x="0" y="32"/>
                  </a:cubicBezTo>
                  <a:cubicBezTo>
                    <a:pt x="0" y="32"/>
                    <a:pt x="0" y="64"/>
                    <a:pt x="32" y="64"/>
                  </a:cubicBezTo>
                  <a:lnTo>
                    <a:pt x="26982" y="9596"/>
                  </a:lnTo>
                  <a:cubicBezTo>
                    <a:pt x="27014" y="9596"/>
                    <a:pt x="27014" y="9565"/>
                    <a:pt x="27014" y="9565"/>
                  </a:cubicBezTo>
                  <a:cubicBezTo>
                    <a:pt x="27046" y="9533"/>
                    <a:pt x="27014" y="9501"/>
                    <a:pt x="27014" y="9501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173;p32">
              <a:extLst>
                <a:ext uri="{FF2B5EF4-FFF2-40B4-BE49-F238E27FC236}">
                  <a16:creationId xmlns:a16="http://schemas.microsoft.com/office/drawing/2014/main" xmlns="" id="{911ADD49-F0F6-9CC4-2C13-2ED0BC932508}"/>
                </a:ext>
              </a:extLst>
            </p:cNvPr>
            <p:cNvSpPr/>
            <p:nvPr/>
          </p:nvSpPr>
          <p:spPr>
            <a:xfrm>
              <a:off x="4844328" y="1561238"/>
              <a:ext cx="867938" cy="307968"/>
            </a:xfrm>
            <a:custGeom>
              <a:avLst/>
              <a:gdLst/>
              <a:ahLst/>
              <a:cxnLst/>
              <a:rect l="l" t="t" r="r" b="b"/>
              <a:pathLst>
                <a:path w="27047" h="9597" extrusionOk="0">
                  <a:moveTo>
                    <a:pt x="64" y="1"/>
                  </a:moveTo>
                  <a:cubicBezTo>
                    <a:pt x="64" y="1"/>
                    <a:pt x="32" y="1"/>
                    <a:pt x="32" y="33"/>
                  </a:cubicBezTo>
                  <a:cubicBezTo>
                    <a:pt x="1" y="64"/>
                    <a:pt x="32" y="64"/>
                    <a:pt x="32" y="96"/>
                  </a:cubicBezTo>
                  <a:lnTo>
                    <a:pt x="27015" y="9597"/>
                  </a:lnTo>
                  <a:cubicBezTo>
                    <a:pt x="27046" y="9597"/>
                    <a:pt x="27046" y="9597"/>
                    <a:pt x="27046" y="9565"/>
                  </a:cubicBezTo>
                  <a:cubicBezTo>
                    <a:pt x="27046" y="9533"/>
                    <a:pt x="27046" y="9533"/>
                    <a:pt x="27015" y="9502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174;p32">
              <a:extLst>
                <a:ext uri="{FF2B5EF4-FFF2-40B4-BE49-F238E27FC236}">
                  <a16:creationId xmlns:a16="http://schemas.microsoft.com/office/drawing/2014/main" xmlns="" id="{0BA04D4E-7166-E891-0F71-86B6CBA27294}"/>
                </a:ext>
              </a:extLst>
            </p:cNvPr>
            <p:cNvSpPr/>
            <p:nvPr/>
          </p:nvSpPr>
          <p:spPr>
            <a:xfrm>
              <a:off x="4742701" y="1597371"/>
              <a:ext cx="867938" cy="307390"/>
            </a:xfrm>
            <a:custGeom>
              <a:avLst/>
              <a:gdLst/>
              <a:ahLst/>
              <a:cxnLst/>
              <a:rect l="l" t="t" r="r" b="b"/>
              <a:pathLst>
                <a:path w="27047" h="9579" extrusionOk="0">
                  <a:moveTo>
                    <a:pt x="34" y="1"/>
                  </a:moveTo>
                  <a:cubicBezTo>
                    <a:pt x="15" y="1"/>
                    <a:pt x="1" y="15"/>
                    <a:pt x="1" y="15"/>
                  </a:cubicBezTo>
                  <a:cubicBezTo>
                    <a:pt x="1" y="47"/>
                    <a:pt x="1" y="78"/>
                    <a:pt x="33" y="78"/>
                  </a:cubicBezTo>
                  <a:lnTo>
                    <a:pt x="26983" y="9579"/>
                  </a:lnTo>
                  <a:cubicBezTo>
                    <a:pt x="27015" y="9579"/>
                    <a:pt x="27015" y="9579"/>
                    <a:pt x="27046" y="9547"/>
                  </a:cubicBezTo>
                  <a:cubicBezTo>
                    <a:pt x="27046" y="9547"/>
                    <a:pt x="27046" y="9516"/>
                    <a:pt x="27015" y="9516"/>
                  </a:cubicBezTo>
                  <a:lnTo>
                    <a:pt x="64" y="15"/>
                  </a:lnTo>
                  <a:cubicBezTo>
                    <a:pt x="54" y="4"/>
                    <a:pt x="43" y="1"/>
                    <a:pt x="34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75;p32">
              <a:extLst>
                <a:ext uri="{FF2B5EF4-FFF2-40B4-BE49-F238E27FC236}">
                  <a16:creationId xmlns:a16="http://schemas.microsoft.com/office/drawing/2014/main" xmlns="" id="{E379A0AD-CB35-F173-21C5-ABC8A88A4B9A}"/>
                </a:ext>
              </a:extLst>
            </p:cNvPr>
            <p:cNvSpPr/>
            <p:nvPr/>
          </p:nvSpPr>
          <p:spPr>
            <a:xfrm>
              <a:off x="5098414" y="1452518"/>
              <a:ext cx="936001" cy="473616"/>
            </a:xfrm>
            <a:custGeom>
              <a:avLst/>
              <a:gdLst/>
              <a:ahLst/>
              <a:cxnLst/>
              <a:rect l="l" t="t" r="r" b="b"/>
              <a:pathLst>
                <a:path w="29168" h="14759" extrusionOk="0">
                  <a:moveTo>
                    <a:pt x="1425" y="0"/>
                  </a:moveTo>
                  <a:lnTo>
                    <a:pt x="0" y="507"/>
                  </a:lnTo>
                  <a:lnTo>
                    <a:pt x="25589" y="9818"/>
                  </a:lnTo>
                  <a:lnTo>
                    <a:pt x="12763" y="14283"/>
                  </a:lnTo>
                  <a:lnTo>
                    <a:pt x="14600" y="14758"/>
                  </a:lnTo>
                  <a:lnTo>
                    <a:pt x="29167" y="9818"/>
                  </a:lnTo>
                  <a:lnTo>
                    <a:pt x="1425" y="0"/>
                  </a:ln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176;p32">
              <a:extLst>
                <a:ext uri="{FF2B5EF4-FFF2-40B4-BE49-F238E27FC236}">
                  <a16:creationId xmlns:a16="http://schemas.microsoft.com/office/drawing/2014/main" xmlns="" id="{B9621D78-98D9-FD0E-7301-AEB0D44602E2}"/>
                </a:ext>
              </a:extLst>
            </p:cNvPr>
            <p:cNvSpPr/>
            <p:nvPr/>
          </p:nvSpPr>
          <p:spPr>
            <a:xfrm>
              <a:off x="4614663" y="1434227"/>
              <a:ext cx="1419758" cy="502048"/>
            </a:xfrm>
            <a:custGeom>
              <a:avLst/>
              <a:gdLst/>
              <a:ahLst/>
              <a:cxnLst/>
              <a:rect l="l" t="t" r="r" b="b"/>
              <a:pathLst>
                <a:path w="44243" h="15645" extrusionOk="0">
                  <a:moveTo>
                    <a:pt x="14917" y="0"/>
                  </a:moveTo>
                  <a:lnTo>
                    <a:pt x="14125" y="285"/>
                  </a:lnTo>
                  <a:lnTo>
                    <a:pt x="42469" y="10293"/>
                  </a:lnTo>
                  <a:lnTo>
                    <a:pt x="29263" y="15011"/>
                  </a:lnTo>
                  <a:lnTo>
                    <a:pt x="729" y="4846"/>
                  </a:lnTo>
                  <a:lnTo>
                    <a:pt x="1" y="5099"/>
                  </a:lnTo>
                  <a:lnTo>
                    <a:pt x="29484" y="15645"/>
                  </a:lnTo>
                  <a:lnTo>
                    <a:pt x="44242" y="10388"/>
                  </a:lnTo>
                  <a:lnTo>
                    <a:pt x="14917" y="0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177;p32">
              <a:extLst>
                <a:ext uri="{FF2B5EF4-FFF2-40B4-BE49-F238E27FC236}">
                  <a16:creationId xmlns:a16="http://schemas.microsoft.com/office/drawing/2014/main" xmlns="" id="{B45B6CAC-89B9-3774-21E6-0F6DB8C4EE4F}"/>
                </a:ext>
              </a:extLst>
            </p:cNvPr>
            <p:cNvSpPr/>
            <p:nvPr/>
          </p:nvSpPr>
          <p:spPr>
            <a:xfrm>
              <a:off x="5086220" y="2124250"/>
              <a:ext cx="473584" cy="1584380"/>
            </a:xfrm>
            <a:custGeom>
              <a:avLst/>
              <a:gdLst/>
              <a:ahLst/>
              <a:cxnLst/>
              <a:rect l="l" t="t" r="r" b="b"/>
              <a:pathLst>
                <a:path w="14758" h="49373" extrusionOk="0">
                  <a:moveTo>
                    <a:pt x="14758" y="0"/>
                  </a:moveTo>
                  <a:lnTo>
                    <a:pt x="0" y="5257"/>
                  </a:lnTo>
                  <a:lnTo>
                    <a:pt x="0" y="49372"/>
                  </a:lnTo>
                  <a:lnTo>
                    <a:pt x="14758" y="44812"/>
                  </a:lnTo>
                  <a:lnTo>
                    <a:pt x="14758" y="0"/>
                  </a:ln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78;p32">
              <a:extLst>
                <a:ext uri="{FF2B5EF4-FFF2-40B4-BE49-F238E27FC236}">
                  <a16:creationId xmlns:a16="http://schemas.microsoft.com/office/drawing/2014/main" xmlns="" id="{7F997E13-0AB3-DCF6-CB34-4EE7A566559D}"/>
                </a:ext>
              </a:extLst>
            </p:cNvPr>
            <p:cNvSpPr/>
            <p:nvPr/>
          </p:nvSpPr>
          <p:spPr>
            <a:xfrm>
              <a:off x="4140090" y="1954528"/>
              <a:ext cx="946174" cy="1749001"/>
            </a:xfrm>
            <a:custGeom>
              <a:avLst/>
              <a:gdLst/>
              <a:ahLst/>
              <a:cxnLst/>
              <a:rect l="l" t="t" r="r" b="b"/>
              <a:pathLst>
                <a:path w="29485" h="54503" extrusionOk="0">
                  <a:moveTo>
                    <a:pt x="0" y="1"/>
                  </a:moveTo>
                  <a:lnTo>
                    <a:pt x="0" y="41835"/>
                  </a:lnTo>
                  <a:lnTo>
                    <a:pt x="29484" y="54503"/>
                  </a:lnTo>
                  <a:lnTo>
                    <a:pt x="29484" y="105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79;p32">
              <a:extLst>
                <a:ext uri="{FF2B5EF4-FFF2-40B4-BE49-F238E27FC236}">
                  <a16:creationId xmlns:a16="http://schemas.microsoft.com/office/drawing/2014/main" xmlns="" id="{F15083B1-506B-9AB3-7220-73398A35FA92}"/>
                </a:ext>
              </a:extLst>
            </p:cNvPr>
            <p:cNvSpPr/>
            <p:nvPr/>
          </p:nvSpPr>
          <p:spPr>
            <a:xfrm>
              <a:off x="4593324" y="1800081"/>
              <a:ext cx="58981" cy="55901"/>
            </a:xfrm>
            <a:custGeom>
              <a:avLst/>
              <a:gdLst/>
              <a:ahLst/>
              <a:cxnLst/>
              <a:rect l="l" t="t" r="r" b="b"/>
              <a:pathLst>
                <a:path w="1838" h="1742" extrusionOk="0">
                  <a:moveTo>
                    <a:pt x="1" y="0"/>
                  </a:moveTo>
                  <a:lnTo>
                    <a:pt x="1" y="1742"/>
                  </a:lnTo>
                  <a:lnTo>
                    <a:pt x="1837" y="6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80;p32">
              <a:extLst>
                <a:ext uri="{FF2B5EF4-FFF2-40B4-BE49-F238E27FC236}">
                  <a16:creationId xmlns:a16="http://schemas.microsoft.com/office/drawing/2014/main" xmlns="" id="{E04A0689-0944-FE84-A5CD-97AC5BA6E432}"/>
                </a:ext>
              </a:extLst>
            </p:cNvPr>
            <p:cNvSpPr/>
            <p:nvPr/>
          </p:nvSpPr>
          <p:spPr>
            <a:xfrm>
              <a:off x="4140090" y="1790935"/>
              <a:ext cx="1419726" cy="489854"/>
            </a:xfrm>
            <a:custGeom>
              <a:avLst/>
              <a:gdLst/>
              <a:ahLst/>
              <a:cxnLst/>
              <a:rect l="l" t="t" r="r" b="b"/>
              <a:pathLst>
                <a:path w="44242" h="15265" extrusionOk="0">
                  <a:moveTo>
                    <a:pt x="14916" y="0"/>
                  </a:moveTo>
                  <a:lnTo>
                    <a:pt x="14125" y="285"/>
                  </a:lnTo>
                  <a:lnTo>
                    <a:pt x="15740" y="855"/>
                  </a:lnTo>
                  <a:lnTo>
                    <a:pt x="2692" y="5574"/>
                  </a:lnTo>
                  <a:lnTo>
                    <a:pt x="729" y="4845"/>
                  </a:lnTo>
                  <a:lnTo>
                    <a:pt x="0" y="5099"/>
                  </a:lnTo>
                  <a:lnTo>
                    <a:pt x="29484" y="15264"/>
                  </a:lnTo>
                  <a:lnTo>
                    <a:pt x="44242" y="10387"/>
                  </a:lnTo>
                  <a:lnTo>
                    <a:pt x="149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81;p32">
              <a:extLst>
                <a:ext uri="{FF2B5EF4-FFF2-40B4-BE49-F238E27FC236}">
                  <a16:creationId xmlns:a16="http://schemas.microsoft.com/office/drawing/2014/main" xmlns="" id="{5924CA1C-0E15-F9C8-E38D-8A0351E6B13A}"/>
                </a:ext>
              </a:extLst>
            </p:cNvPr>
            <p:cNvSpPr/>
            <p:nvPr/>
          </p:nvSpPr>
          <p:spPr>
            <a:xfrm>
              <a:off x="4585205" y="1837658"/>
              <a:ext cx="867906" cy="306941"/>
            </a:xfrm>
            <a:custGeom>
              <a:avLst/>
              <a:gdLst/>
              <a:ahLst/>
              <a:cxnLst/>
              <a:rect l="l" t="t" r="r" b="b"/>
              <a:pathLst>
                <a:path w="27046" h="9565" extrusionOk="0">
                  <a:moveTo>
                    <a:pt x="64" y="1"/>
                  </a:moveTo>
                  <a:cubicBezTo>
                    <a:pt x="32" y="1"/>
                    <a:pt x="0" y="1"/>
                    <a:pt x="0" y="33"/>
                  </a:cubicBezTo>
                  <a:cubicBezTo>
                    <a:pt x="0" y="33"/>
                    <a:pt x="0" y="64"/>
                    <a:pt x="32" y="64"/>
                  </a:cubicBezTo>
                  <a:lnTo>
                    <a:pt x="26982" y="9565"/>
                  </a:lnTo>
                  <a:lnTo>
                    <a:pt x="27046" y="9565"/>
                  </a:lnTo>
                  <a:cubicBezTo>
                    <a:pt x="27046" y="9533"/>
                    <a:pt x="27046" y="9501"/>
                    <a:pt x="27014" y="9501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82;p32">
              <a:extLst>
                <a:ext uri="{FF2B5EF4-FFF2-40B4-BE49-F238E27FC236}">
                  <a16:creationId xmlns:a16="http://schemas.microsoft.com/office/drawing/2014/main" xmlns="" id="{197275C0-4869-2397-F127-23CDB0B09092}"/>
                </a:ext>
              </a:extLst>
            </p:cNvPr>
            <p:cNvSpPr/>
            <p:nvPr/>
          </p:nvSpPr>
          <p:spPr>
            <a:xfrm>
              <a:off x="4532353" y="1856976"/>
              <a:ext cx="867906" cy="307968"/>
            </a:xfrm>
            <a:custGeom>
              <a:avLst/>
              <a:gdLst/>
              <a:ahLst/>
              <a:cxnLst/>
              <a:rect l="l" t="t" r="r" b="b"/>
              <a:pathLst>
                <a:path w="27046" h="9597" extrusionOk="0">
                  <a:moveTo>
                    <a:pt x="64" y="1"/>
                  </a:moveTo>
                  <a:cubicBezTo>
                    <a:pt x="32" y="1"/>
                    <a:pt x="0" y="32"/>
                    <a:pt x="0" y="32"/>
                  </a:cubicBezTo>
                  <a:cubicBezTo>
                    <a:pt x="0" y="64"/>
                    <a:pt x="0" y="96"/>
                    <a:pt x="32" y="96"/>
                  </a:cubicBezTo>
                  <a:lnTo>
                    <a:pt x="26982" y="9596"/>
                  </a:lnTo>
                  <a:cubicBezTo>
                    <a:pt x="27014" y="9596"/>
                    <a:pt x="27014" y="9596"/>
                    <a:pt x="27014" y="9565"/>
                  </a:cubicBezTo>
                  <a:cubicBezTo>
                    <a:pt x="27046" y="9565"/>
                    <a:pt x="27014" y="9533"/>
                    <a:pt x="27014" y="9533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83;p32">
              <a:extLst>
                <a:ext uri="{FF2B5EF4-FFF2-40B4-BE49-F238E27FC236}">
                  <a16:creationId xmlns:a16="http://schemas.microsoft.com/office/drawing/2014/main" xmlns="" id="{4DD36152-766A-16D2-09C2-BBB531C0F868}"/>
                </a:ext>
              </a:extLst>
            </p:cNvPr>
            <p:cNvSpPr/>
            <p:nvPr/>
          </p:nvSpPr>
          <p:spPr>
            <a:xfrm>
              <a:off x="4421580" y="1899655"/>
              <a:ext cx="867906" cy="307968"/>
            </a:xfrm>
            <a:custGeom>
              <a:avLst/>
              <a:gdLst/>
              <a:ahLst/>
              <a:cxnLst/>
              <a:rect l="l" t="t" r="r" b="b"/>
              <a:pathLst>
                <a:path w="27046" h="9597" extrusionOk="0">
                  <a:moveTo>
                    <a:pt x="64" y="1"/>
                  </a:moveTo>
                  <a:cubicBezTo>
                    <a:pt x="32" y="1"/>
                    <a:pt x="32" y="1"/>
                    <a:pt x="0" y="32"/>
                  </a:cubicBezTo>
                  <a:cubicBezTo>
                    <a:pt x="0" y="64"/>
                    <a:pt x="32" y="64"/>
                    <a:pt x="32" y="96"/>
                  </a:cubicBezTo>
                  <a:lnTo>
                    <a:pt x="26983" y="9596"/>
                  </a:lnTo>
                  <a:lnTo>
                    <a:pt x="27014" y="9596"/>
                  </a:lnTo>
                  <a:cubicBezTo>
                    <a:pt x="27014" y="9596"/>
                    <a:pt x="27046" y="9596"/>
                    <a:pt x="27046" y="9565"/>
                  </a:cubicBezTo>
                  <a:cubicBezTo>
                    <a:pt x="27046" y="9533"/>
                    <a:pt x="27046" y="9533"/>
                    <a:pt x="27014" y="9501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84;p32">
              <a:extLst>
                <a:ext uri="{FF2B5EF4-FFF2-40B4-BE49-F238E27FC236}">
                  <a16:creationId xmlns:a16="http://schemas.microsoft.com/office/drawing/2014/main" xmlns="" id="{2E8D5330-FAF0-0142-7690-C3D44C61C04B}"/>
                </a:ext>
              </a:extLst>
            </p:cNvPr>
            <p:cNvSpPr/>
            <p:nvPr/>
          </p:nvSpPr>
          <p:spPr>
            <a:xfrm>
              <a:off x="4323001" y="1935788"/>
              <a:ext cx="868933" cy="307390"/>
            </a:xfrm>
            <a:custGeom>
              <a:avLst/>
              <a:gdLst/>
              <a:ahLst/>
              <a:cxnLst/>
              <a:rect l="l" t="t" r="r" b="b"/>
              <a:pathLst>
                <a:path w="27078" h="9579" extrusionOk="0">
                  <a:moveTo>
                    <a:pt x="56" y="1"/>
                  </a:moveTo>
                  <a:cubicBezTo>
                    <a:pt x="46" y="1"/>
                    <a:pt x="32" y="15"/>
                    <a:pt x="32" y="15"/>
                  </a:cubicBezTo>
                  <a:cubicBezTo>
                    <a:pt x="1" y="46"/>
                    <a:pt x="32" y="78"/>
                    <a:pt x="32" y="78"/>
                  </a:cubicBezTo>
                  <a:lnTo>
                    <a:pt x="27014" y="9579"/>
                  </a:lnTo>
                  <a:cubicBezTo>
                    <a:pt x="27046" y="9579"/>
                    <a:pt x="27046" y="9579"/>
                    <a:pt x="27046" y="9547"/>
                  </a:cubicBezTo>
                  <a:cubicBezTo>
                    <a:pt x="27078" y="9547"/>
                    <a:pt x="27046" y="9515"/>
                    <a:pt x="27046" y="9515"/>
                  </a:cubicBezTo>
                  <a:lnTo>
                    <a:pt x="64" y="15"/>
                  </a:lnTo>
                  <a:cubicBezTo>
                    <a:pt x="64" y="4"/>
                    <a:pt x="60" y="1"/>
                    <a:pt x="56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85;p32">
              <a:extLst>
                <a:ext uri="{FF2B5EF4-FFF2-40B4-BE49-F238E27FC236}">
                  <a16:creationId xmlns:a16="http://schemas.microsoft.com/office/drawing/2014/main" xmlns="" id="{2F238256-803E-3E46-AD77-9C4D36655BA1}"/>
                </a:ext>
              </a:extLst>
            </p:cNvPr>
            <p:cNvSpPr/>
            <p:nvPr/>
          </p:nvSpPr>
          <p:spPr>
            <a:xfrm>
              <a:off x="4474432" y="1878315"/>
              <a:ext cx="867906" cy="307968"/>
            </a:xfrm>
            <a:custGeom>
              <a:avLst/>
              <a:gdLst/>
              <a:ahLst/>
              <a:cxnLst/>
              <a:rect l="l" t="t" r="r" b="b"/>
              <a:pathLst>
                <a:path w="27046" h="9597" extrusionOk="0">
                  <a:moveTo>
                    <a:pt x="64" y="1"/>
                  </a:moveTo>
                  <a:cubicBezTo>
                    <a:pt x="64" y="1"/>
                    <a:pt x="32" y="1"/>
                    <a:pt x="32" y="32"/>
                  </a:cubicBezTo>
                  <a:cubicBezTo>
                    <a:pt x="0" y="64"/>
                    <a:pt x="32" y="64"/>
                    <a:pt x="32" y="96"/>
                  </a:cubicBezTo>
                  <a:lnTo>
                    <a:pt x="27014" y="9596"/>
                  </a:lnTo>
                  <a:cubicBezTo>
                    <a:pt x="27046" y="9596"/>
                    <a:pt x="27046" y="9596"/>
                    <a:pt x="27046" y="9565"/>
                  </a:cubicBezTo>
                  <a:cubicBezTo>
                    <a:pt x="27046" y="9533"/>
                    <a:pt x="27046" y="9533"/>
                    <a:pt x="27014" y="9501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86;p32">
              <a:extLst>
                <a:ext uri="{FF2B5EF4-FFF2-40B4-BE49-F238E27FC236}">
                  <a16:creationId xmlns:a16="http://schemas.microsoft.com/office/drawing/2014/main" xmlns="" id="{6986900A-7C80-9651-14AC-24B8C5914014}"/>
                </a:ext>
              </a:extLst>
            </p:cNvPr>
            <p:cNvSpPr/>
            <p:nvPr/>
          </p:nvSpPr>
          <p:spPr>
            <a:xfrm>
              <a:off x="4369755" y="1918523"/>
              <a:ext cx="867906" cy="307390"/>
            </a:xfrm>
            <a:custGeom>
              <a:avLst/>
              <a:gdLst/>
              <a:ahLst/>
              <a:cxnLst/>
              <a:rect l="l" t="t" r="r" b="b"/>
              <a:pathLst>
                <a:path w="27046" h="9579" extrusionOk="0">
                  <a:moveTo>
                    <a:pt x="40" y="0"/>
                  </a:moveTo>
                  <a:cubicBezTo>
                    <a:pt x="28" y="0"/>
                    <a:pt x="21" y="14"/>
                    <a:pt x="0" y="14"/>
                  </a:cubicBezTo>
                  <a:cubicBezTo>
                    <a:pt x="0" y="46"/>
                    <a:pt x="32" y="78"/>
                    <a:pt x="32" y="78"/>
                  </a:cubicBezTo>
                  <a:lnTo>
                    <a:pt x="26982" y="9578"/>
                  </a:lnTo>
                  <a:lnTo>
                    <a:pt x="27014" y="9578"/>
                  </a:lnTo>
                  <a:cubicBezTo>
                    <a:pt x="27014" y="9578"/>
                    <a:pt x="27046" y="9578"/>
                    <a:pt x="27046" y="9547"/>
                  </a:cubicBezTo>
                  <a:cubicBezTo>
                    <a:pt x="27046" y="9547"/>
                    <a:pt x="27046" y="9515"/>
                    <a:pt x="27014" y="9515"/>
                  </a:cubicBezTo>
                  <a:lnTo>
                    <a:pt x="64" y="14"/>
                  </a:lnTo>
                  <a:cubicBezTo>
                    <a:pt x="53" y="4"/>
                    <a:pt x="46" y="0"/>
                    <a:pt x="40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87;p32">
              <a:extLst>
                <a:ext uri="{FF2B5EF4-FFF2-40B4-BE49-F238E27FC236}">
                  <a16:creationId xmlns:a16="http://schemas.microsoft.com/office/drawing/2014/main" xmlns="" id="{4AB5FB39-FE9E-DCAA-EB2C-3110C601377A}"/>
                </a:ext>
              </a:extLst>
            </p:cNvPr>
            <p:cNvSpPr/>
            <p:nvPr/>
          </p:nvSpPr>
          <p:spPr>
            <a:xfrm>
              <a:off x="4268128" y="1954528"/>
              <a:ext cx="867906" cy="306941"/>
            </a:xfrm>
            <a:custGeom>
              <a:avLst/>
              <a:gdLst/>
              <a:ahLst/>
              <a:cxnLst/>
              <a:rect l="l" t="t" r="r" b="b"/>
              <a:pathLst>
                <a:path w="27046" h="9565" extrusionOk="0">
                  <a:moveTo>
                    <a:pt x="32" y="1"/>
                  </a:moveTo>
                  <a:cubicBezTo>
                    <a:pt x="32" y="1"/>
                    <a:pt x="0" y="1"/>
                    <a:pt x="0" y="32"/>
                  </a:cubicBezTo>
                  <a:cubicBezTo>
                    <a:pt x="0" y="32"/>
                    <a:pt x="0" y="64"/>
                    <a:pt x="32" y="64"/>
                  </a:cubicBezTo>
                  <a:lnTo>
                    <a:pt x="26982" y="9565"/>
                  </a:lnTo>
                  <a:lnTo>
                    <a:pt x="27014" y="9565"/>
                  </a:lnTo>
                  <a:cubicBezTo>
                    <a:pt x="27046" y="9533"/>
                    <a:pt x="27014" y="9501"/>
                    <a:pt x="27014" y="950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88;p32">
              <a:extLst>
                <a:ext uri="{FF2B5EF4-FFF2-40B4-BE49-F238E27FC236}">
                  <a16:creationId xmlns:a16="http://schemas.microsoft.com/office/drawing/2014/main" xmlns="" id="{D28E706F-77FE-A9B9-153B-ADD37062771D}"/>
                </a:ext>
              </a:extLst>
            </p:cNvPr>
            <p:cNvSpPr/>
            <p:nvPr/>
          </p:nvSpPr>
          <p:spPr>
            <a:xfrm>
              <a:off x="4623809" y="1809226"/>
              <a:ext cx="936001" cy="475638"/>
            </a:xfrm>
            <a:custGeom>
              <a:avLst/>
              <a:gdLst/>
              <a:ahLst/>
              <a:cxnLst/>
              <a:rect l="l" t="t" r="r" b="b"/>
              <a:pathLst>
                <a:path w="29168" h="14822" extrusionOk="0">
                  <a:moveTo>
                    <a:pt x="1426" y="0"/>
                  </a:moveTo>
                  <a:lnTo>
                    <a:pt x="1" y="507"/>
                  </a:lnTo>
                  <a:lnTo>
                    <a:pt x="25589" y="9817"/>
                  </a:lnTo>
                  <a:lnTo>
                    <a:pt x="12478" y="14409"/>
                  </a:lnTo>
                  <a:lnTo>
                    <a:pt x="14410" y="14821"/>
                  </a:lnTo>
                  <a:lnTo>
                    <a:pt x="29168" y="9817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89;p32">
              <a:extLst>
                <a:ext uri="{FF2B5EF4-FFF2-40B4-BE49-F238E27FC236}">
                  <a16:creationId xmlns:a16="http://schemas.microsoft.com/office/drawing/2014/main" xmlns="" id="{2B73C0AF-EAA4-2B92-6184-24B214D76732}"/>
                </a:ext>
              </a:extLst>
            </p:cNvPr>
            <p:cNvSpPr/>
            <p:nvPr/>
          </p:nvSpPr>
          <p:spPr>
            <a:xfrm>
              <a:off x="4140090" y="1790935"/>
              <a:ext cx="1419726" cy="502048"/>
            </a:xfrm>
            <a:custGeom>
              <a:avLst/>
              <a:gdLst/>
              <a:ahLst/>
              <a:cxnLst/>
              <a:rect l="l" t="t" r="r" b="b"/>
              <a:pathLst>
                <a:path w="44242" h="15645" extrusionOk="0">
                  <a:moveTo>
                    <a:pt x="14916" y="0"/>
                  </a:moveTo>
                  <a:lnTo>
                    <a:pt x="14125" y="285"/>
                  </a:lnTo>
                  <a:lnTo>
                    <a:pt x="42468" y="10292"/>
                  </a:lnTo>
                  <a:lnTo>
                    <a:pt x="29262" y="15011"/>
                  </a:lnTo>
                  <a:lnTo>
                    <a:pt x="729" y="4845"/>
                  </a:lnTo>
                  <a:lnTo>
                    <a:pt x="0" y="5099"/>
                  </a:lnTo>
                  <a:lnTo>
                    <a:pt x="29484" y="15644"/>
                  </a:lnTo>
                  <a:lnTo>
                    <a:pt x="44242" y="10387"/>
                  </a:lnTo>
                  <a:lnTo>
                    <a:pt x="14916" y="0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90;p32">
              <a:extLst>
                <a:ext uri="{FF2B5EF4-FFF2-40B4-BE49-F238E27FC236}">
                  <a16:creationId xmlns:a16="http://schemas.microsoft.com/office/drawing/2014/main" xmlns="" id="{C2ED27CB-2F26-A46A-F6C9-90B107AA997C}"/>
                </a:ext>
              </a:extLst>
            </p:cNvPr>
            <p:cNvSpPr/>
            <p:nvPr/>
          </p:nvSpPr>
          <p:spPr>
            <a:xfrm>
              <a:off x="4955102" y="1552092"/>
              <a:ext cx="700236" cy="249018"/>
            </a:xfrm>
            <a:custGeom>
              <a:avLst/>
              <a:gdLst/>
              <a:ahLst/>
              <a:cxnLst/>
              <a:rect l="l" t="t" r="r" b="b"/>
              <a:pathLst>
                <a:path w="21821" h="7760" extrusionOk="0">
                  <a:moveTo>
                    <a:pt x="14790" y="1"/>
                  </a:moveTo>
                  <a:lnTo>
                    <a:pt x="1" y="5258"/>
                  </a:lnTo>
                  <a:lnTo>
                    <a:pt x="7063" y="7760"/>
                  </a:lnTo>
                  <a:lnTo>
                    <a:pt x="21821" y="2503"/>
                  </a:lnTo>
                  <a:lnTo>
                    <a:pt x="17925" y="223"/>
                  </a:lnTo>
                  <a:lnTo>
                    <a:pt x="14790" y="1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91;p32">
              <a:extLst>
                <a:ext uri="{FF2B5EF4-FFF2-40B4-BE49-F238E27FC236}">
                  <a16:creationId xmlns:a16="http://schemas.microsoft.com/office/drawing/2014/main" xmlns="" id="{858C2A46-B62E-8762-7586-52B5C4017AA1}"/>
                </a:ext>
              </a:extLst>
            </p:cNvPr>
            <p:cNvSpPr/>
            <p:nvPr/>
          </p:nvSpPr>
          <p:spPr>
            <a:xfrm>
              <a:off x="4480529" y="1909827"/>
              <a:ext cx="700236" cy="249018"/>
            </a:xfrm>
            <a:custGeom>
              <a:avLst/>
              <a:gdLst/>
              <a:ahLst/>
              <a:cxnLst/>
              <a:rect l="l" t="t" r="r" b="b"/>
              <a:pathLst>
                <a:path w="21821" h="7760" extrusionOk="0">
                  <a:moveTo>
                    <a:pt x="14821" y="0"/>
                  </a:moveTo>
                  <a:lnTo>
                    <a:pt x="0" y="5226"/>
                  </a:lnTo>
                  <a:lnTo>
                    <a:pt x="7062" y="7759"/>
                  </a:lnTo>
                  <a:lnTo>
                    <a:pt x="21820" y="2470"/>
                  </a:lnTo>
                  <a:lnTo>
                    <a:pt x="18463" y="254"/>
                  </a:lnTo>
                  <a:lnTo>
                    <a:pt x="14821" y="0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92;p32">
              <a:extLst>
                <a:ext uri="{FF2B5EF4-FFF2-40B4-BE49-F238E27FC236}">
                  <a16:creationId xmlns:a16="http://schemas.microsoft.com/office/drawing/2014/main" xmlns="" id="{E7C683DD-05E7-6AB3-445B-997779845921}"/>
                </a:ext>
              </a:extLst>
            </p:cNvPr>
            <p:cNvSpPr/>
            <p:nvPr/>
          </p:nvSpPr>
          <p:spPr>
            <a:xfrm>
              <a:off x="4955102" y="1720787"/>
              <a:ext cx="226652" cy="268337"/>
            </a:xfrm>
            <a:custGeom>
              <a:avLst/>
              <a:gdLst/>
              <a:ahLst/>
              <a:cxnLst/>
              <a:rect l="l" t="t" r="r" b="b"/>
              <a:pathLst>
                <a:path w="7063" h="8362" extrusionOk="0">
                  <a:moveTo>
                    <a:pt x="1" y="1"/>
                  </a:moveTo>
                  <a:lnTo>
                    <a:pt x="32" y="5891"/>
                  </a:lnTo>
                  <a:lnTo>
                    <a:pt x="7063" y="8361"/>
                  </a:lnTo>
                  <a:lnTo>
                    <a:pt x="7063" y="25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93;p32">
              <a:extLst>
                <a:ext uri="{FF2B5EF4-FFF2-40B4-BE49-F238E27FC236}">
                  <a16:creationId xmlns:a16="http://schemas.microsoft.com/office/drawing/2014/main" xmlns="" id="{56C1BB41-016E-1522-7076-9AF9872315F8}"/>
                </a:ext>
              </a:extLst>
            </p:cNvPr>
            <p:cNvSpPr/>
            <p:nvPr/>
          </p:nvSpPr>
          <p:spPr>
            <a:xfrm>
              <a:off x="4119745" y="2192344"/>
              <a:ext cx="58981" cy="55933"/>
            </a:xfrm>
            <a:custGeom>
              <a:avLst/>
              <a:gdLst/>
              <a:ahLst/>
              <a:cxnLst/>
              <a:rect l="l" t="t" r="r" b="b"/>
              <a:pathLst>
                <a:path w="1838" h="1743" extrusionOk="0">
                  <a:moveTo>
                    <a:pt x="1" y="0"/>
                  </a:moveTo>
                  <a:lnTo>
                    <a:pt x="1" y="1742"/>
                  </a:lnTo>
                  <a:lnTo>
                    <a:pt x="1838" y="6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A2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94;p32">
              <a:extLst>
                <a:ext uri="{FF2B5EF4-FFF2-40B4-BE49-F238E27FC236}">
                  <a16:creationId xmlns:a16="http://schemas.microsoft.com/office/drawing/2014/main" xmlns="" id="{A3CE674D-2ED3-0243-F85A-4BEEA7C26FF8}"/>
                </a:ext>
              </a:extLst>
            </p:cNvPr>
            <p:cNvSpPr/>
            <p:nvPr/>
          </p:nvSpPr>
          <p:spPr>
            <a:xfrm>
              <a:off x="3666512" y="2346791"/>
              <a:ext cx="1419758" cy="513247"/>
            </a:xfrm>
            <a:custGeom>
              <a:avLst/>
              <a:gdLst/>
              <a:ahLst/>
              <a:cxnLst/>
              <a:rect l="l" t="t" r="r" b="b"/>
              <a:pathLst>
                <a:path w="44243" h="15994" extrusionOk="0">
                  <a:moveTo>
                    <a:pt x="0" y="1"/>
                  </a:moveTo>
                  <a:lnTo>
                    <a:pt x="1774" y="1964"/>
                  </a:lnTo>
                  <a:lnTo>
                    <a:pt x="28914" y="11053"/>
                  </a:lnTo>
                  <a:lnTo>
                    <a:pt x="29484" y="15994"/>
                  </a:lnTo>
                  <a:lnTo>
                    <a:pt x="30466" y="11212"/>
                  </a:lnTo>
                  <a:lnTo>
                    <a:pt x="44242" y="5258"/>
                  </a:lnTo>
                  <a:lnTo>
                    <a:pt x="30814" y="9818"/>
                  </a:lnTo>
                  <a:lnTo>
                    <a:pt x="28914" y="103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195;p32">
              <a:extLst>
                <a:ext uri="{FF2B5EF4-FFF2-40B4-BE49-F238E27FC236}">
                  <a16:creationId xmlns:a16="http://schemas.microsoft.com/office/drawing/2014/main" xmlns="" id="{E50909A5-6933-91E7-2865-91527B3E7717}"/>
                </a:ext>
              </a:extLst>
            </p:cNvPr>
            <p:cNvSpPr/>
            <p:nvPr/>
          </p:nvSpPr>
          <p:spPr>
            <a:xfrm>
              <a:off x="4612641" y="2515486"/>
              <a:ext cx="473616" cy="1339469"/>
            </a:xfrm>
            <a:custGeom>
              <a:avLst/>
              <a:gdLst/>
              <a:ahLst/>
              <a:cxnLst/>
              <a:rect l="l" t="t" r="r" b="b"/>
              <a:pathLst>
                <a:path w="14759" h="41741" extrusionOk="0">
                  <a:moveTo>
                    <a:pt x="14758" y="1"/>
                  </a:moveTo>
                  <a:lnTo>
                    <a:pt x="0" y="5290"/>
                  </a:lnTo>
                  <a:lnTo>
                    <a:pt x="0" y="41741"/>
                  </a:lnTo>
                  <a:lnTo>
                    <a:pt x="14758" y="37180"/>
                  </a:lnTo>
                  <a:lnTo>
                    <a:pt x="14758" y="1"/>
                  </a:lnTo>
                  <a:close/>
                </a:path>
              </a:pathLst>
            </a:custGeom>
            <a:solidFill>
              <a:srgbClr val="AA2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196;p32">
              <a:extLst>
                <a:ext uri="{FF2B5EF4-FFF2-40B4-BE49-F238E27FC236}">
                  <a16:creationId xmlns:a16="http://schemas.microsoft.com/office/drawing/2014/main" xmlns="" id="{5F722A67-7626-501C-1C51-2CCFA624F4BC}"/>
                </a:ext>
              </a:extLst>
            </p:cNvPr>
            <p:cNvSpPr/>
            <p:nvPr/>
          </p:nvSpPr>
          <p:spPr>
            <a:xfrm>
              <a:off x="3666512" y="2346791"/>
              <a:ext cx="946174" cy="1508166"/>
            </a:xfrm>
            <a:custGeom>
              <a:avLst/>
              <a:gdLst/>
              <a:ahLst/>
              <a:cxnLst/>
              <a:rect l="l" t="t" r="r" b="b"/>
              <a:pathLst>
                <a:path w="29485" h="46998" extrusionOk="0">
                  <a:moveTo>
                    <a:pt x="0" y="1"/>
                  </a:moveTo>
                  <a:lnTo>
                    <a:pt x="0" y="34298"/>
                  </a:lnTo>
                  <a:lnTo>
                    <a:pt x="29484" y="46998"/>
                  </a:lnTo>
                  <a:lnTo>
                    <a:pt x="29484" y="104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197;p32">
              <a:extLst>
                <a:ext uri="{FF2B5EF4-FFF2-40B4-BE49-F238E27FC236}">
                  <a16:creationId xmlns:a16="http://schemas.microsoft.com/office/drawing/2014/main" xmlns="" id="{7E298FD2-DEF6-9A7D-BF81-E98A98DACDB3}"/>
                </a:ext>
              </a:extLst>
            </p:cNvPr>
            <p:cNvSpPr/>
            <p:nvPr/>
          </p:nvSpPr>
          <p:spPr>
            <a:xfrm>
              <a:off x="3666512" y="2183198"/>
              <a:ext cx="1419758" cy="489854"/>
            </a:xfrm>
            <a:custGeom>
              <a:avLst/>
              <a:gdLst/>
              <a:ahLst/>
              <a:cxnLst/>
              <a:rect l="l" t="t" r="r" b="b"/>
              <a:pathLst>
                <a:path w="44243" h="15265" extrusionOk="0">
                  <a:moveTo>
                    <a:pt x="14916" y="0"/>
                  </a:moveTo>
                  <a:lnTo>
                    <a:pt x="14125" y="285"/>
                  </a:lnTo>
                  <a:lnTo>
                    <a:pt x="15740" y="824"/>
                  </a:lnTo>
                  <a:lnTo>
                    <a:pt x="2692" y="5574"/>
                  </a:lnTo>
                  <a:lnTo>
                    <a:pt x="729" y="4846"/>
                  </a:lnTo>
                  <a:lnTo>
                    <a:pt x="0" y="5099"/>
                  </a:lnTo>
                  <a:lnTo>
                    <a:pt x="29516" y="15265"/>
                  </a:lnTo>
                  <a:lnTo>
                    <a:pt x="44242" y="10356"/>
                  </a:lnTo>
                  <a:lnTo>
                    <a:pt x="149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198;p32">
              <a:extLst>
                <a:ext uri="{FF2B5EF4-FFF2-40B4-BE49-F238E27FC236}">
                  <a16:creationId xmlns:a16="http://schemas.microsoft.com/office/drawing/2014/main" xmlns="" id="{72371F68-CFAB-3BD7-9F71-D5EF9065864F}"/>
                </a:ext>
              </a:extLst>
            </p:cNvPr>
            <p:cNvSpPr/>
            <p:nvPr/>
          </p:nvSpPr>
          <p:spPr>
            <a:xfrm>
              <a:off x="4111627" y="2228926"/>
              <a:ext cx="867906" cy="307968"/>
            </a:xfrm>
            <a:custGeom>
              <a:avLst/>
              <a:gdLst/>
              <a:ahLst/>
              <a:cxnLst/>
              <a:rect l="l" t="t" r="r" b="b"/>
              <a:pathLst>
                <a:path w="27046" h="9597" extrusionOk="0">
                  <a:moveTo>
                    <a:pt x="64" y="0"/>
                  </a:moveTo>
                  <a:cubicBezTo>
                    <a:pt x="32" y="0"/>
                    <a:pt x="0" y="32"/>
                    <a:pt x="0" y="32"/>
                  </a:cubicBezTo>
                  <a:cubicBezTo>
                    <a:pt x="0" y="64"/>
                    <a:pt x="0" y="95"/>
                    <a:pt x="32" y="95"/>
                  </a:cubicBezTo>
                  <a:lnTo>
                    <a:pt x="26982" y="9596"/>
                  </a:lnTo>
                  <a:cubicBezTo>
                    <a:pt x="27014" y="9596"/>
                    <a:pt x="27014" y="9596"/>
                    <a:pt x="27046" y="9564"/>
                  </a:cubicBezTo>
                  <a:cubicBezTo>
                    <a:pt x="27046" y="9564"/>
                    <a:pt x="27014" y="9533"/>
                    <a:pt x="27014" y="9533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199;p32">
              <a:extLst>
                <a:ext uri="{FF2B5EF4-FFF2-40B4-BE49-F238E27FC236}">
                  <a16:creationId xmlns:a16="http://schemas.microsoft.com/office/drawing/2014/main" xmlns="" id="{452A3E31-BBFC-51D3-6137-4A0546691D11}"/>
                </a:ext>
              </a:extLst>
            </p:cNvPr>
            <p:cNvSpPr/>
            <p:nvPr/>
          </p:nvSpPr>
          <p:spPr>
            <a:xfrm>
              <a:off x="4058775" y="2249239"/>
              <a:ext cx="867906" cy="307968"/>
            </a:xfrm>
            <a:custGeom>
              <a:avLst/>
              <a:gdLst/>
              <a:ahLst/>
              <a:cxnLst/>
              <a:rect l="l" t="t" r="r" b="b"/>
              <a:pathLst>
                <a:path w="27046" h="9597" extrusionOk="0">
                  <a:moveTo>
                    <a:pt x="32" y="1"/>
                  </a:moveTo>
                  <a:cubicBezTo>
                    <a:pt x="32" y="1"/>
                    <a:pt x="1" y="1"/>
                    <a:pt x="1" y="32"/>
                  </a:cubicBezTo>
                  <a:cubicBezTo>
                    <a:pt x="1" y="32"/>
                    <a:pt x="1" y="64"/>
                    <a:pt x="32" y="64"/>
                  </a:cubicBezTo>
                  <a:lnTo>
                    <a:pt x="26983" y="9596"/>
                  </a:lnTo>
                  <a:cubicBezTo>
                    <a:pt x="27014" y="9596"/>
                    <a:pt x="27014" y="9565"/>
                    <a:pt x="27014" y="9565"/>
                  </a:cubicBezTo>
                  <a:cubicBezTo>
                    <a:pt x="27046" y="9533"/>
                    <a:pt x="27014" y="9501"/>
                    <a:pt x="27014" y="950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00;p32">
              <a:extLst>
                <a:ext uri="{FF2B5EF4-FFF2-40B4-BE49-F238E27FC236}">
                  <a16:creationId xmlns:a16="http://schemas.microsoft.com/office/drawing/2014/main" xmlns="" id="{2330D5F8-7C25-90DE-DB26-95F0D07B9058}"/>
                </a:ext>
              </a:extLst>
            </p:cNvPr>
            <p:cNvSpPr/>
            <p:nvPr/>
          </p:nvSpPr>
          <p:spPr>
            <a:xfrm>
              <a:off x="3948002" y="2291918"/>
              <a:ext cx="867938" cy="306941"/>
            </a:xfrm>
            <a:custGeom>
              <a:avLst/>
              <a:gdLst/>
              <a:ahLst/>
              <a:cxnLst/>
              <a:rect l="l" t="t" r="r" b="b"/>
              <a:pathLst>
                <a:path w="27047" h="9565" extrusionOk="0">
                  <a:moveTo>
                    <a:pt x="64" y="1"/>
                  </a:moveTo>
                  <a:cubicBezTo>
                    <a:pt x="32" y="1"/>
                    <a:pt x="32" y="1"/>
                    <a:pt x="1" y="32"/>
                  </a:cubicBezTo>
                  <a:cubicBezTo>
                    <a:pt x="1" y="32"/>
                    <a:pt x="1" y="64"/>
                    <a:pt x="32" y="64"/>
                  </a:cubicBezTo>
                  <a:lnTo>
                    <a:pt x="26983" y="9565"/>
                  </a:lnTo>
                  <a:lnTo>
                    <a:pt x="27046" y="9565"/>
                  </a:lnTo>
                  <a:cubicBezTo>
                    <a:pt x="27046" y="9533"/>
                    <a:pt x="27046" y="9501"/>
                    <a:pt x="27014" y="9501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01;p32">
              <a:extLst>
                <a:ext uri="{FF2B5EF4-FFF2-40B4-BE49-F238E27FC236}">
                  <a16:creationId xmlns:a16="http://schemas.microsoft.com/office/drawing/2014/main" xmlns="" id="{AE2AE95E-19AA-13C9-CCAF-813EB9E70994}"/>
                </a:ext>
              </a:extLst>
            </p:cNvPr>
            <p:cNvSpPr/>
            <p:nvPr/>
          </p:nvSpPr>
          <p:spPr>
            <a:xfrm>
              <a:off x="3849423" y="2327505"/>
              <a:ext cx="867938" cy="307936"/>
            </a:xfrm>
            <a:custGeom>
              <a:avLst/>
              <a:gdLst/>
              <a:ahLst/>
              <a:cxnLst/>
              <a:rect l="l" t="t" r="r" b="b"/>
              <a:pathLst>
                <a:path w="27047" h="9596" extrusionOk="0">
                  <a:moveTo>
                    <a:pt x="64" y="0"/>
                  </a:moveTo>
                  <a:cubicBezTo>
                    <a:pt x="64" y="0"/>
                    <a:pt x="32" y="0"/>
                    <a:pt x="32" y="32"/>
                  </a:cubicBezTo>
                  <a:cubicBezTo>
                    <a:pt x="1" y="64"/>
                    <a:pt x="32" y="64"/>
                    <a:pt x="32" y="95"/>
                  </a:cubicBezTo>
                  <a:lnTo>
                    <a:pt x="27014" y="9596"/>
                  </a:lnTo>
                  <a:cubicBezTo>
                    <a:pt x="27014" y="9596"/>
                    <a:pt x="27046" y="9564"/>
                    <a:pt x="27046" y="9564"/>
                  </a:cubicBezTo>
                  <a:cubicBezTo>
                    <a:pt x="27046" y="9533"/>
                    <a:pt x="27046" y="9533"/>
                    <a:pt x="27014" y="9501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02;p32">
              <a:extLst>
                <a:ext uri="{FF2B5EF4-FFF2-40B4-BE49-F238E27FC236}">
                  <a16:creationId xmlns:a16="http://schemas.microsoft.com/office/drawing/2014/main" xmlns="" id="{39B213DB-BABF-8465-9F7E-37160E709911}"/>
                </a:ext>
              </a:extLst>
            </p:cNvPr>
            <p:cNvSpPr/>
            <p:nvPr/>
          </p:nvSpPr>
          <p:spPr>
            <a:xfrm>
              <a:off x="4000853" y="2270578"/>
              <a:ext cx="867906" cy="307968"/>
            </a:xfrm>
            <a:custGeom>
              <a:avLst/>
              <a:gdLst/>
              <a:ahLst/>
              <a:cxnLst/>
              <a:rect l="l" t="t" r="r" b="b"/>
              <a:pathLst>
                <a:path w="27046" h="9597" extrusionOk="0">
                  <a:moveTo>
                    <a:pt x="64" y="1"/>
                  </a:moveTo>
                  <a:cubicBezTo>
                    <a:pt x="64" y="1"/>
                    <a:pt x="32" y="1"/>
                    <a:pt x="32" y="32"/>
                  </a:cubicBezTo>
                  <a:cubicBezTo>
                    <a:pt x="0" y="32"/>
                    <a:pt x="32" y="64"/>
                    <a:pt x="32" y="64"/>
                  </a:cubicBezTo>
                  <a:lnTo>
                    <a:pt x="27014" y="9565"/>
                  </a:lnTo>
                  <a:cubicBezTo>
                    <a:pt x="27014" y="9596"/>
                    <a:pt x="27014" y="9596"/>
                    <a:pt x="27014" y="9596"/>
                  </a:cubicBezTo>
                  <a:cubicBezTo>
                    <a:pt x="27014" y="9596"/>
                    <a:pt x="27046" y="9565"/>
                    <a:pt x="27046" y="9565"/>
                  </a:cubicBezTo>
                  <a:cubicBezTo>
                    <a:pt x="27046" y="9533"/>
                    <a:pt x="27046" y="9501"/>
                    <a:pt x="27014" y="9501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03;p32">
              <a:extLst>
                <a:ext uri="{FF2B5EF4-FFF2-40B4-BE49-F238E27FC236}">
                  <a16:creationId xmlns:a16="http://schemas.microsoft.com/office/drawing/2014/main" xmlns="" id="{AD98EF0C-0802-5388-0B49-6035E21384C2}"/>
                </a:ext>
              </a:extLst>
            </p:cNvPr>
            <p:cNvSpPr/>
            <p:nvPr/>
          </p:nvSpPr>
          <p:spPr>
            <a:xfrm>
              <a:off x="3896177" y="2310209"/>
              <a:ext cx="867906" cy="307968"/>
            </a:xfrm>
            <a:custGeom>
              <a:avLst/>
              <a:gdLst/>
              <a:ahLst/>
              <a:cxnLst/>
              <a:rect l="l" t="t" r="r" b="b"/>
              <a:pathLst>
                <a:path w="27046" h="9597" extrusionOk="0">
                  <a:moveTo>
                    <a:pt x="64" y="1"/>
                  </a:moveTo>
                  <a:cubicBezTo>
                    <a:pt x="32" y="1"/>
                    <a:pt x="32" y="1"/>
                    <a:pt x="1" y="33"/>
                  </a:cubicBezTo>
                  <a:cubicBezTo>
                    <a:pt x="1" y="64"/>
                    <a:pt x="1" y="64"/>
                    <a:pt x="32" y="96"/>
                  </a:cubicBezTo>
                  <a:lnTo>
                    <a:pt x="26983" y="9597"/>
                  </a:lnTo>
                  <a:lnTo>
                    <a:pt x="27014" y="9597"/>
                  </a:lnTo>
                  <a:cubicBezTo>
                    <a:pt x="27014" y="9597"/>
                    <a:pt x="27046" y="9565"/>
                    <a:pt x="27046" y="9565"/>
                  </a:cubicBezTo>
                  <a:cubicBezTo>
                    <a:pt x="27046" y="9533"/>
                    <a:pt x="27046" y="9533"/>
                    <a:pt x="27014" y="9502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04;p32">
              <a:extLst>
                <a:ext uri="{FF2B5EF4-FFF2-40B4-BE49-F238E27FC236}">
                  <a16:creationId xmlns:a16="http://schemas.microsoft.com/office/drawing/2014/main" xmlns="" id="{1A185582-7323-A761-37E5-16D8DCBED6CB}"/>
                </a:ext>
              </a:extLst>
            </p:cNvPr>
            <p:cNvSpPr/>
            <p:nvPr/>
          </p:nvSpPr>
          <p:spPr>
            <a:xfrm>
              <a:off x="3793523" y="2345796"/>
              <a:ext cx="868965" cy="307936"/>
            </a:xfrm>
            <a:custGeom>
              <a:avLst/>
              <a:gdLst/>
              <a:ahLst/>
              <a:cxnLst/>
              <a:rect l="l" t="t" r="r" b="b"/>
              <a:pathLst>
                <a:path w="27079" h="9596" extrusionOk="0">
                  <a:moveTo>
                    <a:pt x="64" y="0"/>
                  </a:moveTo>
                  <a:cubicBezTo>
                    <a:pt x="64" y="0"/>
                    <a:pt x="33" y="32"/>
                    <a:pt x="33" y="32"/>
                  </a:cubicBezTo>
                  <a:cubicBezTo>
                    <a:pt x="1" y="64"/>
                    <a:pt x="33" y="95"/>
                    <a:pt x="33" y="95"/>
                  </a:cubicBezTo>
                  <a:lnTo>
                    <a:pt x="27015" y="9596"/>
                  </a:lnTo>
                  <a:cubicBezTo>
                    <a:pt x="27046" y="9596"/>
                    <a:pt x="27046" y="9596"/>
                    <a:pt x="27046" y="9564"/>
                  </a:cubicBezTo>
                  <a:cubicBezTo>
                    <a:pt x="27078" y="9564"/>
                    <a:pt x="27046" y="9533"/>
                    <a:pt x="27046" y="9533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05;p32">
              <a:extLst>
                <a:ext uri="{FF2B5EF4-FFF2-40B4-BE49-F238E27FC236}">
                  <a16:creationId xmlns:a16="http://schemas.microsoft.com/office/drawing/2014/main" xmlns="" id="{A07753CA-3905-A1D6-6559-41981363E4A7}"/>
                </a:ext>
              </a:extLst>
            </p:cNvPr>
            <p:cNvSpPr/>
            <p:nvPr/>
          </p:nvSpPr>
          <p:spPr>
            <a:xfrm>
              <a:off x="4150230" y="2201489"/>
              <a:ext cx="936033" cy="482762"/>
            </a:xfrm>
            <a:custGeom>
              <a:avLst/>
              <a:gdLst/>
              <a:ahLst/>
              <a:cxnLst/>
              <a:rect l="l" t="t" r="r" b="b"/>
              <a:pathLst>
                <a:path w="29169" h="15044" extrusionOk="0">
                  <a:moveTo>
                    <a:pt x="1426" y="0"/>
                  </a:moveTo>
                  <a:lnTo>
                    <a:pt x="1" y="507"/>
                  </a:lnTo>
                  <a:lnTo>
                    <a:pt x="25558" y="9818"/>
                  </a:lnTo>
                  <a:lnTo>
                    <a:pt x="12478" y="14378"/>
                  </a:lnTo>
                  <a:lnTo>
                    <a:pt x="14410" y="15043"/>
                  </a:lnTo>
                  <a:lnTo>
                    <a:pt x="29168" y="9786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06;p32">
              <a:extLst>
                <a:ext uri="{FF2B5EF4-FFF2-40B4-BE49-F238E27FC236}">
                  <a16:creationId xmlns:a16="http://schemas.microsoft.com/office/drawing/2014/main" xmlns="" id="{65DFB1AE-FA1B-7C41-D5C4-F4E41CBE3B4E}"/>
                </a:ext>
              </a:extLst>
            </p:cNvPr>
            <p:cNvSpPr/>
            <p:nvPr/>
          </p:nvSpPr>
          <p:spPr>
            <a:xfrm>
              <a:off x="3666512" y="2183198"/>
              <a:ext cx="1419758" cy="502048"/>
            </a:xfrm>
            <a:custGeom>
              <a:avLst/>
              <a:gdLst/>
              <a:ahLst/>
              <a:cxnLst/>
              <a:rect l="l" t="t" r="r" b="b"/>
              <a:pathLst>
                <a:path w="44243" h="15645" extrusionOk="0">
                  <a:moveTo>
                    <a:pt x="14916" y="0"/>
                  </a:moveTo>
                  <a:lnTo>
                    <a:pt x="14125" y="285"/>
                  </a:lnTo>
                  <a:lnTo>
                    <a:pt x="42469" y="10293"/>
                  </a:lnTo>
                  <a:lnTo>
                    <a:pt x="29263" y="15011"/>
                  </a:lnTo>
                  <a:lnTo>
                    <a:pt x="729" y="4846"/>
                  </a:lnTo>
                  <a:lnTo>
                    <a:pt x="0" y="5099"/>
                  </a:lnTo>
                  <a:lnTo>
                    <a:pt x="29484" y="15645"/>
                  </a:lnTo>
                  <a:lnTo>
                    <a:pt x="44242" y="10356"/>
                  </a:lnTo>
                  <a:lnTo>
                    <a:pt x="14916" y="0"/>
                  </a:ln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07;p32">
              <a:extLst>
                <a:ext uri="{FF2B5EF4-FFF2-40B4-BE49-F238E27FC236}">
                  <a16:creationId xmlns:a16="http://schemas.microsoft.com/office/drawing/2014/main" xmlns="" id="{B699A7B9-18DC-1303-026D-901D07B15CFE}"/>
                </a:ext>
              </a:extLst>
            </p:cNvPr>
            <p:cNvSpPr/>
            <p:nvPr/>
          </p:nvSpPr>
          <p:spPr>
            <a:xfrm>
              <a:off x="4007977" y="2301063"/>
              <a:ext cx="699209" cy="249018"/>
            </a:xfrm>
            <a:custGeom>
              <a:avLst/>
              <a:gdLst/>
              <a:ahLst/>
              <a:cxnLst/>
              <a:rect l="l" t="t" r="r" b="b"/>
              <a:pathLst>
                <a:path w="21789" h="7760" extrusionOk="0">
                  <a:moveTo>
                    <a:pt x="14790" y="1"/>
                  </a:moveTo>
                  <a:lnTo>
                    <a:pt x="0" y="5258"/>
                  </a:lnTo>
                  <a:lnTo>
                    <a:pt x="7031" y="7760"/>
                  </a:lnTo>
                  <a:lnTo>
                    <a:pt x="21788" y="2503"/>
                  </a:lnTo>
                  <a:lnTo>
                    <a:pt x="18463" y="191"/>
                  </a:lnTo>
                  <a:lnTo>
                    <a:pt x="14790" y="1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08;p32">
              <a:extLst>
                <a:ext uri="{FF2B5EF4-FFF2-40B4-BE49-F238E27FC236}">
                  <a16:creationId xmlns:a16="http://schemas.microsoft.com/office/drawing/2014/main" xmlns="" id="{EFD7D842-1591-D843-6FBE-75CBE1C09E7B}"/>
                </a:ext>
              </a:extLst>
            </p:cNvPr>
            <p:cNvSpPr/>
            <p:nvPr/>
          </p:nvSpPr>
          <p:spPr>
            <a:xfrm>
              <a:off x="3646167" y="2536858"/>
              <a:ext cx="58981" cy="55901"/>
            </a:xfrm>
            <a:custGeom>
              <a:avLst/>
              <a:gdLst/>
              <a:ahLst/>
              <a:cxnLst/>
              <a:rect l="l" t="t" r="r" b="b"/>
              <a:pathLst>
                <a:path w="1838" h="1742" extrusionOk="0">
                  <a:moveTo>
                    <a:pt x="1" y="0"/>
                  </a:moveTo>
                  <a:lnTo>
                    <a:pt x="1" y="1742"/>
                  </a:lnTo>
                  <a:lnTo>
                    <a:pt x="1838" y="6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09;p32">
              <a:extLst>
                <a:ext uri="{FF2B5EF4-FFF2-40B4-BE49-F238E27FC236}">
                  <a16:creationId xmlns:a16="http://schemas.microsoft.com/office/drawing/2014/main" xmlns="" id="{63954BD4-D7C7-44FA-0E46-3F14418FA0EF}"/>
                </a:ext>
              </a:extLst>
            </p:cNvPr>
            <p:cNvSpPr/>
            <p:nvPr/>
          </p:nvSpPr>
          <p:spPr>
            <a:xfrm>
              <a:off x="3192934" y="2691305"/>
              <a:ext cx="1419758" cy="493929"/>
            </a:xfrm>
            <a:custGeom>
              <a:avLst/>
              <a:gdLst/>
              <a:ahLst/>
              <a:cxnLst/>
              <a:rect l="l" t="t" r="r" b="b"/>
              <a:pathLst>
                <a:path w="44243" h="15392" extrusionOk="0">
                  <a:moveTo>
                    <a:pt x="1" y="1"/>
                  </a:moveTo>
                  <a:lnTo>
                    <a:pt x="5258" y="3009"/>
                  </a:lnTo>
                  <a:lnTo>
                    <a:pt x="28914" y="11085"/>
                  </a:lnTo>
                  <a:lnTo>
                    <a:pt x="29484" y="15392"/>
                  </a:lnTo>
                  <a:lnTo>
                    <a:pt x="30276" y="11085"/>
                  </a:lnTo>
                  <a:lnTo>
                    <a:pt x="44242" y="5258"/>
                  </a:lnTo>
                  <a:lnTo>
                    <a:pt x="44242" y="5258"/>
                  </a:lnTo>
                  <a:lnTo>
                    <a:pt x="38035" y="6905"/>
                  </a:lnTo>
                  <a:lnTo>
                    <a:pt x="29833" y="9913"/>
                  </a:lnTo>
                  <a:lnTo>
                    <a:pt x="28629" y="1023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10;p32">
              <a:extLst>
                <a:ext uri="{FF2B5EF4-FFF2-40B4-BE49-F238E27FC236}">
                  <a16:creationId xmlns:a16="http://schemas.microsoft.com/office/drawing/2014/main" xmlns="" id="{F210A1F0-9FEE-05AF-1769-3E6343F7CC5D}"/>
                </a:ext>
              </a:extLst>
            </p:cNvPr>
            <p:cNvSpPr/>
            <p:nvPr/>
          </p:nvSpPr>
          <p:spPr>
            <a:xfrm>
              <a:off x="4140090" y="2860000"/>
              <a:ext cx="472589" cy="1140286"/>
            </a:xfrm>
            <a:custGeom>
              <a:avLst/>
              <a:gdLst/>
              <a:ahLst/>
              <a:cxnLst/>
              <a:rect l="l" t="t" r="r" b="b"/>
              <a:pathLst>
                <a:path w="14727" h="35534" extrusionOk="0">
                  <a:moveTo>
                    <a:pt x="14726" y="1"/>
                  </a:moveTo>
                  <a:lnTo>
                    <a:pt x="0" y="5289"/>
                  </a:lnTo>
                  <a:lnTo>
                    <a:pt x="0" y="35533"/>
                  </a:lnTo>
                  <a:lnTo>
                    <a:pt x="14726" y="30973"/>
                  </a:lnTo>
                  <a:lnTo>
                    <a:pt x="14726" y="1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11;p32">
              <a:extLst>
                <a:ext uri="{FF2B5EF4-FFF2-40B4-BE49-F238E27FC236}">
                  <a16:creationId xmlns:a16="http://schemas.microsoft.com/office/drawing/2014/main" xmlns="" id="{D43FADA6-9ABD-A8B3-2FC7-88CC6C9600CA}"/>
                </a:ext>
              </a:extLst>
            </p:cNvPr>
            <p:cNvSpPr/>
            <p:nvPr/>
          </p:nvSpPr>
          <p:spPr>
            <a:xfrm>
              <a:off x="3192934" y="2691305"/>
              <a:ext cx="947201" cy="1309978"/>
            </a:xfrm>
            <a:custGeom>
              <a:avLst/>
              <a:gdLst/>
              <a:ahLst/>
              <a:cxnLst/>
              <a:rect l="l" t="t" r="r" b="b"/>
              <a:pathLst>
                <a:path w="29517" h="40822" extrusionOk="0">
                  <a:moveTo>
                    <a:pt x="1" y="1"/>
                  </a:moveTo>
                  <a:lnTo>
                    <a:pt x="1" y="28123"/>
                  </a:lnTo>
                  <a:lnTo>
                    <a:pt x="29516" y="40822"/>
                  </a:lnTo>
                  <a:lnTo>
                    <a:pt x="29516" y="105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12;p32">
              <a:extLst>
                <a:ext uri="{FF2B5EF4-FFF2-40B4-BE49-F238E27FC236}">
                  <a16:creationId xmlns:a16="http://schemas.microsoft.com/office/drawing/2014/main" xmlns="" id="{A3D45D30-64CD-9AB8-682A-46CA5E1FCAE8}"/>
                </a:ext>
              </a:extLst>
            </p:cNvPr>
            <p:cNvSpPr/>
            <p:nvPr/>
          </p:nvSpPr>
          <p:spPr>
            <a:xfrm>
              <a:off x="3192934" y="2527712"/>
              <a:ext cx="1419758" cy="488827"/>
            </a:xfrm>
            <a:custGeom>
              <a:avLst/>
              <a:gdLst/>
              <a:ahLst/>
              <a:cxnLst/>
              <a:rect l="l" t="t" r="r" b="b"/>
              <a:pathLst>
                <a:path w="44243" h="15233" extrusionOk="0">
                  <a:moveTo>
                    <a:pt x="14948" y="0"/>
                  </a:moveTo>
                  <a:lnTo>
                    <a:pt x="14125" y="285"/>
                  </a:lnTo>
                  <a:lnTo>
                    <a:pt x="15740" y="823"/>
                  </a:lnTo>
                  <a:lnTo>
                    <a:pt x="2692" y="5574"/>
                  </a:lnTo>
                  <a:lnTo>
                    <a:pt x="761" y="4845"/>
                  </a:lnTo>
                  <a:lnTo>
                    <a:pt x="1" y="5099"/>
                  </a:lnTo>
                  <a:lnTo>
                    <a:pt x="29579" y="15233"/>
                  </a:lnTo>
                  <a:lnTo>
                    <a:pt x="44242" y="10356"/>
                  </a:lnTo>
                  <a:lnTo>
                    <a:pt x="149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13;p32">
              <a:extLst>
                <a:ext uri="{FF2B5EF4-FFF2-40B4-BE49-F238E27FC236}">
                  <a16:creationId xmlns:a16="http://schemas.microsoft.com/office/drawing/2014/main" xmlns="" id="{198FC49A-1727-45B5-8828-00CA585CD3E6}"/>
                </a:ext>
              </a:extLst>
            </p:cNvPr>
            <p:cNvSpPr/>
            <p:nvPr/>
          </p:nvSpPr>
          <p:spPr>
            <a:xfrm>
              <a:off x="3638049" y="2573440"/>
              <a:ext cx="867906" cy="307936"/>
            </a:xfrm>
            <a:custGeom>
              <a:avLst/>
              <a:gdLst/>
              <a:ahLst/>
              <a:cxnLst/>
              <a:rect l="l" t="t" r="r" b="b"/>
              <a:pathLst>
                <a:path w="27046" h="9596" extrusionOk="0">
                  <a:moveTo>
                    <a:pt x="64" y="0"/>
                  </a:moveTo>
                  <a:cubicBezTo>
                    <a:pt x="64" y="0"/>
                    <a:pt x="32" y="32"/>
                    <a:pt x="32" y="32"/>
                  </a:cubicBezTo>
                  <a:cubicBezTo>
                    <a:pt x="1" y="63"/>
                    <a:pt x="32" y="95"/>
                    <a:pt x="32" y="95"/>
                  </a:cubicBezTo>
                  <a:lnTo>
                    <a:pt x="27014" y="9596"/>
                  </a:lnTo>
                  <a:cubicBezTo>
                    <a:pt x="27014" y="9596"/>
                    <a:pt x="27046" y="9596"/>
                    <a:pt x="27046" y="9564"/>
                  </a:cubicBezTo>
                  <a:cubicBezTo>
                    <a:pt x="27046" y="9564"/>
                    <a:pt x="27046" y="9532"/>
                    <a:pt x="27014" y="9532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14;p32">
              <a:extLst>
                <a:ext uri="{FF2B5EF4-FFF2-40B4-BE49-F238E27FC236}">
                  <a16:creationId xmlns:a16="http://schemas.microsoft.com/office/drawing/2014/main" xmlns="" id="{CE434303-39BC-4C1E-2459-A5238FE85F00}"/>
                </a:ext>
              </a:extLst>
            </p:cNvPr>
            <p:cNvSpPr/>
            <p:nvPr/>
          </p:nvSpPr>
          <p:spPr>
            <a:xfrm>
              <a:off x="3585197" y="2593753"/>
              <a:ext cx="867938" cy="307968"/>
            </a:xfrm>
            <a:custGeom>
              <a:avLst/>
              <a:gdLst/>
              <a:ahLst/>
              <a:cxnLst/>
              <a:rect l="l" t="t" r="r" b="b"/>
              <a:pathLst>
                <a:path w="27047" h="9597" extrusionOk="0">
                  <a:moveTo>
                    <a:pt x="64" y="0"/>
                  </a:moveTo>
                  <a:cubicBezTo>
                    <a:pt x="32" y="0"/>
                    <a:pt x="32" y="0"/>
                    <a:pt x="1" y="32"/>
                  </a:cubicBezTo>
                  <a:cubicBezTo>
                    <a:pt x="1" y="32"/>
                    <a:pt x="1" y="64"/>
                    <a:pt x="32" y="64"/>
                  </a:cubicBezTo>
                  <a:lnTo>
                    <a:pt x="26983" y="9564"/>
                  </a:lnTo>
                  <a:cubicBezTo>
                    <a:pt x="26983" y="9596"/>
                    <a:pt x="27015" y="9596"/>
                    <a:pt x="27015" y="9596"/>
                  </a:cubicBezTo>
                  <a:cubicBezTo>
                    <a:pt x="27015" y="9596"/>
                    <a:pt x="27046" y="9564"/>
                    <a:pt x="27046" y="9564"/>
                  </a:cubicBezTo>
                  <a:cubicBezTo>
                    <a:pt x="27046" y="9533"/>
                    <a:pt x="27046" y="9501"/>
                    <a:pt x="27015" y="9501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15;p32">
              <a:extLst>
                <a:ext uri="{FF2B5EF4-FFF2-40B4-BE49-F238E27FC236}">
                  <a16:creationId xmlns:a16="http://schemas.microsoft.com/office/drawing/2014/main" xmlns="" id="{74C8C85D-3A9D-3440-EBAE-89B5B956F169}"/>
                </a:ext>
              </a:extLst>
            </p:cNvPr>
            <p:cNvSpPr/>
            <p:nvPr/>
          </p:nvSpPr>
          <p:spPr>
            <a:xfrm>
              <a:off x="3475451" y="2636432"/>
              <a:ext cx="867906" cy="306941"/>
            </a:xfrm>
            <a:custGeom>
              <a:avLst/>
              <a:gdLst/>
              <a:ahLst/>
              <a:cxnLst/>
              <a:rect l="l" t="t" r="r" b="b"/>
              <a:pathLst>
                <a:path w="27046" h="9565" extrusionOk="0">
                  <a:moveTo>
                    <a:pt x="32" y="1"/>
                  </a:moveTo>
                  <a:cubicBezTo>
                    <a:pt x="32" y="1"/>
                    <a:pt x="1" y="1"/>
                    <a:pt x="1" y="32"/>
                  </a:cubicBezTo>
                  <a:cubicBezTo>
                    <a:pt x="1" y="32"/>
                    <a:pt x="1" y="64"/>
                    <a:pt x="32" y="64"/>
                  </a:cubicBezTo>
                  <a:lnTo>
                    <a:pt x="26983" y="9565"/>
                  </a:lnTo>
                  <a:lnTo>
                    <a:pt x="27014" y="9565"/>
                  </a:lnTo>
                  <a:cubicBezTo>
                    <a:pt x="27046" y="9533"/>
                    <a:pt x="27014" y="9501"/>
                    <a:pt x="27014" y="950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16;p32">
              <a:extLst>
                <a:ext uri="{FF2B5EF4-FFF2-40B4-BE49-F238E27FC236}">
                  <a16:creationId xmlns:a16="http://schemas.microsoft.com/office/drawing/2014/main" xmlns="" id="{0DE2D55C-2D38-6DCD-8C43-D1275EAD5A63}"/>
                </a:ext>
              </a:extLst>
            </p:cNvPr>
            <p:cNvSpPr/>
            <p:nvPr/>
          </p:nvSpPr>
          <p:spPr>
            <a:xfrm>
              <a:off x="3376871" y="2671987"/>
              <a:ext cx="867938" cy="307968"/>
            </a:xfrm>
            <a:custGeom>
              <a:avLst/>
              <a:gdLst/>
              <a:ahLst/>
              <a:cxnLst/>
              <a:rect l="l" t="t" r="r" b="b"/>
              <a:pathLst>
                <a:path w="27047" h="9597" extrusionOk="0">
                  <a:moveTo>
                    <a:pt x="64" y="1"/>
                  </a:moveTo>
                  <a:cubicBezTo>
                    <a:pt x="32" y="1"/>
                    <a:pt x="1" y="1"/>
                    <a:pt x="1" y="33"/>
                  </a:cubicBezTo>
                  <a:cubicBezTo>
                    <a:pt x="1" y="33"/>
                    <a:pt x="1" y="64"/>
                    <a:pt x="32" y="64"/>
                  </a:cubicBezTo>
                  <a:lnTo>
                    <a:pt x="26983" y="9597"/>
                  </a:lnTo>
                  <a:cubicBezTo>
                    <a:pt x="27014" y="9597"/>
                    <a:pt x="27014" y="9565"/>
                    <a:pt x="27046" y="9565"/>
                  </a:cubicBezTo>
                  <a:cubicBezTo>
                    <a:pt x="27046" y="9533"/>
                    <a:pt x="27046" y="9502"/>
                    <a:pt x="27014" y="9502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17;p32">
              <a:extLst>
                <a:ext uri="{FF2B5EF4-FFF2-40B4-BE49-F238E27FC236}">
                  <a16:creationId xmlns:a16="http://schemas.microsoft.com/office/drawing/2014/main" xmlns="" id="{D59766D6-3D2C-5BAA-731F-229AE7F85EC5}"/>
                </a:ext>
              </a:extLst>
            </p:cNvPr>
            <p:cNvSpPr/>
            <p:nvPr/>
          </p:nvSpPr>
          <p:spPr>
            <a:xfrm>
              <a:off x="3528302" y="2615092"/>
              <a:ext cx="867906" cy="307968"/>
            </a:xfrm>
            <a:custGeom>
              <a:avLst/>
              <a:gdLst/>
              <a:ahLst/>
              <a:cxnLst/>
              <a:rect l="l" t="t" r="r" b="b"/>
              <a:pathLst>
                <a:path w="27046" h="9597" extrusionOk="0">
                  <a:moveTo>
                    <a:pt x="64" y="1"/>
                  </a:moveTo>
                  <a:cubicBezTo>
                    <a:pt x="32" y="1"/>
                    <a:pt x="0" y="1"/>
                    <a:pt x="0" y="32"/>
                  </a:cubicBezTo>
                  <a:cubicBezTo>
                    <a:pt x="0" y="32"/>
                    <a:pt x="0" y="64"/>
                    <a:pt x="32" y="64"/>
                  </a:cubicBezTo>
                  <a:lnTo>
                    <a:pt x="26982" y="9565"/>
                  </a:lnTo>
                  <a:cubicBezTo>
                    <a:pt x="26982" y="9596"/>
                    <a:pt x="26982" y="9596"/>
                    <a:pt x="26982" y="9596"/>
                  </a:cubicBezTo>
                  <a:cubicBezTo>
                    <a:pt x="27014" y="9596"/>
                    <a:pt x="27014" y="9565"/>
                    <a:pt x="27046" y="9565"/>
                  </a:cubicBezTo>
                  <a:cubicBezTo>
                    <a:pt x="27046" y="9533"/>
                    <a:pt x="27046" y="9501"/>
                    <a:pt x="27014" y="9501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18;p32">
              <a:extLst>
                <a:ext uri="{FF2B5EF4-FFF2-40B4-BE49-F238E27FC236}">
                  <a16:creationId xmlns:a16="http://schemas.microsoft.com/office/drawing/2014/main" xmlns="" id="{2FE3FF70-20B4-9DBA-C634-2348D9CF2202}"/>
                </a:ext>
              </a:extLst>
            </p:cNvPr>
            <p:cNvSpPr/>
            <p:nvPr/>
          </p:nvSpPr>
          <p:spPr>
            <a:xfrm>
              <a:off x="3423626" y="2654723"/>
              <a:ext cx="867906" cy="307968"/>
            </a:xfrm>
            <a:custGeom>
              <a:avLst/>
              <a:gdLst/>
              <a:ahLst/>
              <a:cxnLst/>
              <a:rect l="l" t="t" r="r" b="b"/>
              <a:pathLst>
                <a:path w="27046" h="9597" extrusionOk="0">
                  <a:moveTo>
                    <a:pt x="32" y="1"/>
                  </a:moveTo>
                  <a:cubicBezTo>
                    <a:pt x="32" y="1"/>
                    <a:pt x="0" y="1"/>
                    <a:pt x="0" y="32"/>
                  </a:cubicBezTo>
                  <a:cubicBezTo>
                    <a:pt x="0" y="32"/>
                    <a:pt x="0" y="64"/>
                    <a:pt x="32" y="64"/>
                  </a:cubicBezTo>
                  <a:lnTo>
                    <a:pt x="26982" y="9596"/>
                  </a:lnTo>
                  <a:cubicBezTo>
                    <a:pt x="27014" y="9596"/>
                    <a:pt x="27014" y="9565"/>
                    <a:pt x="27014" y="9565"/>
                  </a:cubicBezTo>
                  <a:cubicBezTo>
                    <a:pt x="27046" y="9533"/>
                    <a:pt x="27014" y="9501"/>
                    <a:pt x="27014" y="950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19;p32">
              <a:extLst>
                <a:ext uri="{FF2B5EF4-FFF2-40B4-BE49-F238E27FC236}">
                  <a16:creationId xmlns:a16="http://schemas.microsoft.com/office/drawing/2014/main" xmlns="" id="{864F5BA3-272A-5C6D-CA15-67B36DE5FE4A}"/>
                </a:ext>
              </a:extLst>
            </p:cNvPr>
            <p:cNvSpPr/>
            <p:nvPr/>
          </p:nvSpPr>
          <p:spPr>
            <a:xfrm>
              <a:off x="3320971" y="2690310"/>
              <a:ext cx="867938" cy="307936"/>
            </a:xfrm>
            <a:custGeom>
              <a:avLst/>
              <a:gdLst/>
              <a:ahLst/>
              <a:cxnLst/>
              <a:rect l="l" t="t" r="r" b="b"/>
              <a:pathLst>
                <a:path w="27047" h="9596" extrusionOk="0">
                  <a:moveTo>
                    <a:pt x="64" y="0"/>
                  </a:moveTo>
                  <a:cubicBezTo>
                    <a:pt x="33" y="0"/>
                    <a:pt x="1" y="32"/>
                    <a:pt x="1" y="32"/>
                  </a:cubicBezTo>
                  <a:cubicBezTo>
                    <a:pt x="1" y="63"/>
                    <a:pt x="1" y="95"/>
                    <a:pt x="33" y="95"/>
                  </a:cubicBezTo>
                  <a:lnTo>
                    <a:pt x="26983" y="9596"/>
                  </a:lnTo>
                  <a:lnTo>
                    <a:pt x="27015" y="9596"/>
                  </a:lnTo>
                  <a:cubicBezTo>
                    <a:pt x="27015" y="9596"/>
                    <a:pt x="27046" y="9596"/>
                    <a:pt x="27046" y="9564"/>
                  </a:cubicBezTo>
                  <a:cubicBezTo>
                    <a:pt x="27046" y="9564"/>
                    <a:pt x="27046" y="9532"/>
                    <a:pt x="27015" y="9532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20;p32">
              <a:extLst>
                <a:ext uri="{FF2B5EF4-FFF2-40B4-BE49-F238E27FC236}">
                  <a16:creationId xmlns:a16="http://schemas.microsoft.com/office/drawing/2014/main" xmlns="" id="{556548CF-45E8-E237-FA59-6258897B1E96}"/>
                </a:ext>
              </a:extLst>
            </p:cNvPr>
            <p:cNvSpPr/>
            <p:nvPr/>
          </p:nvSpPr>
          <p:spPr>
            <a:xfrm>
              <a:off x="3676684" y="2546003"/>
              <a:ext cx="936001" cy="483757"/>
            </a:xfrm>
            <a:custGeom>
              <a:avLst/>
              <a:gdLst/>
              <a:ahLst/>
              <a:cxnLst/>
              <a:rect l="l" t="t" r="r" b="b"/>
              <a:pathLst>
                <a:path w="29168" h="15075" extrusionOk="0">
                  <a:moveTo>
                    <a:pt x="1425" y="0"/>
                  </a:moveTo>
                  <a:lnTo>
                    <a:pt x="0" y="507"/>
                  </a:lnTo>
                  <a:lnTo>
                    <a:pt x="25589" y="9817"/>
                  </a:lnTo>
                  <a:lnTo>
                    <a:pt x="12509" y="14378"/>
                  </a:lnTo>
                  <a:lnTo>
                    <a:pt x="14441" y="15074"/>
                  </a:lnTo>
                  <a:lnTo>
                    <a:pt x="29167" y="9786"/>
                  </a:lnTo>
                  <a:lnTo>
                    <a:pt x="1425" y="0"/>
                  </a:ln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21;p32">
              <a:extLst>
                <a:ext uri="{FF2B5EF4-FFF2-40B4-BE49-F238E27FC236}">
                  <a16:creationId xmlns:a16="http://schemas.microsoft.com/office/drawing/2014/main" xmlns="" id="{4C0C189E-65B3-8053-A14B-4E6EF7D1684F}"/>
                </a:ext>
              </a:extLst>
            </p:cNvPr>
            <p:cNvSpPr/>
            <p:nvPr/>
          </p:nvSpPr>
          <p:spPr>
            <a:xfrm>
              <a:off x="3192934" y="2527712"/>
              <a:ext cx="1419758" cy="502048"/>
            </a:xfrm>
            <a:custGeom>
              <a:avLst/>
              <a:gdLst/>
              <a:ahLst/>
              <a:cxnLst/>
              <a:rect l="l" t="t" r="r" b="b"/>
              <a:pathLst>
                <a:path w="44243" h="15645" extrusionOk="0">
                  <a:moveTo>
                    <a:pt x="14948" y="0"/>
                  </a:moveTo>
                  <a:lnTo>
                    <a:pt x="14125" y="285"/>
                  </a:lnTo>
                  <a:lnTo>
                    <a:pt x="42469" y="10261"/>
                  </a:lnTo>
                  <a:lnTo>
                    <a:pt x="29263" y="15011"/>
                  </a:lnTo>
                  <a:lnTo>
                    <a:pt x="761" y="4845"/>
                  </a:lnTo>
                  <a:lnTo>
                    <a:pt x="1" y="5099"/>
                  </a:lnTo>
                  <a:lnTo>
                    <a:pt x="29516" y="15644"/>
                  </a:lnTo>
                  <a:lnTo>
                    <a:pt x="44242" y="10356"/>
                  </a:lnTo>
                  <a:lnTo>
                    <a:pt x="14948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222;p32">
              <a:extLst>
                <a:ext uri="{FF2B5EF4-FFF2-40B4-BE49-F238E27FC236}">
                  <a16:creationId xmlns:a16="http://schemas.microsoft.com/office/drawing/2014/main" xmlns="" id="{3342A317-4505-31CF-6405-91410751B5BF}"/>
                </a:ext>
              </a:extLst>
            </p:cNvPr>
            <p:cNvSpPr/>
            <p:nvPr/>
          </p:nvSpPr>
          <p:spPr>
            <a:xfrm>
              <a:off x="3534399" y="2646604"/>
              <a:ext cx="699209" cy="249018"/>
            </a:xfrm>
            <a:custGeom>
              <a:avLst/>
              <a:gdLst/>
              <a:ahLst/>
              <a:cxnLst/>
              <a:rect l="l" t="t" r="r" b="b"/>
              <a:pathLst>
                <a:path w="21789" h="7760" extrusionOk="0">
                  <a:moveTo>
                    <a:pt x="14790" y="0"/>
                  </a:moveTo>
                  <a:lnTo>
                    <a:pt x="0" y="5226"/>
                  </a:lnTo>
                  <a:lnTo>
                    <a:pt x="7031" y="7759"/>
                  </a:lnTo>
                  <a:lnTo>
                    <a:pt x="21789" y="2470"/>
                  </a:lnTo>
                  <a:lnTo>
                    <a:pt x="18590" y="254"/>
                  </a:lnTo>
                  <a:lnTo>
                    <a:pt x="14790" y="0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223;p32">
              <a:extLst>
                <a:ext uri="{FF2B5EF4-FFF2-40B4-BE49-F238E27FC236}">
                  <a16:creationId xmlns:a16="http://schemas.microsoft.com/office/drawing/2014/main" xmlns="" id="{68A6E6BB-09F0-0BB6-8F04-75752DA153C0}"/>
                </a:ext>
              </a:extLst>
            </p:cNvPr>
            <p:cNvSpPr/>
            <p:nvPr/>
          </p:nvSpPr>
          <p:spPr>
            <a:xfrm>
              <a:off x="3174643" y="2855957"/>
              <a:ext cx="58981" cy="55901"/>
            </a:xfrm>
            <a:custGeom>
              <a:avLst/>
              <a:gdLst/>
              <a:ahLst/>
              <a:cxnLst/>
              <a:rect l="l" t="t" r="r" b="b"/>
              <a:pathLst>
                <a:path w="1838" h="1742" extrusionOk="0">
                  <a:moveTo>
                    <a:pt x="1" y="0"/>
                  </a:moveTo>
                  <a:lnTo>
                    <a:pt x="1" y="1742"/>
                  </a:lnTo>
                  <a:lnTo>
                    <a:pt x="1837" y="6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BDC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224;p32">
              <a:extLst>
                <a:ext uri="{FF2B5EF4-FFF2-40B4-BE49-F238E27FC236}">
                  <a16:creationId xmlns:a16="http://schemas.microsoft.com/office/drawing/2014/main" xmlns="" id="{648BF50B-1777-25BF-A079-69E3A58760F5}"/>
                </a:ext>
              </a:extLst>
            </p:cNvPr>
            <p:cNvSpPr/>
            <p:nvPr/>
          </p:nvSpPr>
          <p:spPr>
            <a:xfrm>
              <a:off x="2721409" y="2846811"/>
              <a:ext cx="1419726" cy="502048"/>
            </a:xfrm>
            <a:custGeom>
              <a:avLst/>
              <a:gdLst/>
              <a:ahLst/>
              <a:cxnLst/>
              <a:rect l="l" t="t" r="r" b="b"/>
              <a:pathLst>
                <a:path w="44242" h="15645" extrusionOk="0">
                  <a:moveTo>
                    <a:pt x="14916" y="0"/>
                  </a:moveTo>
                  <a:lnTo>
                    <a:pt x="14125" y="285"/>
                  </a:lnTo>
                  <a:lnTo>
                    <a:pt x="15740" y="823"/>
                  </a:lnTo>
                  <a:lnTo>
                    <a:pt x="2692" y="5574"/>
                  </a:lnTo>
                  <a:lnTo>
                    <a:pt x="728" y="4845"/>
                  </a:lnTo>
                  <a:lnTo>
                    <a:pt x="0" y="5099"/>
                  </a:lnTo>
                  <a:lnTo>
                    <a:pt x="29484" y="15644"/>
                  </a:lnTo>
                  <a:lnTo>
                    <a:pt x="44242" y="10356"/>
                  </a:lnTo>
                  <a:lnTo>
                    <a:pt x="149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25;p32">
              <a:extLst>
                <a:ext uri="{FF2B5EF4-FFF2-40B4-BE49-F238E27FC236}">
                  <a16:creationId xmlns:a16="http://schemas.microsoft.com/office/drawing/2014/main" xmlns="" id="{6BC2CD84-9610-9E52-5334-931BED2A36CA}"/>
                </a:ext>
              </a:extLst>
            </p:cNvPr>
            <p:cNvSpPr/>
            <p:nvPr/>
          </p:nvSpPr>
          <p:spPr>
            <a:xfrm>
              <a:off x="3166524" y="2892539"/>
              <a:ext cx="867906" cy="307936"/>
            </a:xfrm>
            <a:custGeom>
              <a:avLst/>
              <a:gdLst/>
              <a:ahLst/>
              <a:cxnLst/>
              <a:rect l="l" t="t" r="r" b="b"/>
              <a:pathLst>
                <a:path w="27046" h="9596" extrusionOk="0">
                  <a:moveTo>
                    <a:pt x="63" y="0"/>
                  </a:moveTo>
                  <a:cubicBezTo>
                    <a:pt x="32" y="0"/>
                    <a:pt x="0" y="0"/>
                    <a:pt x="0" y="32"/>
                  </a:cubicBezTo>
                  <a:cubicBezTo>
                    <a:pt x="0" y="63"/>
                    <a:pt x="0" y="63"/>
                    <a:pt x="32" y="95"/>
                  </a:cubicBezTo>
                  <a:lnTo>
                    <a:pt x="26982" y="9596"/>
                  </a:lnTo>
                  <a:cubicBezTo>
                    <a:pt x="27014" y="9596"/>
                    <a:pt x="27014" y="9596"/>
                    <a:pt x="27046" y="9564"/>
                  </a:cubicBezTo>
                  <a:cubicBezTo>
                    <a:pt x="27046" y="9532"/>
                    <a:pt x="27046" y="9532"/>
                    <a:pt x="27014" y="9501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26;p32">
              <a:extLst>
                <a:ext uri="{FF2B5EF4-FFF2-40B4-BE49-F238E27FC236}">
                  <a16:creationId xmlns:a16="http://schemas.microsoft.com/office/drawing/2014/main" xmlns="" id="{2B57443C-D143-A018-6260-37E55A093A5B}"/>
                </a:ext>
              </a:extLst>
            </p:cNvPr>
            <p:cNvSpPr/>
            <p:nvPr/>
          </p:nvSpPr>
          <p:spPr>
            <a:xfrm>
              <a:off x="3113673" y="2912852"/>
              <a:ext cx="867906" cy="306941"/>
            </a:xfrm>
            <a:custGeom>
              <a:avLst/>
              <a:gdLst/>
              <a:ahLst/>
              <a:cxnLst/>
              <a:rect l="l" t="t" r="r" b="b"/>
              <a:pathLst>
                <a:path w="27046" h="9565" extrusionOk="0">
                  <a:moveTo>
                    <a:pt x="32" y="1"/>
                  </a:moveTo>
                  <a:cubicBezTo>
                    <a:pt x="32" y="1"/>
                    <a:pt x="0" y="1"/>
                    <a:pt x="0" y="32"/>
                  </a:cubicBezTo>
                  <a:cubicBezTo>
                    <a:pt x="0" y="32"/>
                    <a:pt x="0" y="64"/>
                    <a:pt x="32" y="64"/>
                  </a:cubicBezTo>
                  <a:lnTo>
                    <a:pt x="26982" y="9565"/>
                  </a:lnTo>
                  <a:lnTo>
                    <a:pt x="27014" y="9565"/>
                  </a:lnTo>
                  <a:cubicBezTo>
                    <a:pt x="27046" y="9533"/>
                    <a:pt x="27014" y="9501"/>
                    <a:pt x="27014" y="950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27;p32">
              <a:extLst>
                <a:ext uri="{FF2B5EF4-FFF2-40B4-BE49-F238E27FC236}">
                  <a16:creationId xmlns:a16="http://schemas.microsoft.com/office/drawing/2014/main" xmlns="" id="{141503E1-B9C8-924D-D279-59A472162E4A}"/>
                </a:ext>
              </a:extLst>
            </p:cNvPr>
            <p:cNvSpPr/>
            <p:nvPr/>
          </p:nvSpPr>
          <p:spPr>
            <a:xfrm>
              <a:off x="3002899" y="2955081"/>
              <a:ext cx="867906" cy="307390"/>
            </a:xfrm>
            <a:custGeom>
              <a:avLst/>
              <a:gdLst/>
              <a:ahLst/>
              <a:cxnLst/>
              <a:rect l="l" t="t" r="r" b="b"/>
              <a:pathLst>
                <a:path w="27046" h="9579" extrusionOk="0">
                  <a:moveTo>
                    <a:pt x="33" y="1"/>
                  </a:moveTo>
                  <a:cubicBezTo>
                    <a:pt x="15" y="1"/>
                    <a:pt x="0" y="15"/>
                    <a:pt x="0" y="15"/>
                  </a:cubicBezTo>
                  <a:cubicBezTo>
                    <a:pt x="0" y="46"/>
                    <a:pt x="0" y="78"/>
                    <a:pt x="32" y="78"/>
                  </a:cubicBezTo>
                  <a:lnTo>
                    <a:pt x="26982" y="9579"/>
                  </a:lnTo>
                  <a:lnTo>
                    <a:pt x="27014" y="9579"/>
                  </a:lnTo>
                  <a:cubicBezTo>
                    <a:pt x="27014" y="9579"/>
                    <a:pt x="27046" y="9579"/>
                    <a:pt x="27046" y="9547"/>
                  </a:cubicBezTo>
                  <a:cubicBezTo>
                    <a:pt x="27046" y="9547"/>
                    <a:pt x="27046" y="9515"/>
                    <a:pt x="27014" y="9515"/>
                  </a:cubicBezTo>
                  <a:lnTo>
                    <a:pt x="64" y="15"/>
                  </a:lnTo>
                  <a:cubicBezTo>
                    <a:pt x="53" y="4"/>
                    <a:pt x="43" y="1"/>
                    <a:pt x="33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28;p32">
              <a:extLst>
                <a:ext uri="{FF2B5EF4-FFF2-40B4-BE49-F238E27FC236}">
                  <a16:creationId xmlns:a16="http://schemas.microsoft.com/office/drawing/2014/main" xmlns="" id="{666C3D87-EA87-BDD5-4004-8B1721E53319}"/>
                </a:ext>
              </a:extLst>
            </p:cNvPr>
            <p:cNvSpPr/>
            <p:nvPr/>
          </p:nvSpPr>
          <p:spPr>
            <a:xfrm>
              <a:off x="2904320" y="2991118"/>
              <a:ext cx="867906" cy="306941"/>
            </a:xfrm>
            <a:custGeom>
              <a:avLst/>
              <a:gdLst/>
              <a:ahLst/>
              <a:cxnLst/>
              <a:rect l="l" t="t" r="r" b="b"/>
              <a:pathLst>
                <a:path w="27046" h="9565" extrusionOk="0">
                  <a:moveTo>
                    <a:pt x="64" y="0"/>
                  </a:moveTo>
                  <a:cubicBezTo>
                    <a:pt x="32" y="0"/>
                    <a:pt x="32" y="0"/>
                    <a:pt x="32" y="32"/>
                  </a:cubicBezTo>
                  <a:cubicBezTo>
                    <a:pt x="1" y="32"/>
                    <a:pt x="32" y="63"/>
                    <a:pt x="32" y="63"/>
                  </a:cubicBezTo>
                  <a:lnTo>
                    <a:pt x="27014" y="9564"/>
                  </a:lnTo>
                  <a:lnTo>
                    <a:pt x="27046" y="9564"/>
                  </a:lnTo>
                  <a:cubicBezTo>
                    <a:pt x="27046" y="9532"/>
                    <a:pt x="27046" y="9501"/>
                    <a:pt x="27014" y="9501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29;p32">
              <a:extLst>
                <a:ext uri="{FF2B5EF4-FFF2-40B4-BE49-F238E27FC236}">
                  <a16:creationId xmlns:a16="http://schemas.microsoft.com/office/drawing/2014/main" xmlns="" id="{62736A86-2669-480B-5BC6-5DDABEA075F0}"/>
                </a:ext>
              </a:extLst>
            </p:cNvPr>
            <p:cNvSpPr/>
            <p:nvPr/>
          </p:nvSpPr>
          <p:spPr>
            <a:xfrm>
              <a:off x="3055751" y="2934191"/>
              <a:ext cx="867906" cy="306941"/>
            </a:xfrm>
            <a:custGeom>
              <a:avLst/>
              <a:gdLst/>
              <a:ahLst/>
              <a:cxnLst/>
              <a:rect l="l" t="t" r="r" b="b"/>
              <a:pathLst>
                <a:path w="27046" h="9565" extrusionOk="0">
                  <a:moveTo>
                    <a:pt x="64" y="1"/>
                  </a:moveTo>
                  <a:cubicBezTo>
                    <a:pt x="32" y="1"/>
                    <a:pt x="32" y="1"/>
                    <a:pt x="32" y="32"/>
                  </a:cubicBezTo>
                  <a:cubicBezTo>
                    <a:pt x="0" y="32"/>
                    <a:pt x="32" y="64"/>
                    <a:pt x="32" y="64"/>
                  </a:cubicBezTo>
                  <a:lnTo>
                    <a:pt x="27014" y="9565"/>
                  </a:lnTo>
                  <a:lnTo>
                    <a:pt x="27046" y="9565"/>
                  </a:lnTo>
                  <a:cubicBezTo>
                    <a:pt x="27046" y="9533"/>
                    <a:pt x="27046" y="9501"/>
                    <a:pt x="27014" y="9501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30;p32">
              <a:extLst>
                <a:ext uri="{FF2B5EF4-FFF2-40B4-BE49-F238E27FC236}">
                  <a16:creationId xmlns:a16="http://schemas.microsoft.com/office/drawing/2014/main" xmlns="" id="{B17DDDD1-8A76-0027-79EA-FFCA8023BD05}"/>
                </a:ext>
              </a:extLst>
            </p:cNvPr>
            <p:cNvSpPr/>
            <p:nvPr/>
          </p:nvSpPr>
          <p:spPr>
            <a:xfrm>
              <a:off x="2951075" y="2973822"/>
              <a:ext cx="867906" cy="307968"/>
            </a:xfrm>
            <a:custGeom>
              <a:avLst/>
              <a:gdLst/>
              <a:ahLst/>
              <a:cxnLst/>
              <a:rect l="l" t="t" r="r" b="b"/>
              <a:pathLst>
                <a:path w="27046" h="9597" extrusionOk="0">
                  <a:moveTo>
                    <a:pt x="64" y="1"/>
                  </a:moveTo>
                  <a:cubicBezTo>
                    <a:pt x="32" y="1"/>
                    <a:pt x="32" y="1"/>
                    <a:pt x="0" y="32"/>
                  </a:cubicBezTo>
                  <a:cubicBezTo>
                    <a:pt x="0" y="32"/>
                    <a:pt x="0" y="64"/>
                    <a:pt x="32" y="64"/>
                  </a:cubicBezTo>
                  <a:lnTo>
                    <a:pt x="26982" y="9565"/>
                  </a:lnTo>
                  <a:cubicBezTo>
                    <a:pt x="26982" y="9596"/>
                    <a:pt x="27014" y="9596"/>
                    <a:pt x="27014" y="9596"/>
                  </a:cubicBezTo>
                  <a:cubicBezTo>
                    <a:pt x="27014" y="9596"/>
                    <a:pt x="27046" y="9565"/>
                    <a:pt x="27046" y="9565"/>
                  </a:cubicBezTo>
                  <a:cubicBezTo>
                    <a:pt x="27046" y="9533"/>
                    <a:pt x="27046" y="9501"/>
                    <a:pt x="27014" y="9501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31;p32">
              <a:extLst>
                <a:ext uri="{FF2B5EF4-FFF2-40B4-BE49-F238E27FC236}">
                  <a16:creationId xmlns:a16="http://schemas.microsoft.com/office/drawing/2014/main" xmlns="" id="{DDC3437F-F9A0-A1C2-BF3E-3F640900AD6C}"/>
                </a:ext>
              </a:extLst>
            </p:cNvPr>
            <p:cNvSpPr/>
            <p:nvPr/>
          </p:nvSpPr>
          <p:spPr>
            <a:xfrm>
              <a:off x="2848420" y="3009409"/>
              <a:ext cx="868933" cy="307936"/>
            </a:xfrm>
            <a:custGeom>
              <a:avLst/>
              <a:gdLst/>
              <a:ahLst/>
              <a:cxnLst/>
              <a:rect l="l" t="t" r="r" b="b"/>
              <a:pathLst>
                <a:path w="27078" h="9596" extrusionOk="0">
                  <a:moveTo>
                    <a:pt x="64" y="0"/>
                  </a:moveTo>
                  <a:cubicBezTo>
                    <a:pt x="64" y="0"/>
                    <a:pt x="32" y="0"/>
                    <a:pt x="32" y="32"/>
                  </a:cubicBezTo>
                  <a:cubicBezTo>
                    <a:pt x="1" y="63"/>
                    <a:pt x="32" y="63"/>
                    <a:pt x="32" y="95"/>
                  </a:cubicBezTo>
                  <a:lnTo>
                    <a:pt x="27014" y="9596"/>
                  </a:lnTo>
                  <a:cubicBezTo>
                    <a:pt x="27046" y="9596"/>
                    <a:pt x="27046" y="9564"/>
                    <a:pt x="27046" y="9564"/>
                  </a:cubicBezTo>
                  <a:cubicBezTo>
                    <a:pt x="27078" y="9532"/>
                    <a:pt x="27046" y="9532"/>
                    <a:pt x="27046" y="9501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32;p32">
              <a:extLst>
                <a:ext uri="{FF2B5EF4-FFF2-40B4-BE49-F238E27FC236}">
                  <a16:creationId xmlns:a16="http://schemas.microsoft.com/office/drawing/2014/main" xmlns="" id="{2391388C-5ABF-157F-5502-16FBC46671AD}"/>
                </a:ext>
              </a:extLst>
            </p:cNvPr>
            <p:cNvSpPr/>
            <p:nvPr/>
          </p:nvSpPr>
          <p:spPr>
            <a:xfrm>
              <a:off x="3205128" y="2865102"/>
              <a:ext cx="936001" cy="483757"/>
            </a:xfrm>
            <a:custGeom>
              <a:avLst/>
              <a:gdLst/>
              <a:ahLst/>
              <a:cxnLst/>
              <a:rect l="l" t="t" r="r" b="b"/>
              <a:pathLst>
                <a:path w="29168" h="15075" extrusionOk="0">
                  <a:moveTo>
                    <a:pt x="1426" y="0"/>
                  </a:moveTo>
                  <a:lnTo>
                    <a:pt x="1" y="507"/>
                  </a:lnTo>
                  <a:lnTo>
                    <a:pt x="25558" y="9786"/>
                  </a:lnTo>
                  <a:lnTo>
                    <a:pt x="12478" y="14378"/>
                  </a:lnTo>
                  <a:lnTo>
                    <a:pt x="14410" y="15074"/>
                  </a:lnTo>
                  <a:lnTo>
                    <a:pt x="29168" y="9786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33;p32">
              <a:extLst>
                <a:ext uri="{FF2B5EF4-FFF2-40B4-BE49-F238E27FC236}">
                  <a16:creationId xmlns:a16="http://schemas.microsoft.com/office/drawing/2014/main" xmlns="" id="{0544753E-D430-A954-5ED8-2E42702AA644}"/>
                </a:ext>
              </a:extLst>
            </p:cNvPr>
            <p:cNvSpPr/>
            <p:nvPr/>
          </p:nvSpPr>
          <p:spPr>
            <a:xfrm>
              <a:off x="2815913" y="3914881"/>
              <a:ext cx="473616" cy="177875"/>
            </a:xfrm>
            <a:custGeom>
              <a:avLst/>
              <a:gdLst/>
              <a:ahLst/>
              <a:cxnLst/>
              <a:rect l="l" t="t" r="r" b="b"/>
              <a:pathLst>
                <a:path w="14759" h="5543" extrusionOk="0">
                  <a:moveTo>
                    <a:pt x="7664" y="0"/>
                  </a:moveTo>
                  <a:lnTo>
                    <a:pt x="0" y="2090"/>
                  </a:lnTo>
                  <a:lnTo>
                    <a:pt x="7696" y="5542"/>
                  </a:lnTo>
                  <a:lnTo>
                    <a:pt x="14758" y="3040"/>
                  </a:lnTo>
                  <a:lnTo>
                    <a:pt x="7664" y="0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34;p32">
              <a:extLst>
                <a:ext uri="{FF2B5EF4-FFF2-40B4-BE49-F238E27FC236}">
                  <a16:creationId xmlns:a16="http://schemas.microsoft.com/office/drawing/2014/main" xmlns="" id="{1898B31C-3D8C-42E1-29E2-B2839C1FF695}"/>
                </a:ext>
              </a:extLst>
            </p:cNvPr>
            <p:cNvSpPr/>
            <p:nvPr/>
          </p:nvSpPr>
          <p:spPr>
            <a:xfrm>
              <a:off x="2721409" y="3010404"/>
              <a:ext cx="1419726" cy="1136211"/>
            </a:xfrm>
            <a:custGeom>
              <a:avLst/>
              <a:gdLst/>
              <a:ahLst/>
              <a:cxnLst/>
              <a:rect l="l" t="t" r="r" b="b"/>
              <a:pathLst>
                <a:path w="44242" h="35407" extrusionOk="0">
                  <a:moveTo>
                    <a:pt x="0" y="1"/>
                  </a:moveTo>
                  <a:lnTo>
                    <a:pt x="8772" y="4339"/>
                  </a:lnTo>
                  <a:lnTo>
                    <a:pt x="28566" y="11053"/>
                  </a:lnTo>
                  <a:lnTo>
                    <a:pt x="29484" y="35407"/>
                  </a:lnTo>
                  <a:lnTo>
                    <a:pt x="31004" y="11402"/>
                  </a:lnTo>
                  <a:lnTo>
                    <a:pt x="44242" y="5258"/>
                  </a:lnTo>
                  <a:lnTo>
                    <a:pt x="37971" y="7190"/>
                  </a:lnTo>
                  <a:lnTo>
                    <a:pt x="29484" y="10261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8BDC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35;p32">
              <a:extLst>
                <a:ext uri="{FF2B5EF4-FFF2-40B4-BE49-F238E27FC236}">
                  <a16:creationId xmlns:a16="http://schemas.microsoft.com/office/drawing/2014/main" xmlns="" id="{1A065904-E833-A8D5-08E0-252DA31AD27E}"/>
                </a:ext>
              </a:extLst>
            </p:cNvPr>
            <p:cNvSpPr/>
            <p:nvPr/>
          </p:nvSpPr>
          <p:spPr>
            <a:xfrm>
              <a:off x="3667539" y="3179099"/>
              <a:ext cx="473584" cy="967513"/>
            </a:xfrm>
            <a:custGeom>
              <a:avLst/>
              <a:gdLst/>
              <a:ahLst/>
              <a:cxnLst/>
              <a:rect l="l" t="t" r="r" b="b"/>
              <a:pathLst>
                <a:path w="14758" h="30150" extrusionOk="0">
                  <a:moveTo>
                    <a:pt x="14758" y="1"/>
                  </a:moveTo>
                  <a:lnTo>
                    <a:pt x="0" y="5289"/>
                  </a:lnTo>
                  <a:lnTo>
                    <a:pt x="0" y="30150"/>
                  </a:lnTo>
                  <a:lnTo>
                    <a:pt x="14758" y="25589"/>
                  </a:lnTo>
                  <a:lnTo>
                    <a:pt x="14758" y="1"/>
                  </a:lnTo>
                  <a:close/>
                </a:path>
              </a:pathLst>
            </a:custGeom>
            <a:solidFill>
              <a:srgbClr val="8BDC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36;p32">
              <a:extLst>
                <a:ext uri="{FF2B5EF4-FFF2-40B4-BE49-F238E27FC236}">
                  <a16:creationId xmlns:a16="http://schemas.microsoft.com/office/drawing/2014/main" xmlns="" id="{AA132633-2CB6-3DAE-9CA9-B8F754C5B43D}"/>
                </a:ext>
              </a:extLst>
            </p:cNvPr>
            <p:cNvSpPr/>
            <p:nvPr/>
          </p:nvSpPr>
          <p:spPr>
            <a:xfrm>
              <a:off x="2721409" y="3010404"/>
              <a:ext cx="946174" cy="1136211"/>
            </a:xfrm>
            <a:custGeom>
              <a:avLst/>
              <a:gdLst/>
              <a:ahLst/>
              <a:cxnLst/>
              <a:rect l="l" t="t" r="r" b="b"/>
              <a:pathLst>
                <a:path w="29485" h="35407" extrusionOk="0">
                  <a:moveTo>
                    <a:pt x="0" y="1"/>
                  </a:moveTo>
                  <a:lnTo>
                    <a:pt x="0" y="22739"/>
                  </a:lnTo>
                  <a:lnTo>
                    <a:pt x="29484" y="35407"/>
                  </a:lnTo>
                  <a:lnTo>
                    <a:pt x="29484" y="105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37;p32">
              <a:extLst>
                <a:ext uri="{FF2B5EF4-FFF2-40B4-BE49-F238E27FC236}">
                  <a16:creationId xmlns:a16="http://schemas.microsoft.com/office/drawing/2014/main" xmlns="" id="{8CC1CA14-5886-9729-1E73-3F9B4E7FA799}"/>
                </a:ext>
              </a:extLst>
            </p:cNvPr>
            <p:cNvSpPr/>
            <p:nvPr/>
          </p:nvSpPr>
          <p:spPr>
            <a:xfrm>
              <a:off x="2721409" y="2846811"/>
              <a:ext cx="1419726" cy="502048"/>
            </a:xfrm>
            <a:custGeom>
              <a:avLst/>
              <a:gdLst/>
              <a:ahLst/>
              <a:cxnLst/>
              <a:rect l="l" t="t" r="r" b="b"/>
              <a:pathLst>
                <a:path w="44242" h="15645" extrusionOk="0">
                  <a:moveTo>
                    <a:pt x="14916" y="0"/>
                  </a:moveTo>
                  <a:lnTo>
                    <a:pt x="14125" y="285"/>
                  </a:lnTo>
                  <a:lnTo>
                    <a:pt x="42468" y="10261"/>
                  </a:lnTo>
                  <a:lnTo>
                    <a:pt x="29231" y="15011"/>
                  </a:lnTo>
                  <a:lnTo>
                    <a:pt x="728" y="4845"/>
                  </a:lnTo>
                  <a:lnTo>
                    <a:pt x="0" y="5099"/>
                  </a:lnTo>
                  <a:lnTo>
                    <a:pt x="29484" y="15644"/>
                  </a:lnTo>
                  <a:lnTo>
                    <a:pt x="44242" y="10356"/>
                  </a:lnTo>
                  <a:lnTo>
                    <a:pt x="14916" y="0"/>
                  </a:ln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38;p32">
              <a:extLst>
                <a:ext uri="{FF2B5EF4-FFF2-40B4-BE49-F238E27FC236}">
                  <a16:creationId xmlns:a16="http://schemas.microsoft.com/office/drawing/2014/main" xmlns="" id="{91277139-4464-D1F1-5F02-E8F3D85EAA49}"/>
                </a:ext>
              </a:extLst>
            </p:cNvPr>
            <p:cNvSpPr/>
            <p:nvPr/>
          </p:nvSpPr>
          <p:spPr>
            <a:xfrm>
              <a:off x="3061848" y="3133371"/>
              <a:ext cx="227679" cy="879106"/>
            </a:xfrm>
            <a:custGeom>
              <a:avLst/>
              <a:gdLst/>
              <a:ahLst/>
              <a:cxnLst/>
              <a:rect l="l" t="t" r="r" b="b"/>
              <a:pathLst>
                <a:path w="7095" h="27395" extrusionOk="0">
                  <a:moveTo>
                    <a:pt x="0" y="1"/>
                  </a:moveTo>
                  <a:lnTo>
                    <a:pt x="0" y="24354"/>
                  </a:lnTo>
                  <a:lnTo>
                    <a:pt x="7094" y="27394"/>
                  </a:lnTo>
                  <a:lnTo>
                    <a:pt x="7062" y="25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39;p32">
              <a:extLst>
                <a:ext uri="{FF2B5EF4-FFF2-40B4-BE49-F238E27FC236}">
                  <a16:creationId xmlns:a16="http://schemas.microsoft.com/office/drawing/2014/main" xmlns="" id="{7AEF759B-50A2-15EF-E7C7-099EF8E3C260}"/>
                </a:ext>
              </a:extLst>
            </p:cNvPr>
            <p:cNvSpPr/>
            <p:nvPr/>
          </p:nvSpPr>
          <p:spPr>
            <a:xfrm>
              <a:off x="3061848" y="2964676"/>
              <a:ext cx="699209" cy="249018"/>
            </a:xfrm>
            <a:custGeom>
              <a:avLst/>
              <a:gdLst/>
              <a:ahLst/>
              <a:cxnLst/>
              <a:rect l="l" t="t" r="r" b="b"/>
              <a:pathLst>
                <a:path w="21789" h="7760" extrusionOk="0">
                  <a:moveTo>
                    <a:pt x="14790" y="1"/>
                  </a:moveTo>
                  <a:lnTo>
                    <a:pt x="0" y="5258"/>
                  </a:lnTo>
                  <a:lnTo>
                    <a:pt x="7062" y="7760"/>
                  </a:lnTo>
                  <a:lnTo>
                    <a:pt x="21789" y="2502"/>
                  </a:lnTo>
                  <a:lnTo>
                    <a:pt x="18083" y="634"/>
                  </a:lnTo>
                  <a:lnTo>
                    <a:pt x="14790" y="1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40;p32">
              <a:extLst>
                <a:ext uri="{FF2B5EF4-FFF2-40B4-BE49-F238E27FC236}">
                  <a16:creationId xmlns:a16="http://schemas.microsoft.com/office/drawing/2014/main" xmlns="" id="{E6E87F42-4158-3940-7870-5B6188D78E99}"/>
                </a:ext>
              </a:extLst>
            </p:cNvPr>
            <p:cNvSpPr/>
            <p:nvPr/>
          </p:nvSpPr>
          <p:spPr>
            <a:xfrm>
              <a:off x="3534399" y="2814272"/>
              <a:ext cx="226652" cy="230727"/>
            </a:xfrm>
            <a:custGeom>
              <a:avLst/>
              <a:gdLst/>
              <a:ahLst/>
              <a:cxnLst/>
              <a:rect l="l" t="t" r="r" b="b"/>
              <a:pathLst>
                <a:path w="7063" h="7190" extrusionOk="0">
                  <a:moveTo>
                    <a:pt x="0" y="1"/>
                  </a:moveTo>
                  <a:lnTo>
                    <a:pt x="64" y="4688"/>
                  </a:lnTo>
                  <a:lnTo>
                    <a:pt x="7063" y="7189"/>
                  </a:lnTo>
                  <a:lnTo>
                    <a:pt x="7031" y="25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41;p32">
              <a:extLst>
                <a:ext uri="{FF2B5EF4-FFF2-40B4-BE49-F238E27FC236}">
                  <a16:creationId xmlns:a16="http://schemas.microsoft.com/office/drawing/2014/main" xmlns="" id="{FCA09B36-2322-60F4-B317-675F6B433793}"/>
                </a:ext>
              </a:extLst>
            </p:cNvPr>
            <p:cNvSpPr/>
            <p:nvPr/>
          </p:nvSpPr>
          <p:spPr>
            <a:xfrm>
              <a:off x="4007977" y="2469758"/>
              <a:ext cx="225625" cy="256142"/>
            </a:xfrm>
            <a:custGeom>
              <a:avLst/>
              <a:gdLst/>
              <a:ahLst/>
              <a:cxnLst/>
              <a:rect l="l" t="t" r="r" b="b"/>
              <a:pathLst>
                <a:path w="7031" h="7982" extrusionOk="0">
                  <a:moveTo>
                    <a:pt x="0" y="1"/>
                  </a:moveTo>
                  <a:lnTo>
                    <a:pt x="32" y="5511"/>
                  </a:lnTo>
                  <a:lnTo>
                    <a:pt x="7031" y="7981"/>
                  </a:lnTo>
                  <a:lnTo>
                    <a:pt x="7031" y="25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42;p32">
              <a:extLst>
                <a:ext uri="{FF2B5EF4-FFF2-40B4-BE49-F238E27FC236}">
                  <a16:creationId xmlns:a16="http://schemas.microsoft.com/office/drawing/2014/main" xmlns="" id="{4F46AF0F-2A63-DF70-1650-43650A54FDCE}"/>
                </a:ext>
              </a:extLst>
            </p:cNvPr>
            <p:cNvSpPr/>
            <p:nvPr/>
          </p:nvSpPr>
          <p:spPr>
            <a:xfrm>
              <a:off x="4480529" y="2077495"/>
              <a:ext cx="226652" cy="303892"/>
            </a:xfrm>
            <a:custGeom>
              <a:avLst/>
              <a:gdLst/>
              <a:ahLst/>
              <a:cxnLst/>
              <a:rect l="l" t="t" r="r" b="b"/>
              <a:pathLst>
                <a:path w="7063" h="9470" extrusionOk="0">
                  <a:moveTo>
                    <a:pt x="0" y="1"/>
                  </a:moveTo>
                  <a:lnTo>
                    <a:pt x="64" y="6968"/>
                  </a:lnTo>
                  <a:lnTo>
                    <a:pt x="7062" y="9470"/>
                  </a:lnTo>
                  <a:lnTo>
                    <a:pt x="7062" y="25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43;p32">
              <a:extLst>
                <a:ext uri="{FF2B5EF4-FFF2-40B4-BE49-F238E27FC236}">
                  <a16:creationId xmlns:a16="http://schemas.microsoft.com/office/drawing/2014/main" xmlns="" id="{FFECE660-90F7-F94F-70B3-00159ABED168}"/>
                </a:ext>
              </a:extLst>
            </p:cNvPr>
            <p:cNvSpPr/>
            <p:nvPr/>
          </p:nvSpPr>
          <p:spPr>
            <a:xfrm>
              <a:off x="5387027" y="1093981"/>
              <a:ext cx="316792" cy="538438"/>
            </a:xfrm>
            <a:custGeom>
              <a:avLst/>
              <a:gdLst/>
              <a:ahLst/>
              <a:cxnLst/>
              <a:rect l="l" t="t" r="r" b="b"/>
              <a:pathLst>
                <a:path w="9872" h="16779" extrusionOk="0">
                  <a:moveTo>
                    <a:pt x="5056" y="0"/>
                  </a:moveTo>
                  <a:cubicBezTo>
                    <a:pt x="5010" y="0"/>
                    <a:pt x="4967" y="18"/>
                    <a:pt x="4940" y="58"/>
                  </a:cubicBezTo>
                  <a:lnTo>
                    <a:pt x="95" y="5473"/>
                  </a:lnTo>
                  <a:cubicBezTo>
                    <a:pt x="0" y="5568"/>
                    <a:pt x="32" y="5695"/>
                    <a:pt x="158" y="5758"/>
                  </a:cubicBezTo>
                  <a:lnTo>
                    <a:pt x="1203" y="6201"/>
                  </a:lnTo>
                  <a:lnTo>
                    <a:pt x="1203" y="14309"/>
                  </a:lnTo>
                  <a:lnTo>
                    <a:pt x="8361" y="16779"/>
                  </a:lnTo>
                  <a:lnTo>
                    <a:pt x="8361" y="8671"/>
                  </a:lnTo>
                  <a:lnTo>
                    <a:pt x="9627" y="9020"/>
                  </a:lnTo>
                  <a:cubicBezTo>
                    <a:pt x="9647" y="9030"/>
                    <a:pt x="9667" y="9034"/>
                    <a:pt x="9686" y="9034"/>
                  </a:cubicBezTo>
                  <a:cubicBezTo>
                    <a:pt x="9789" y="9034"/>
                    <a:pt x="9871" y="8900"/>
                    <a:pt x="9817" y="8766"/>
                  </a:cubicBezTo>
                  <a:lnTo>
                    <a:pt x="5225" y="89"/>
                  </a:lnTo>
                  <a:cubicBezTo>
                    <a:pt x="5189" y="34"/>
                    <a:pt x="5120" y="0"/>
                    <a:pt x="5056" y="0"/>
                  </a:cubicBez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3376;p35">
            <a:extLst>
              <a:ext uri="{FF2B5EF4-FFF2-40B4-BE49-F238E27FC236}">
                <a16:creationId xmlns:a16="http://schemas.microsoft.com/office/drawing/2014/main" xmlns="" id="{D90E5D7E-1B29-4365-A673-98EEF1F84C5D}"/>
              </a:ext>
            </a:extLst>
          </p:cNvPr>
          <p:cNvGrpSpPr/>
          <p:nvPr/>
        </p:nvGrpSpPr>
        <p:grpSpPr>
          <a:xfrm>
            <a:off x="441010" y="558937"/>
            <a:ext cx="1014282" cy="3744351"/>
            <a:chOff x="4064859" y="992250"/>
            <a:chExt cx="1014282" cy="3744351"/>
          </a:xfrm>
        </p:grpSpPr>
        <p:sp>
          <p:nvSpPr>
            <p:cNvPr id="86" name="Google Shape;3377;p35">
              <a:extLst>
                <a:ext uri="{FF2B5EF4-FFF2-40B4-BE49-F238E27FC236}">
                  <a16:creationId xmlns:a16="http://schemas.microsoft.com/office/drawing/2014/main" xmlns="" id="{58779523-BFB7-5CEE-B60A-446C010F0CDE}"/>
                </a:ext>
              </a:extLst>
            </p:cNvPr>
            <p:cNvSpPr/>
            <p:nvPr/>
          </p:nvSpPr>
          <p:spPr>
            <a:xfrm>
              <a:off x="4131414" y="992250"/>
              <a:ext cx="436520" cy="552525"/>
            </a:xfrm>
            <a:custGeom>
              <a:avLst/>
              <a:gdLst/>
              <a:ahLst/>
              <a:cxnLst/>
              <a:rect l="l" t="t" r="r" b="b"/>
              <a:pathLst>
                <a:path w="14062" h="17799" extrusionOk="0">
                  <a:moveTo>
                    <a:pt x="7506" y="1"/>
                  </a:moveTo>
                  <a:cubicBezTo>
                    <a:pt x="3357" y="1"/>
                    <a:pt x="0" y="3389"/>
                    <a:pt x="0" y="7538"/>
                  </a:cubicBezTo>
                  <a:lnTo>
                    <a:pt x="0" y="10293"/>
                  </a:lnTo>
                  <a:cubicBezTo>
                    <a:pt x="0" y="14442"/>
                    <a:pt x="3357" y="17799"/>
                    <a:pt x="7506" y="17799"/>
                  </a:cubicBezTo>
                  <a:lnTo>
                    <a:pt x="14061" y="17799"/>
                  </a:lnTo>
                  <a:cubicBezTo>
                    <a:pt x="9913" y="17799"/>
                    <a:pt x="6556" y="14442"/>
                    <a:pt x="6556" y="10293"/>
                  </a:cubicBezTo>
                  <a:lnTo>
                    <a:pt x="7474" y="7538"/>
                  </a:lnTo>
                  <a:cubicBezTo>
                    <a:pt x="7474" y="3389"/>
                    <a:pt x="9913" y="1"/>
                    <a:pt x="14061" y="1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378;p35">
              <a:extLst>
                <a:ext uri="{FF2B5EF4-FFF2-40B4-BE49-F238E27FC236}">
                  <a16:creationId xmlns:a16="http://schemas.microsoft.com/office/drawing/2014/main" xmlns="" id="{2FAD0688-40B6-D4FE-2D6F-F8CC9E47C56D}"/>
                </a:ext>
              </a:extLst>
            </p:cNvPr>
            <p:cNvSpPr/>
            <p:nvPr/>
          </p:nvSpPr>
          <p:spPr>
            <a:xfrm>
              <a:off x="4334896" y="992250"/>
              <a:ext cx="744244" cy="552525"/>
            </a:xfrm>
            <a:custGeom>
              <a:avLst/>
              <a:gdLst/>
              <a:ahLst/>
              <a:cxnLst/>
              <a:rect l="l" t="t" r="r" b="b"/>
              <a:pathLst>
                <a:path w="23975" h="17799" extrusionOk="0">
                  <a:moveTo>
                    <a:pt x="7506" y="1"/>
                  </a:moveTo>
                  <a:cubicBezTo>
                    <a:pt x="3358" y="1"/>
                    <a:pt x="1" y="3389"/>
                    <a:pt x="1" y="7538"/>
                  </a:cubicBezTo>
                  <a:lnTo>
                    <a:pt x="1" y="10293"/>
                  </a:lnTo>
                  <a:cubicBezTo>
                    <a:pt x="1" y="14442"/>
                    <a:pt x="3358" y="17799"/>
                    <a:pt x="7506" y="17799"/>
                  </a:cubicBezTo>
                  <a:lnTo>
                    <a:pt x="16469" y="17799"/>
                  </a:lnTo>
                  <a:cubicBezTo>
                    <a:pt x="20617" y="17799"/>
                    <a:pt x="23974" y="14442"/>
                    <a:pt x="23974" y="10293"/>
                  </a:cubicBezTo>
                  <a:lnTo>
                    <a:pt x="23974" y="7538"/>
                  </a:lnTo>
                  <a:cubicBezTo>
                    <a:pt x="23974" y="3389"/>
                    <a:pt x="20617" y="1"/>
                    <a:pt x="164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379;p35">
              <a:extLst>
                <a:ext uri="{FF2B5EF4-FFF2-40B4-BE49-F238E27FC236}">
                  <a16:creationId xmlns:a16="http://schemas.microsoft.com/office/drawing/2014/main" xmlns="" id="{6A9EA13F-592E-B4B4-0BD2-D8188CB843F2}"/>
                </a:ext>
              </a:extLst>
            </p:cNvPr>
            <p:cNvSpPr/>
            <p:nvPr/>
          </p:nvSpPr>
          <p:spPr>
            <a:xfrm>
              <a:off x="4064859" y="4590453"/>
              <a:ext cx="983644" cy="146148"/>
            </a:xfrm>
            <a:custGeom>
              <a:avLst/>
              <a:gdLst/>
              <a:ahLst/>
              <a:cxnLst/>
              <a:rect l="l" t="t" r="r" b="b"/>
              <a:pathLst>
                <a:path w="31687" h="4708" extrusionOk="0">
                  <a:moveTo>
                    <a:pt x="18206" y="1"/>
                  </a:moveTo>
                  <a:cubicBezTo>
                    <a:pt x="9240" y="1"/>
                    <a:pt x="1" y="1322"/>
                    <a:pt x="6008" y="3543"/>
                  </a:cubicBezTo>
                  <a:cubicBezTo>
                    <a:pt x="8305" y="4349"/>
                    <a:pt x="12679" y="4708"/>
                    <a:pt x="17158" y="4708"/>
                  </a:cubicBezTo>
                  <a:cubicBezTo>
                    <a:pt x="24290" y="4708"/>
                    <a:pt x="31686" y="3798"/>
                    <a:pt x="31375" y="2339"/>
                  </a:cubicBezTo>
                  <a:cubicBezTo>
                    <a:pt x="31321" y="724"/>
                    <a:pt x="24838" y="1"/>
                    <a:pt x="18206" y="1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380;p35">
              <a:extLst>
                <a:ext uri="{FF2B5EF4-FFF2-40B4-BE49-F238E27FC236}">
                  <a16:creationId xmlns:a16="http://schemas.microsoft.com/office/drawing/2014/main" xmlns="" id="{44AA6B22-765C-874F-8ED8-132FC8D51BB4}"/>
                </a:ext>
              </a:extLst>
            </p:cNvPr>
            <p:cNvSpPr/>
            <p:nvPr/>
          </p:nvSpPr>
          <p:spPr>
            <a:xfrm>
              <a:off x="4131414" y="1282278"/>
              <a:ext cx="947728" cy="231049"/>
            </a:xfrm>
            <a:custGeom>
              <a:avLst/>
              <a:gdLst/>
              <a:ahLst/>
              <a:cxnLst/>
              <a:rect l="l" t="t" r="r" b="b"/>
              <a:pathLst>
                <a:path w="30530" h="7443" extrusionOk="0">
                  <a:moveTo>
                    <a:pt x="0" y="0"/>
                  </a:moveTo>
                  <a:lnTo>
                    <a:pt x="0" y="7442"/>
                  </a:lnTo>
                  <a:lnTo>
                    <a:pt x="30529" y="7442"/>
                  </a:lnTo>
                  <a:lnTo>
                    <a:pt x="30529" y="0"/>
                  </a:ln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381;p35">
              <a:extLst>
                <a:ext uri="{FF2B5EF4-FFF2-40B4-BE49-F238E27FC236}">
                  <a16:creationId xmlns:a16="http://schemas.microsoft.com/office/drawing/2014/main" xmlns="" id="{DA35DCD1-A66A-601E-BD53-8A001FE41936}"/>
                </a:ext>
              </a:extLst>
            </p:cNvPr>
            <p:cNvSpPr/>
            <p:nvPr/>
          </p:nvSpPr>
          <p:spPr>
            <a:xfrm>
              <a:off x="4131414" y="1256699"/>
              <a:ext cx="947728" cy="25610"/>
            </a:xfrm>
            <a:custGeom>
              <a:avLst/>
              <a:gdLst/>
              <a:ahLst/>
              <a:cxnLst/>
              <a:rect l="l" t="t" r="r" b="b"/>
              <a:pathLst>
                <a:path w="30530" h="825" extrusionOk="0">
                  <a:moveTo>
                    <a:pt x="0" y="1"/>
                  </a:moveTo>
                  <a:lnTo>
                    <a:pt x="0" y="824"/>
                  </a:lnTo>
                  <a:lnTo>
                    <a:pt x="30529" y="824"/>
                  </a:lnTo>
                  <a:lnTo>
                    <a:pt x="30529" y="1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382;p35">
              <a:extLst>
                <a:ext uri="{FF2B5EF4-FFF2-40B4-BE49-F238E27FC236}">
                  <a16:creationId xmlns:a16="http://schemas.microsoft.com/office/drawing/2014/main" xmlns="" id="{F59D4D78-6E5B-6719-AA25-C21E33814CBE}"/>
                </a:ext>
              </a:extLst>
            </p:cNvPr>
            <p:cNvSpPr/>
            <p:nvPr/>
          </p:nvSpPr>
          <p:spPr>
            <a:xfrm>
              <a:off x="4131414" y="1513295"/>
              <a:ext cx="947728" cy="25579"/>
            </a:xfrm>
            <a:custGeom>
              <a:avLst/>
              <a:gdLst/>
              <a:ahLst/>
              <a:cxnLst/>
              <a:rect l="l" t="t" r="r" b="b"/>
              <a:pathLst>
                <a:path w="30530" h="824" extrusionOk="0">
                  <a:moveTo>
                    <a:pt x="0" y="0"/>
                  </a:moveTo>
                  <a:lnTo>
                    <a:pt x="0" y="824"/>
                  </a:lnTo>
                  <a:lnTo>
                    <a:pt x="30529" y="824"/>
                  </a:lnTo>
                  <a:lnTo>
                    <a:pt x="30529" y="0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383;p35">
              <a:extLst>
                <a:ext uri="{FF2B5EF4-FFF2-40B4-BE49-F238E27FC236}">
                  <a16:creationId xmlns:a16="http://schemas.microsoft.com/office/drawing/2014/main" xmlns="" id="{64E43C31-A84C-DFAC-9B9B-FB2965E907F9}"/>
                </a:ext>
              </a:extLst>
            </p:cNvPr>
            <p:cNvSpPr/>
            <p:nvPr/>
          </p:nvSpPr>
          <p:spPr>
            <a:xfrm>
              <a:off x="4381118" y="4407459"/>
              <a:ext cx="234992" cy="260540"/>
            </a:xfrm>
            <a:custGeom>
              <a:avLst/>
              <a:gdLst/>
              <a:ahLst/>
              <a:cxnLst/>
              <a:rect l="l" t="t" r="r" b="b"/>
              <a:pathLst>
                <a:path w="7570" h="8393" extrusionOk="0">
                  <a:moveTo>
                    <a:pt x="0" y="0"/>
                  </a:moveTo>
                  <a:lnTo>
                    <a:pt x="7569" y="8393"/>
                  </a:lnTo>
                  <a:lnTo>
                    <a:pt x="7569" y="8393"/>
                  </a:lnTo>
                  <a:lnTo>
                    <a:pt x="3896" y="0"/>
                  </a:lnTo>
                  <a:close/>
                </a:path>
              </a:pathLst>
            </a:custGeom>
            <a:solidFill>
              <a:srgbClr val="458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384;p35">
              <a:extLst>
                <a:ext uri="{FF2B5EF4-FFF2-40B4-BE49-F238E27FC236}">
                  <a16:creationId xmlns:a16="http://schemas.microsoft.com/office/drawing/2014/main" xmlns="" id="{AA663046-E46A-FDB0-6380-6EE762996D8B}"/>
                </a:ext>
              </a:extLst>
            </p:cNvPr>
            <p:cNvSpPr/>
            <p:nvPr/>
          </p:nvSpPr>
          <p:spPr>
            <a:xfrm>
              <a:off x="4616076" y="4400909"/>
              <a:ext cx="224158" cy="267090"/>
            </a:xfrm>
            <a:custGeom>
              <a:avLst/>
              <a:gdLst/>
              <a:ahLst/>
              <a:cxnLst/>
              <a:rect l="l" t="t" r="r" b="b"/>
              <a:pathLst>
                <a:path w="7221" h="8604" extrusionOk="0">
                  <a:moveTo>
                    <a:pt x="6312" y="0"/>
                  </a:moveTo>
                  <a:cubicBezTo>
                    <a:pt x="5820" y="0"/>
                    <a:pt x="5312" y="116"/>
                    <a:pt x="4909" y="116"/>
                  </a:cubicBezTo>
                  <a:cubicBezTo>
                    <a:pt x="3959" y="116"/>
                    <a:pt x="3325" y="211"/>
                    <a:pt x="3325" y="211"/>
                  </a:cubicBezTo>
                  <a:cubicBezTo>
                    <a:pt x="3325" y="211"/>
                    <a:pt x="2850" y="1035"/>
                    <a:pt x="2122" y="2808"/>
                  </a:cubicBezTo>
                  <a:cubicBezTo>
                    <a:pt x="1584" y="4170"/>
                    <a:pt x="982" y="6102"/>
                    <a:pt x="0" y="8604"/>
                  </a:cubicBezTo>
                  <a:lnTo>
                    <a:pt x="7221" y="211"/>
                  </a:lnTo>
                  <a:cubicBezTo>
                    <a:pt x="6946" y="49"/>
                    <a:pt x="6632" y="0"/>
                    <a:pt x="6312" y="0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385;p35">
              <a:extLst>
                <a:ext uri="{FF2B5EF4-FFF2-40B4-BE49-F238E27FC236}">
                  <a16:creationId xmlns:a16="http://schemas.microsoft.com/office/drawing/2014/main" xmlns="" id="{384BC58A-0793-221C-1FAB-5EAFE688D1B5}"/>
                </a:ext>
              </a:extLst>
            </p:cNvPr>
            <p:cNvSpPr/>
            <p:nvPr/>
          </p:nvSpPr>
          <p:spPr>
            <a:xfrm>
              <a:off x="4719292" y="4129879"/>
              <a:ext cx="359845" cy="277613"/>
            </a:xfrm>
            <a:custGeom>
              <a:avLst/>
              <a:gdLst/>
              <a:ahLst/>
              <a:cxnLst/>
              <a:rect l="l" t="t" r="r" b="b"/>
              <a:pathLst>
                <a:path w="11592" h="8943" extrusionOk="0">
                  <a:moveTo>
                    <a:pt x="2941" y="1"/>
                  </a:moveTo>
                  <a:cubicBezTo>
                    <a:pt x="2053" y="1"/>
                    <a:pt x="0" y="8942"/>
                    <a:pt x="0" y="8942"/>
                  </a:cubicBezTo>
                  <a:lnTo>
                    <a:pt x="3896" y="8942"/>
                  </a:lnTo>
                  <a:cubicBezTo>
                    <a:pt x="3896" y="8942"/>
                    <a:pt x="5131" y="7454"/>
                    <a:pt x="11591" y="43"/>
                  </a:cubicBezTo>
                  <a:lnTo>
                    <a:pt x="3041" y="43"/>
                  </a:lnTo>
                  <a:cubicBezTo>
                    <a:pt x="3009" y="15"/>
                    <a:pt x="2976" y="1"/>
                    <a:pt x="2941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386;p35">
              <a:extLst>
                <a:ext uri="{FF2B5EF4-FFF2-40B4-BE49-F238E27FC236}">
                  <a16:creationId xmlns:a16="http://schemas.microsoft.com/office/drawing/2014/main" xmlns="" id="{57388D6E-0A49-CD74-382D-7C4F7B5845D8}"/>
                </a:ext>
              </a:extLst>
            </p:cNvPr>
            <p:cNvSpPr/>
            <p:nvPr/>
          </p:nvSpPr>
          <p:spPr>
            <a:xfrm>
              <a:off x="4813660" y="3612156"/>
              <a:ext cx="265475" cy="519093"/>
            </a:xfrm>
            <a:custGeom>
              <a:avLst/>
              <a:gdLst/>
              <a:ahLst/>
              <a:cxnLst/>
              <a:rect l="l" t="t" r="r" b="b"/>
              <a:pathLst>
                <a:path w="8552" h="16722" extrusionOk="0">
                  <a:moveTo>
                    <a:pt x="1" y="0"/>
                  </a:moveTo>
                  <a:lnTo>
                    <a:pt x="1" y="16721"/>
                  </a:lnTo>
                  <a:lnTo>
                    <a:pt x="8551" y="16721"/>
                  </a:lnTo>
                  <a:lnTo>
                    <a:pt x="8551" y="0"/>
                  </a:lnTo>
                  <a:close/>
                </a:path>
              </a:pathLst>
            </a:custGeom>
            <a:solidFill>
              <a:srgbClr val="B77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387;p35">
              <a:extLst>
                <a:ext uri="{FF2B5EF4-FFF2-40B4-BE49-F238E27FC236}">
                  <a16:creationId xmlns:a16="http://schemas.microsoft.com/office/drawing/2014/main" xmlns="" id="{3258D5AF-3B2B-CA88-437C-12DD85A1AA29}"/>
                </a:ext>
              </a:extLst>
            </p:cNvPr>
            <p:cNvSpPr/>
            <p:nvPr/>
          </p:nvSpPr>
          <p:spPr>
            <a:xfrm>
              <a:off x="4813660" y="3094060"/>
              <a:ext cx="265475" cy="518130"/>
            </a:xfrm>
            <a:custGeom>
              <a:avLst/>
              <a:gdLst/>
              <a:ahLst/>
              <a:cxnLst/>
              <a:rect l="l" t="t" r="r" b="b"/>
              <a:pathLst>
                <a:path w="8552" h="16691" extrusionOk="0">
                  <a:moveTo>
                    <a:pt x="1" y="1"/>
                  </a:moveTo>
                  <a:lnTo>
                    <a:pt x="1" y="16690"/>
                  </a:lnTo>
                  <a:lnTo>
                    <a:pt x="8551" y="16690"/>
                  </a:lnTo>
                  <a:lnTo>
                    <a:pt x="8551" y="1"/>
                  </a:ln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388;p35">
              <a:extLst>
                <a:ext uri="{FF2B5EF4-FFF2-40B4-BE49-F238E27FC236}">
                  <a16:creationId xmlns:a16="http://schemas.microsoft.com/office/drawing/2014/main" xmlns="" id="{1BEDB9A0-E761-B291-07D6-52A8A7061DB3}"/>
                </a:ext>
              </a:extLst>
            </p:cNvPr>
            <p:cNvSpPr/>
            <p:nvPr/>
          </p:nvSpPr>
          <p:spPr>
            <a:xfrm>
              <a:off x="4813660" y="2575996"/>
              <a:ext cx="265475" cy="518099"/>
            </a:xfrm>
            <a:custGeom>
              <a:avLst/>
              <a:gdLst/>
              <a:ahLst/>
              <a:cxnLst/>
              <a:rect l="l" t="t" r="r" b="b"/>
              <a:pathLst>
                <a:path w="8552" h="16690" extrusionOk="0">
                  <a:moveTo>
                    <a:pt x="1" y="0"/>
                  </a:moveTo>
                  <a:lnTo>
                    <a:pt x="1" y="16690"/>
                  </a:lnTo>
                  <a:lnTo>
                    <a:pt x="8551" y="16690"/>
                  </a:lnTo>
                  <a:lnTo>
                    <a:pt x="8551" y="0"/>
                  </a:lnTo>
                  <a:close/>
                </a:path>
              </a:pathLst>
            </a:custGeom>
            <a:solidFill>
              <a:srgbClr val="8BDC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389;p35">
              <a:extLst>
                <a:ext uri="{FF2B5EF4-FFF2-40B4-BE49-F238E27FC236}">
                  <a16:creationId xmlns:a16="http://schemas.microsoft.com/office/drawing/2014/main" xmlns="" id="{1B4EA80F-AEA6-15D3-C92F-717E887163B0}"/>
                </a:ext>
              </a:extLst>
            </p:cNvPr>
            <p:cNvSpPr/>
            <p:nvPr/>
          </p:nvSpPr>
          <p:spPr>
            <a:xfrm>
              <a:off x="4813660" y="2056938"/>
              <a:ext cx="265475" cy="518099"/>
            </a:xfrm>
            <a:custGeom>
              <a:avLst/>
              <a:gdLst/>
              <a:ahLst/>
              <a:cxnLst/>
              <a:rect l="l" t="t" r="r" b="b"/>
              <a:pathLst>
                <a:path w="8552" h="16690" extrusionOk="0">
                  <a:moveTo>
                    <a:pt x="1" y="0"/>
                  </a:moveTo>
                  <a:lnTo>
                    <a:pt x="1" y="16690"/>
                  </a:lnTo>
                  <a:lnTo>
                    <a:pt x="8551" y="16690"/>
                  </a:lnTo>
                  <a:lnTo>
                    <a:pt x="8551" y="0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390;p35">
              <a:extLst>
                <a:ext uri="{FF2B5EF4-FFF2-40B4-BE49-F238E27FC236}">
                  <a16:creationId xmlns:a16="http://schemas.microsoft.com/office/drawing/2014/main" xmlns="" id="{55901486-30E7-F927-E092-90051B628A9B}"/>
                </a:ext>
              </a:extLst>
            </p:cNvPr>
            <p:cNvSpPr/>
            <p:nvPr/>
          </p:nvSpPr>
          <p:spPr>
            <a:xfrm>
              <a:off x="4813660" y="1538842"/>
              <a:ext cx="265475" cy="518130"/>
            </a:xfrm>
            <a:custGeom>
              <a:avLst/>
              <a:gdLst/>
              <a:ahLst/>
              <a:cxnLst/>
              <a:rect l="l" t="t" r="r" b="b"/>
              <a:pathLst>
                <a:path w="8552" h="16691" extrusionOk="0">
                  <a:moveTo>
                    <a:pt x="1" y="1"/>
                  </a:moveTo>
                  <a:lnTo>
                    <a:pt x="1" y="16690"/>
                  </a:lnTo>
                  <a:lnTo>
                    <a:pt x="8551" y="16690"/>
                  </a:lnTo>
                  <a:lnTo>
                    <a:pt x="8551" y="1"/>
                  </a:ln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391;p35">
              <a:extLst>
                <a:ext uri="{FF2B5EF4-FFF2-40B4-BE49-F238E27FC236}">
                  <a16:creationId xmlns:a16="http://schemas.microsoft.com/office/drawing/2014/main" xmlns="" id="{A161E3C7-E563-C5BC-B2BC-54C63B9BF339}"/>
                </a:ext>
              </a:extLst>
            </p:cNvPr>
            <p:cNvSpPr/>
            <p:nvPr/>
          </p:nvSpPr>
          <p:spPr>
            <a:xfrm>
              <a:off x="4393876" y="4131214"/>
              <a:ext cx="419819" cy="276278"/>
            </a:xfrm>
            <a:custGeom>
              <a:avLst/>
              <a:gdLst/>
              <a:ahLst/>
              <a:cxnLst/>
              <a:rect l="l" t="t" r="r" b="b"/>
              <a:pathLst>
                <a:path w="13524" h="8900" extrusionOk="0">
                  <a:moveTo>
                    <a:pt x="1" y="0"/>
                  </a:moveTo>
                  <a:lnTo>
                    <a:pt x="3485" y="8899"/>
                  </a:lnTo>
                  <a:lnTo>
                    <a:pt x="10483" y="8899"/>
                  </a:lnTo>
                  <a:lnTo>
                    <a:pt x="1352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392;p35">
              <a:extLst>
                <a:ext uri="{FF2B5EF4-FFF2-40B4-BE49-F238E27FC236}">
                  <a16:creationId xmlns:a16="http://schemas.microsoft.com/office/drawing/2014/main" xmlns="" id="{9EE0D105-A01C-2F55-C63F-089CDA0DC762}"/>
                </a:ext>
              </a:extLst>
            </p:cNvPr>
            <p:cNvSpPr/>
            <p:nvPr/>
          </p:nvSpPr>
          <p:spPr>
            <a:xfrm>
              <a:off x="4131414" y="4131214"/>
              <a:ext cx="370647" cy="276278"/>
            </a:xfrm>
            <a:custGeom>
              <a:avLst/>
              <a:gdLst/>
              <a:ahLst/>
              <a:cxnLst/>
              <a:rect l="l" t="t" r="r" b="b"/>
              <a:pathLst>
                <a:path w="11940" h="8900" extrusionOk="0">
                  <a:moveTo>
                    <a:pt x="0" y="0"/>
                  </a:moveTo>
                  <a:lnTo>
                    <a:pt x="8044" y="8899"/>
                  </a:lnTo>
                  <a:lnTo>
                    <a:pt x="11940" y="8899"/>
                  </a:lnTo>
                  <a:lnTo>
                    <a:pt x="8456" y="0"/>
                  </a:ln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393;p35">
              <a:extLst>
                <a:ext uri="{FF2B5EF4-FFF2-40B4-BE49-F238E27FC236}">
                  <a16:creationId xmlns:a16="http://schemas.microsoft.com/office/drawing/2014/main" xmlns="" id="{04AC46C7-8A74-A1F7-4C3E-F4A2C908C1D1}"/>
                </a:ext>
              </a:extLst>
            </p:cNvPr>
            <p:cNvSpPr/>
            <p:nvPr/>
          </p:nvSpPr>
          <p:spPr>
            <a:xfrm>
              <a:off x="4131414" y="3612156"/>
              <a:ext cx="269387" cy="519093"/>
            </a:xfrm>
            <a:custGeom>
              <a:avLst/>
              <a:gdLst/>
              <a:ahLst/>
              <a:cxnLst/>
              <a:rect l="l" t="t" r="r" b="b"/>
              <a:pathLst>
                <a:path w="8678" h="16722" extrusionOk="0">
                  <a:moveTo>
                    <a:pt x="0" y="0"/>
                  </a:moveTo>
                  <a:lnTo>
                    <a:pt x="0" y="16721"/>
                  </a:lnTo>
                  <a:lnTo>
                    <a:pt x="8678" y="16721"/>
                  </a:lnTo>
                  <a:lnTo>
                    <a:pt x="8678" y="0"/>
                  </a:lnTo>
                  <a:close/>
                </a:path>
              </a:pathLst>
            </a:custGeom>
            <a:solidFill>
              <a:srgbClr val="D6B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394;p35">
              <a:extLst>
                <a:ext uri="{FF2B5EF4-FFF2-40B4-BE49-F238E27FC236}">
                  <a16:creationId xmlns:a16="http://schemas.microsoft.com/office/drawing/2014/main" xmlns="" id="{B8766AE0-0ECB-906F-EEB1-4F9A3E6856C3}"/>
                </a:ext>
              </a:extLst>
            </p:cNvPr>
            <p:cNvSpPr/>
            <p:nvPr/>
          </p:nvSpPr>
          <p:spPr>
            <a:xfrm>
              <a:off x="4131414" y="3094060"/>
              <a:ext cx="269387" cy="518130"/>
            </a:xfrm>
            <a:custGeom>
              <a:avLst/>
              <a:gdLst/>
              <a:ahLst/>
              <a:cxnLst/>
              <a:rect l="l" t="t" r="r" b="b"/>
              <a:pathLst>
                <a:path w="8678" h="16691" extrusionOk="0">
                  <a:moveTo>
                    <a:pt x="0" y="1"/>
                  </a:moveTo>
                  <a:lnTo>
                    <a:pt x="0" y="16690"/>
                  </a:lnTo>
                  <a:lnTo>
                    <a:pt x="8678" y="16690"/>
                  </a:lnTo>
                  <a:lnTo>
                    <a:pt x="8678" y="1"/>
                  </a:lnTo>
                  <a:close/>
                </a:path>
              </a:pathLst>
            </a:custGeom>
            <a:solidFill>
              <a:srgbClr val="E27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395;p35">
              <a:extLst>
                <a:ext uri="{FF2B5EF4-FFF2-40B4-BE49-F238E27FC236}">
                  <a16:creationId xmlns:a16="http://schemas.microsoft.com/office/drawing/2014/main" xmlns="" id="{D2EB3ED7-B8F7-DD12-F17D-0F3D2F55C0C3}"/>
                </a:ext>
              </a:extLst>
            </p:cNvPr>
            <p:cNvSpPr/>
            <p:nvPr/>
          </p:nvSpPr>
          <p:spPr>
            <a:xfrm>
              <a:off x="4131414" y="2575996"/>
              <a:ext cx="269387" cy="518099"/>
            </a:xfrm>
            <a:custGeom>
              <a:avLst/>
              <a:gdLst/>
              <a:ahLst/>
              <a:cxnLst/>
              <a:rect l="l" t="t" r="r" b="b"/>
              <a:pathLst>
                <a:path w="8678" h="16690" extrusionOk="0">
                  <a:moveTo>
                    <a:pt x="0" y="0"/>
                  </a:moveTo>
                  <a:lnTo>
                    <a:pt x="0" y="16690"/>
                  </a:lnTo>
                  <a:lnTo>
                    <a:pt x="8678" y="16690"/>
                  </a:lnTo>
                  <a:lnTo>
                    <a:pt x="8678" y="0"/>
                  </a:lnTo>
                  <a:close/>
                </a:path>
              </a:pathLst>
            </a:custGeom>
            <a:solidFill>
              <a:srgbClr val="C7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396;p35">
              <a:extLst>
                <a:ext uri="{FF2B5EF4-FFF2-40B4-BE49-F238E27FC236}">
                  <a16:creationId xmlns:a16="http://schemas.microsoft.com/office/drawing/2014/main" xmlns="" id="{C536E0B2-EEF8-C77A-6A9F-F6DDEEBDDD13}"/>
                </a:ext>
              </a:extLst>
            </p:cNvPr>
            <p:cNvSpPr/>
            <p:nvPr/>
          </p:nvSpPr>
          <p:spPr>
            <a:xfrm>
              <a:off x="4131414" y="2056938"/>
              <a:ext cx="269387" cy="518099"/>
            </a:xfrm>
            <a:custGeom>
              <a:avLst/>
              <a:gdLst/>
              <a:ahLst/>
              <a:cxnLst/>
              <a:rect l="l" t="t" r="r" b="b"/>
              <a:pathLst>
                <a:path w="8678" h="16690" extrusionOk="0">
                  <a:moveTo>
                    <a:pt x="0" y="0"/>
                  </a:moveTo>
                  <a:lnTo>
                    <a:pt x="0" y="16690"/>
                  </a:lnTo>
                  <a:lnTo>
                    <a:pt x="8678" y="16690"/>
                  </a:lnTo>
                  <a:lnTo>
                    <a:pt x="8678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397;p35">
              <a:extLst>
                <a:ext uri="{FF2B5EF4-FFF2-40B4-BE49-F238E27FC236}">
                  <a16:creationId xmlns:a16="http://schemas.microsoft.com/office/drawing/2014/main" xmlns="" id="{0DB45D72-71CF-093B-607A-44C8FFDD40EE}"/>
                </a:ext>
              </a:extLst>
            </p:cNvPr>
            <p:cNvSpPr/>
            <p:nvPr/>
          </p:nvSpPr>
          <p:spPr>
            <a:xfrm>
              <a:off x="4131414" y="1538842"/>
              <a:ext cx="269387" cy="518130"/>
            </a:xfrm>
            <a:custGeom>
              <a:avLst/>
              <a:gdLst/>
              <a:ahLst/>
              <a:cxnLst/>
              <a:rect l="l" t="t" r="r" b="b"/>
              <a:pathLst>
                <a:path w="8678" h="16691" extrusionOk="0">
                  <a:moveTo>
                    <a:pt x="0" y="1"/>
                  </a:moveTo>
                  <a:lnTo>
                    <a:pt x="0" y="16690"/>
                  </a:lnTo>
                  <a:lnTo>
                    <a:pt x="8678" y="16690"/>
                  </a:lnTo>
                  <a:lnTo>
                    <a:pt x="8678" y="1"/>
                  </a:lnTo>
                  <a:close/>
                </a:path>
              </a:pathLst>
            </a:custGeom>
            <a:solidFill>
              <a:srgbClr val="458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398;p35">
              <a:extLst>
                <a:ext uri="{FF2B5EF4-FFF2-40B4-BE49-F238E27FC236}">
                  <a16:creationId xmlns:a16="http://schemas.microsoft.com/office/drawing/2014/main" xmlns="" id="{A657AB8A-5899-F545-C087-ECFFC3679AE8}"/>
                </a:ext>
              </a:extLst>
            </p:cNvPr>
            <p:cNvSpPr/>
            <p:nvPr/>
          </p:nvSpPr>
          <p:spPr>
            <a:xfrm>
              <a:off x="4393876" y="3612156"/>
              <a:ext cx="420812" cy="519093"/>
            </a:xfrm>
            <a:custGeom>
              <a:avLst/>
              <a:gdLst/>
              <a:ahLst/>
              <a:cxnLst/>
              <a:rect l="l" t="t" r="r" b="b"/>
              <a:pathLst>
                <a:path w="13556" h="16722" extrusionOk="0">
                  <a:moveTo>
                    <a:pt x="1" y="0"/>
                  </a:moveTo>
                  <a:lnTo>
                    <a:pt x="1" y="16721"/>
                  </a:lnTo>
                  <a:lnTo>
                    <a:pt x="13555" y="16721"/>
                  </a:lnTo>
                  <a:lnTo>
                    <a:pt x="13555" y="0"/>
                  </a:ln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8" name="Google Shape;3399;p35">
              <a:extLst>
                <a:ext uri="{FF2B5EF4-FFF2-40B4-BE49-F238E27FC236}">
                  <a16:creationId xmlns:a16="http://schemas.microsoft.com/office/drawing/2014/main" xmlns="" id="{3603AEF5-D541-7A69-9E56-763A7BEF315F}"/>
                </a:ext>
              </a:extLst>
            </p:cNvPr>
            <p:cNvSpPr/>
            <p:nvPr/>
          </p:nvSpPr>
          <p:spPr>
            <a:xfrm>
              <a:off x="4393876" y="3094060"/>
              <a:ext cx="420812" cy="518130"/>
            </a:xfrm>
            <a:custGeom>
              <a:avLst/>
              <a:gdLst/>
              <a:ahLst/>
              <a:cxnLst/>
              <a:rect l="l" t="t" r="r" b="b"/>
              <a:pathLst>
                <a:path w="13556" h="16691" extrusionOk="0">
                  <a:moveTo>
                    <a:pt x="1" y="1"/>
                  </a:moveTo>
                  <a:lnTo>
                    <a:pt x="1" y="16690"/>
                  </a:lnTo>
                  <a:lnTo>
                    <a:pt x="13555" y="16690"/>
                  </a:lnTo>
                  <a:lnTo>
                    <a:pt x="13555" y="1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9" name="Google Shape;3400;p35">
              <a:extLst>
                <a:ext uri="{FF2B5EF4-FFF2-40B4-BE49-F238E27FC236}">
                  <a16:creationId xmlns:a16="http://schemas.microsoft.com/office/drawing/2014/main" xmlns="" id="{CA5A82FC-CD3F-B276-5C58-7710180C5296}"/>
                </a:ext>
              </a:extLst>
            </p:cNvPr>
            <p:cNvSpPr/>
            <p:nvPr/>
          </p:nvSpPr>
          <p:spPr>
            <a:xfrm>
              <a:off x="4393876" y="2575996"/>
              <a:ext cx="421774" cy="518099"/>
            </a:xfrm>
            <a:custGeom>
              <a:avLst/>
              <a:gdLst/>
              <a:ahLst/>
              <a:cxnLst/>
              <a:rect l="l" t="t" r="r" b="b"/>
              <a:pathLst>
                <a:path w="13587" h="16690" extrusionOk="0">
                  <a:moveTo>
                    <a:pt x="1" y="0"/>
                  </a:moveTo>
                  <a:lnTo>
                    <a:pt x="1" y="16690"/>
                  </a:lnTo>
                  <a:lnTo>
                    <a:pt x="13587" y="16690"/>
                  </a:lnTo>
                  <a:lnTo>
                    <a:pt x="13587" y="0"/>
                  </a:ln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10" name="Google Shape;3401;p35">
              <a:extLst>
                <a:ext uri="{FF2B5EF4-FFF2-40B4-BE49-F238E27FC236}">
                  <a16:creationId xmlns:a16="http://schemas.microsoft.com/office/drawing/2014/main" xmlns="" id="{A2DDE533-397A-23B5-E2AF-A7A2ACBF9D08}"/>
                </a:ext>
              </a:extLst>
            </p:cNvPr>
            <p:cNvSpPr/>
            <p:nvPr/>
          </p:nvSpPr>
          <p:spPr>
            <a:xfrm>
              <a:off x="4398812" y="2056938"/>
              <a:ext cx="416839" cy="518099"/>
            </a:xfrm>
            <a:custGeom>
              <a:avLst/>
              <a:gdLst/>
              <a:ahLst/>
              <a:cxnLst/>
              <a:rect l="l" t="t" r="r" b="b"/>
              <a:pathLst>
                <a:path w="13428" h="16690" extrusionOk="0">
                  <a:moveTo>
                    <a:pt x="0" y="0"/>
                  </a:moveTo>
                  <a:lnTo>
                    <a:pt x="0" y="16690"/>
                  </a:lnTo>
                  <a:lnTo>
                    <a:pt x="13428" y="16690"/>
                  </a:lnTo>
                  <a:lnTo>
                    <a:pt x="13428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11" name="Google Shape;3402;p35">
              <a:extLst>
                <a:ext uri="{FF2B5EF4-FFF2-40B4-BE49-F238E27FC236}">
                  <a16:creationId xmlns:a16="http://schemas.microsoft.com/office/drawing/2014/main" xmlns="" id="{0C726934-696D-26B1-C21A-CD427143E210}"/>
                </a:ext>
              </a:extLst>
            </p:cNvPr>
            <p:cNvSpPr/>
            <p:nvPr/>
          </p:nvSpPr>
          <p:spPr>
            <a:xfrm>
              <a:off x="4398812" y="1538842"/>
              <a:ext cx="416839" cy="518130"/>
            </a:xfrm>
            <a:custGeom>
              <a:avLst/>
              <a:gdLst/>
              <a:ahLst/>
              <a:cxnLst/>
              <a:rect l="l" t="t" r="r" b="b"/>
              <a:pathLst>
                <a:path w="13428" h="16691" extrusionOk="0">
                  <a:moveTo>
                    <a:pt x="0" y="1"/>
                  </a:moveTo>
                  <a:lnTo>
                    <a:pt x="0" y="16690"/>
                  </a:lnTo>
                  <a:lnTo>
                    <a:pt x="13428" y="16690"/>
                  </a:lnTo>
                  <a:lnTo>
                    <a:pt x="13428" y="1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12" name="Google Shape;3403;p35">
              <a:extLst>
                <a:ext uri="{FF2B5EF4-FFF2-40B4-BE49-F238E27FC236}">
                  <a16:creationId xmlns:a16="http://schemas.microsoft.com/office/drawing/2014/main" xmlns="" id="{D54000F5-07F8-4FF1-DDC2-D7ACCA689802}"/>
                </a:ext>
              </a:extLst>
            </p:cNvPr>
            <p:cNvSpPr/>
            <p:nvPr/>
          </p:nvSpPr>
          <p:spPr>
            <a:xfrm>
              <a:off x="4502027" y="4407459"/>
              <a:ext cx="217297" cy="260540"/>
            </a:xfrm>
            <a:custGeom>
              <a:avLst/>
              <a:gdLst/>
              <a:ahLst/>
              <a:cxnLst/>
              <a:rect l="l" t="t" r="r" b="b"/>
              <a:pathLst>
                <a:path w="7000" h="8393" extrusionOk="0">
                  <a:moveTo>
                    <a:pt x="1" y="0"/>
                  </a:moveTo>
                  <a:lnTo>
                    <a:pt x="3674" y="8393"/>
                  </a:lnTo>
                  <a:lnTo>
                    <a:pt x="6999" y="0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0574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3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1" name="Google Shape;3991;p44"/>
          <p:cNvSpPr txBox="1"/>
          <p:nvPr/>
        </p:nvSpPr>
        <p:spPr>
          <a:xfrm>
            <a:off x="1043402" y="71746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</a:rPr>
              <a:t>F</a:t>
            </a:r>
            <a:r>
              <a:rPr lang="en" sz="2400" dirty="0">
                <a:solidFill>
                  <a:srgbClr val="FFFFFF"/>
                </a:solidFill>
              </a:rPr>
              <a:t>oydalanilgan adabiyotlar: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3992" name="Google Shape;3992;p44"/>
          <p:cNvSpPr txBox="1"/>
          <p:nvPr/>
        </p:nvSpPr>
        <p:spPr>
          <a:xfrm>
            <a:off x="1133465" y="666958"/>
            <a:ext cx="70794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bg1"/>
                </a:solidFill>
              </a:rPr>
              <a:t>O‘zbekiston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Respublikasi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Prezidenti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Sh.Mirziyoyevning</a:t>
            </a:r>
            <a:r>
              <a:rPr lang="en-US" sz="1400" dirty="0">
                <a:solidFill>
                  <a:schemeClr val="bg1"/>
                </a:solidFill>
              </a:rPr>
              <a:t> 2020-yil 29-dekabrdagi </a:t>
            </a:r>
            <a:r>
              <a:rPr lang="en-US" sz="1400" dirty="0" err="1">
                <a:solidFill>
                  <a:schemeClr val="bg1"/>
                </a:solidFill>
              </a:rPr>
              <a:t>Oliy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Majlisga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Murojaatnomasi</a:t>
            </a:r>
            <a:r>
              <a:rPr lang="en-US" sz="1400" dirty="0">
                <a:solidFill>
                  <a:schemeClr val="bg1"/>
                </a:solidFill>
              </a:rPr>
              <a:t>. (2020-yil 29-dekabr)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bg1"/>
                </a:solidFill>
              </a:rPr>
              <a:t>Maxsus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adabiyotlar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3993" name="Google Shape;3993;p44"/>
          <p:cNvSpPr txBox="1"/>
          <p:nvPr/>
        </p:nvSpPr>
        <p:spPr>
          <a:xfrm>
            <a:off x="843852" y="1611715"/>
            <a:ext cx="5571300" cy="305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-US" sz="1100" dirty="0" err="1">
                <a:solidFill>
                  <a:schemeClr val="bg1"/>
                </a:solidFill>
              </a:rPr>
              <a:t>Muslimov</a:t>
            </a:r>
            <a:r>
              <a:rPr lang="en-US" sz="1100" dirty="0">
                <a:solidFill>
                  <a:schemeClr val="bg1"/>
                </a:solidFill>
              </a:rPr>
              <a:t> N.A., </a:t>
            </a:r>
            <a:r>
              <a:rPr lang="en-US" sz="1100" dirty="0" err="1">
                <a:solidFill>
                  <a:schemeClr val="bg1"/>
                </a:solidFill>
              </a:rPr>
              <a:t>va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boshqalar</a:t>
            </a:r>
            <a:r>
              <a:rPr lang="en-US" sz="1100" dirty="0">
                <a:solidFill>
                  <a:schemeClr val="bg1"/>
                </a:solidFill>
              </a:rPr>
              <a:t>. </a:t>
            </a:r>
            <a:r>
              <a:rPr lang="en-US" sz="1100" dirty="0" err="1">
                <a:solidFill>
                  <a:schemeClr val="bg1"/>
                </a:solidFill>
              </a:rPr>
              <a:t>Kasb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ta’limi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o‘qituvchilarining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kasbiy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kompetentligini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shakllantirish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texnologiyasi</a:t>
            </a:r>
            <a:r>
              <a:rPr lang="en-US" sz="1100" dirty="0">
                <a:solidFill>
                  <a:schemeClr val="bg1"/>
                </a:solidFill>
              </a:rPr>
              <a:t>/ </a:t>
            </a:r>
            <a:r>
              <a:rPr lang="en-US" sz="1100" dirty="0" err="1">
                <a:solidFill>
                  <a:schemeClr val="bg1"/>
                </a:solidFill>
              </a:rPr>
              <a:t>Monografiya</a:t>
            </a:r>
            <a:r>
              <a:rPr lang="en-US" sz="1100" dirty="0">
                <a:solidFill>
                  <a:schemeClr val="bg1"/>
                </a:solidFill>
              </a:rPr>
              <a:t>. – T.: “Fan </a:t>
            </a:r>
            <a:r>
              <a:rPr lang="en-US" sz="1100" dirty="0" err="1">
                <a:solidFill>
                  <a:schemeClr val="bg1"/>
                </a:solidFill>
              </a:rPr>
              <a:t>va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texnologiya</a:t>
            </a:r>
            <a:r>
              <a:rPr lang="en-US" sz="1100" dirty="0">
                <a:solidFill>
                  <a:schemeClr val="bg1"/>
                </a:solidFill>
              </a:rPr>
              <a:t>” </a:t>
            </a:r>
            <a:r>
              <a:rPr lang="en-US" sz="1100" dirty="0" err="1">
                <a:solidFill>
                  <a:schemeClr val="bg1"/>
                </a:solidFill>
              </a:rPr>
              <a:t>nashriyoti</a:t>
            </a:r>
            <a:r>
              <a:rPr lang="en-US" sz="1100" dirty="0">
                <a:solidFill>
                  <a:schemeClr val="bg1"/>
                </a:solidFill>
              </a:rPr>
              <a:t>, 2013. 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-US" sz="1100" dirty="0" err="1">
                <a:solidFill>
                  <a:schemeClr val="bg1"/>
                </a:solidFill>
              </a:rPr>
              <a:t>A.A.Ibragimov</a:t>
            </a:r>
            <a:r>
              <a:rPr lang="en-US" sz="1100" dirty="0">
                <a:solidFill>
                  <a:schemeClr val="bg1"/>
                </a:solidFill>
              </a:rPr>
              <a:t>. </a:t>
            </a:r>
            <a:r>
              <a:rPr lang="en-US" sz="1100" dirty="0" err="1">
                <a:solidFill>
                  <a:schemeClr val="bg1"/>
                </a:solidFill>
              </a:rPr>
              <a:t>Pedagogning</a:t>
            </a:r>
            <a:r>
              <a:rPr lang="en-US" sz="1100" dirty="0">
                <a:solidFill>
                  <a:schemeClr val="bg1"/>
                </a:solidFill>
              </a:rPr>
              <a:t> individual </a:t>
            </a:r>
            <a:r>
              <a:rPr lang="en-US" sz="1100" dirty="0" err="1">
                <a:solidFill>
                  <a:schemeClr val="bg1"/>
                </a:solidFill>
              </a:rPr>
              <a:t>ta’lim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trayektoriyasini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loyihalash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va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amalga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oshirish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metodikasi</a:t>
            </a:r>
            <a:r>
              <a:rPr lang="en-US" sz="1100" dirty="0">
                <a:solidFill>
                  <a:schemeClr val="bg1"/>
                </a:solidFill>
              </a:rPr>
              <a:t>. </a:t>
            </a:r>
            <a:r>
              <a:rPr lang="en-US" sz="1100" dirty="0" err="1">
                <a:solidFill>
                  <a:schemeClr val="bg1"/>
                </a:solidFill>
              </a:rPr>
              <a:t>Uslubiy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qo‘llanma</a:t>
            </a:r>
            <a:r>
              <a:rPr lang="en-US" sz="1100" dirty="0">
                <a:solidFill>
                  <a:schemeClr val="bg1"/>
                </a:solidFill>
              </a:rPr>
              <a:t>. – Samarqand </a:t>
            </a:r>
            <a:r>
              <a:rPr lang="en-US" sz="1100" dirty="0" err="1">
                <a:solidFill>
                  <a:schemeClr val="bg1"/>
                </a:solidFill>
              </a:rPr>
              <a:t>viloyati</a:t>
            </a:r>
            <a:r>
              <a:rPr lang="en-US" sz="1100" dirty="0">
                <a:solidFill>
                  <a:schemeClr val="bg1"/>
                </a:solidFill>
              </a:rPr>
              <a:t> XTXQTMOHM, 2020. - 80 bet.</a:t>
            </a:r>
            <a:endParaRPr sz="1100"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-US" sz="1100" dirty="0">
                <a:solidFill>
                  <a:schemeClr val="bg1"/>
                </a:solidFill>
              </a:rPr>
              <a:t>Andrey </a:t>
            </a:r>
            <a:r>
              <a:rPr lang="en-US" sz="1100" dirty="0" err="1">
                <a:solidFill>
                  <a:schemeClr val="bg1"/>
                </a:solidFill>
              </a:rPr>
              <a:t>Viktorovich</a:t>
            </a:r>
            <a:r>
              <a:rPr lang="en-US" sz="1100" dirty="0">
                <a:solidFill>
                  <a:schemeClr val="bg1"/>
                </a:solidFill>
              </a:rPr>
              <a:t> Isaev, Lyudmila </a:t>
            </a:r>
            <a:r>
              <a:rPr lang="en-US" sz="1100" dirty="0" err="1">
                <a:solidFill>
                  <a:schemeClr val="bg1"/>
                </a:solidFill>
              </a:rPr>
              <a:t>Aleksandrovna</a:t>
            </a:r>
            <a:r>
              <a:rPr lang="en-US" sz="1100" dirty="0">
                <a:solidFill>
                  <a:schemeClr val="bg1"/>
                </a:solidFill>
              </a:rPr>
              <a:t> Isaeva and </a:t>
            </a:r>
            <a:r>
              <a:rPr lang="en-US" sz="1100" dirty="0" err="1">
                <a:solidFill>
                  <a:schemeClr val="bg1"/>
                </a:solidFill>
              </a:rPr>
              <a:t>Alla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Grigorievna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Kravets</a:t>
            </a:r>
            <a:r>
              <a:rPr lang="en-US" sz="1100" dirty="0">
                <a:solidFill>
                  <a:schemeClr val="bg1"/>
                </a:solidFill>
              </a:rPr>
              <a:t>. Individualized Educational Trajectory: Educational Courses Integration. World Applied Sciences Journal 24 (Information Technologies in Modern Industry, Education &amp; Society): P. 62-67, 2013 ISSN 1818-4952 © IDOSI Publications. </a:t>
            </a:r>
            <a:endParaRPr sz="1100" dirty="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-US" sz="1100" dirty="0" err="1">
                <a:solidFill>
                  <a:schemeClr val="bg1"/>
                </a:solidFill>
              </a:rPr>
              <a:t>Ishmuhamedov</a:t>
            </a:r>
            <a:r>
              <a:rPr lang="en-US" sz="1100" dirty="0">
                <a:solidFill>
                  <a:schemeClr val="bg1"/>
                </a:solidFill>
              </a:rPr>
              <a:t> R.J, </a:t>
            </a:r>
            <a:r>
              <a:rPr lang="en-US" sz="1100" dirty="0" err="1">
                <a:solidFill>
                  <a:schemeClr val="bg1"/>
                </a:solidFill>
              </a:rPr>
              <a:t>Yuldashev</a:t>
            </a:r>
            <a:r>
              <a:rPr lang="en-US" sz="1100" dirty="0">
                <a:solidFill>
                  <a:schemeClr val="bg1"/>
                </a:solidFill>
              </a:rPr>
              <a:t> M.A, “</a:t>
            </a:r>
            <a:r>
              <a:rPr lang="en-US" sz="1100" dirty="0" err="1">
                <a:solidFill>
                  <a:schemeClr val="bg1"/>
                </a:solidFill>
              </a:rPr>
              <a:t>Ta’lim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va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tarbiyada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innovatsion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pedagogik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texnologiyalar</a:t>
            </a:r>
            <a:r>
              <a:rPr lang="en-US" sz="1100" dirty="0">
                <a:solidFill>
                  <a:schemeClr val="bg1"/>
                </a:solidFill>
              </a:rPr>
              <a:t>”. T.: “</a:t>
            </a:r>
            <a:r>
              <a:rPr lang="en-US" sz="1100" dirty="0" err="1">
                <a:solidFill>
                  <a:schemeClr val="bg1"/>
                </a:solidFill>
              </a:rPr>
              <a:t>Nihol</a:t>
            </a:r>
            <a:r>
              <a:rPr lang="en-US" sz="1100" dirty="0">
                <a:solidFill>
                  <a:schemeClr val="bg1"/>
                </a:solidFill>
              </a:rPr>
              <a:t>” </a:t>
            </a:r>
            <a:r>
              <a:rPr lang="en-US" sz="1100" dirty="0" err="1">
                <a:solidFill>
                  <a:schemeClr val="bg1"/>
                </a:solidFill>
              </a:rPr>
              <a:t>nashriyoti</a:t>
            </a:r>
            <a:r>
              <a:rPr lang="en-US" sz="1100" dirty="0">
                <a:solidFill>
                  <a:schemeClr val="bg1"/>
                </a:solidFill>
              </a:rPr>
              <a:t>, 2013.</a:t>
            </a:r>
            <a:endParaRPr sz="1100" dirty="0">
              <a:solidFill>
                <a:schemeClr val="bg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-US" sz="1100" dirty="0" err="1">
                <a:solidFill>
                  <a:schemeClr val="bg1"/>
                </a:solidFill>
              </a:rPr>
              <a:t>Tolipova</a:t>
            </a:r>
            <a:r>
              <a:rPr lang="en-US" sz="1100" dirty="0">
                <a:solidFill>
                  <a:schemeClr val="bg1"/>
                </a:solidFill>
              </a:rPr>
              <a:t> J.O. </a:t>
            </a:r>
            <a:r>
              <a:rPr lang="en-US" sz="1100" dirty="0" err="1">
                <a:solidFill>
                  <a:schemeClr val="bg1"/>
                </a:solidFill>
              </a:rPr>
              <a:t>Pedagogik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texnologiyalar</a:t>
            </a:r>
            <a:r>
              <a:rPr lang="en-US" sz="1100" dirty="0">
                <a:solidFill>
                  <a:schemeClr val="bg1"/>
                </a:solidFill>
              </a:rPr>
              <a:t> – </a:t>
            </a:r>
            <a:r>
              <a:rPr lang="en-US" sz="1100" dirty="0" err="1">
                <a:solidFill>
                  <a:schemeClr val="bg1"/>
                </a:solidFill>
              </a:rPr>
              <a:t>do‘stona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muhit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yaratish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omili</a:t>
            </a:r>
            <a:r>
              <a:rPr lang="en-US" sz="1100" dirty="0">
                <a:solidFill>
                  <a:schemeClr val="bg1"/>
                </a:solidFill>
              </a:rPr>
              <a:t>. -T.: </a:t>
            </a:r>
            <a:r>
              <a:rPr lang="en-US" sz="1100" dirty="0" err="1">
                <a:solidFill>
                  <a:schemeClr val="bg1"/>
                </a:solidFill>
              </a:rPr>
              <a:t>YuNISEF</a:t>
            </a:r>
            <a:r>
              <a:rPr lang="en-US" sz="1100" dirty="0">
                <a:solidFill>
                  <a:schemeClr val="bg1"/>
                </a:solidFill>
              </a:rPr>
              <a:t>, 2005 y.</a:t>
            </a:r>
            <a:endParaRPr sz="1100" dirty="0">
              <a:solidFill>
                <a:schemeClr val="bg1"/>
              </a:solidFill>
            </a:endParaRPr>
          </a:p>
        </p:txBody>
      </p:sp>
      <p:grpSp>
        <p:nvGrpSpPr>
          <p:cNvPr id="3994" name="Google Shape;3994;p44"/>
          <p:cNvGrpSpPr/>
          <p:nvPr/>
        </p:nvGrpSpPr>
        <p:grpSpPr>
          <a:xfrm>
            <a:off x="6874322" y="1724357"/>
            <a:ext cx="1446116" cy="2863897"/>
            <a:chOff x="6529419" y="1724307"/>
            <a:chExt cx="1480463" cy="2931917"/>
          </a:xfrm>
        </p:grpSpPr>
        <p:grpSp>
          <p:nvGrpSpPr>
            <p:cNvPr id="3995" name="Google Shape;3995;p44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3996" name="Google Shape;3996;p44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3997" name="Google Shape;3997;p44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3" extrusionOk="0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8" name="Google Shape;3998;p44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3" extrusionOk="0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99" name="Google Shape;3999;p44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10872" extrusionOk="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00" name="Google Shape;4000;p44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4001" name="Google Shape;4001;p44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4002" name="Google Shape;4002;p44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3" name="Google Shape;4003;p44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04" name="Google Shape;4004;p44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4005" name="Google Shape;4005;p44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6" name="Google Shape;4006;p44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4" h="6764" extrusionOk="0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7" name="Google Shape;4007;p44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3542" extrusionOk="0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8" name="Google Shape;4008;p44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8" extrusionOk="0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009" name="Google Shape;4009;p44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4010" name="Google Shape;4010;p44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4011" name="Google Shape;4011;p44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2" name="Google Shape;4012;p44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3" h="11955" extrusionOk="0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13" name="Google Shape;4013;p44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4014" name="Google Shape;4014;p44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5" name="Google Shape;4015;p44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3787" extrusionOk="0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6" name="Google Shape;4016;p44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728" extrusionOk="0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7" name="Google Shape;4017;p44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" h="3787" extrusionOk="0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018" name="Google Shape;4018;p44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4019" name="Google Shape;4019;p44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4020" name="Google Shape;4020;p44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1" name="Google Shape;4021;p44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22" name="Google Shape;4022;p44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4023" name="Google Shape;4023;p44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1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4" name="Google Shape;4024;p44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4" h="5835" extrusionOk="0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025" name="Google Shape;4025;p44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4026" name="Google Shape;4026;p44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4027" name="Google Shape;4027;p44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8" name="Google Shape;4028;p44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2" extrusionOk="0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29" name="Google Shape;4029;p44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4030" name="Google Shape;4030;p44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9" h="11216" extrusionOk="0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1" name="Google Shape;4031;p44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5" h="1022" extrusionOk="0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2" name="Google Shape;4032;p44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9" h="8860" extrusionOk="0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3" name="Google Shape;4033;p44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4" name="Google Shape;4034;p44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4">
            <a:extLst>
              <a:ext uri="{FF2B5EF4-FFF2-40B4-BE49-F238E27FC236}">
                <a16:creationId xmlns:a16="http://schemas.microsoft.com/office/drawing/2014/main" xmlns="" id="{26FC2E54-2974-4D19-8647-38CC53153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032" y="4354115"/>
            <a:ext cx="673655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100" b="1" dirty="0" err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O‘qituvchi</a:t>
            </a:r>
            <a:r>
              <a:rPr lang="en-US" altLang="ru-RU" sz="21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altLang="ru-RU" sz="21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Yunusova</a:t>
            </a:r>
            <a:r>
              <a:rPr lang="en-US" altLang="ru-RU" sz="21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ru-RU" sz="21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Navbahor</a:t>
            </a:r>
            <a:r>
              <a:rPr lang="en-US" altLang="ru-RU" sz="21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ru-RU" sz="21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Ahmadjonovna</a:t>
            </a:r>
            <a:endParaRPr lang="en-US" altLang="ru-RU" sz="2100" b="1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219" name="TextBox 17">
            <a:extLst>
              <a:ext uri="{FF2B5EF4-FFF2-40B4-BE49-F238E27FC236}">
                <a16:creationId xmlns:a16="http://schemas.microsoft.com/office/drawing/2014/main" xmlns="" id="{85E8AB93-DB8C-43C4-AF0A-47AC9B65F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96" y="2357437"/>
            <a:ext cx="8839955" cy="138499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uz-Latn-UZ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1-MAVZU</a:t>
            </a:r>
            <a:r>
              <a:rPr lang="en-US" altLang="uz-Latn-UZ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altLang="uz-Latn-UZ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uz-Latn-UZ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O‘QUVCHILAR </a:t>
            </a:r>
            <a:r>
              <a:rPr lang="en-US" altLang="uz-Latn-U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KOMPETENSIYALARINI BAHOLASH NATIJALARINI TAHLIL QILISH</a:t>
            </a:r>
            <a:endParaRPr lang="ru-RU" alt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74">
            <a:extLst>
              <a:ext uri="{FF2B5EF4-FFF2-40B4-BE49-F238E27FC236}">
                <a16:creationId xmlns:a16="http://schemas.microsoft.com/office/drawing/2014/main" xmlns="" id="{47F4D2A7-5D56-4C75-ACCB-5BDF224C1EC3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9147572" cy="681038"/>
            <a:chOff x="-3329" y="-4182"/>
            <a:chExt cx="9909327" cy="949177"/>
          </a:xfrm>
          <a:solidFill>
            <a:schemeClr val="bg1"/>
          </a:solidFill>
        </p:grpSpPr>
        <p:sp>
          <p:nvSpPr>
            <p:cNvPr id="17" name="Rectangle 75">
              <a:extLst>
                <a:ext uri="{FF2B5EF4-FFF2-40B4-BE49-F238E27FC236}">
                  <a16:creationId xmlns:a16="http://schemas.microsoft.com/office/drawing/2014/main" xmlns="" id="{72A45828-9971-4952-8370-8DAFCB87D7A3}"/>
                </a:ext>
              </a:extLst>
            </p:cNvPr>
            <p:cNvSpPr/>
            <p:nvPr/>
          </p:nvSpPr>
          <p:spPr>
            <a:xfrm>
              <a:off x="-3329" y="797"/>
              <a:ext cx="7167269" cy="93258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331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Single Corner Snipped 1026">
              <a:extLst>
                <a:ext uri="{FF2B5EF4-FFF2-40B4-BE49-F238E27FC236}">
                  <a16:creationId xmlns:a16="http://schemas.microsoft.com/office/drawing/2014/main" xmlns="" id="{6C5623A7-0BB6-4852-8354-4B154A761C7D}"/>
                </a:ext>
              </a:extLst>
            </p:cNvPr>
            <p:cNvSpPr/>
            <p:nvPr/>
          </p:nvSpPr>
          <p:spPr>
            <a:xfrm flipH="1">
              <a:off x="6053445" y="-4182"/>
              <a:ext cx="3852553" cy="949177"/>
            </a:xfrm>
            <a:custGeom>
              <a:avLst/>
              <a:gdLst>
                <a:gd name="connsiteX0" fmla="*/ 0 w 3967529"/>
                <a:gd name="connsiteY0" fmla="*/ 0 h 931876"/>
                <a:gd name="connsiteX1" fmla="*/ 3501591 w 3967529"/>
                <a:gd name="connsiteY1" fmla="*/ 0 h 931876"/>
                <a:gd name="connsiteX2" fmla="*/ 3967529 w 3967529"/>
                <a:gd name="connsiteY2" fmla="*/ 465938 h 931876"/>
                <a:gd name="connsiteX3" fmla="*/ 3967529 w 3967529"/>
                <a:gd name="connsiteY3" fmla="*/ 931876 h 931876"/>
                <a:gd name="connsiteX4" fmla="*/ 0 w 3967529"/>
                <a:gd name="connsiteY4" fmla="*/ 931876 h 931876"/>
                <a:gd name="connsiteX5" fmla="*/ 0 w 3967529"/>
                <a:gd name="connsiteY5" fmla="*/ 0 h 931876"/>
                <a:gd name="connsiteX0" fmla="*/ 0 w 3973879"/>
                <a:gd name="connsiteY0" fmla="*/ 0 h 931876"/>
                <a:gd name="connsiteX1" fmla="*/ 3501591 w 3973879"/>
                <a:gd name="connsiteY1" fmla="*/ 0 h 931876"/>
                <a:gd name="connsiteX2" fmla="*/ 3973879 w 3973879"/>
                <a:gd name="connsiteY2" fmla="*/ 926313 h 931876"/>
                <a:gd name="connsiteX3" fmla="*/ 3967529 w 3973879"/>
                <a:gd name="connsiteY3" fmla="*/ 931876 h 931876"/>
                <a:gd name="connsiteX4" fmla="*/ 0 w 3973879"/>
                <a:gd name="connsiteY4" fmla="*/ 931876 h 931876"/>
                <a:gd name="connsiteX5" fmla="*/ 0 w 3973879"/>
                <a:gd name="connsiteY5" fmla="*/ 0 h 93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3879" h="931876">
                  <a:moveTo>
                    <a:pt x="0" y="0"/>
                  </a:moveTo>
                  <a:lnTo>
                    <a:pt x="3501591" y="0"/>
                  </a:lnTo>
                  <a:lnTo>
                    <a:pt x="3973879" y="926313"/>
                  </a:lnTo>
                  <a:lnTo>
                    <a:pt x="3967529" y="931876"/>
                  </a:lnTo>
                  <a:lnTo>
                    <a:pt x="0" y="9318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331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9EDB5A7-21AD-4AFA-B44E-EC346A3D2C5A}"/>
              </a:ext>
            </a:extLst>
          </p:cNvPr>
          <p:cNvSpPr/>
          <p:nvPr/>
        </p:nvSpPr>
        <p:spPr>
          <a:xfrm>
            <a:off x="576832" y="244838"/>
            <a:ext cx="835242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9038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SAMARQAND VILOYATI PEDAGOGIKA MARKAZI</a:t>
            </a:r>
            <a:endParaRPr lang="ru-RU" sz="2400" b="1" dirty="0">
              <a:solidFill>
                <a:srgbClr val="09038B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BDF17DD9-092E-4731-871F-C7411F7FF3FD}"/>
              </a:ext>
            </a:extLst>
          </p:cNvPr>
          <p:cNvCxnSpPr>
            <a:cxnSpLocks/>
          </p:cNvCxnSpPr>
          <p:nvPr/>
        </p:nvCxnSpPr>
        <p:spPr>
          <a:xfrm>
            <a:off x="89297" y="789385"/>
            <a:ext cx="8815388" cy="0"/>
          </a:xfrm>
          <a:prstGeom prst="line">
            <a:avLst/>
          </a:prstGeom>
          <a:ln w="19050" cmpd="dbl">
            <a:solidFill>
              <a:schemeClr val="accent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Прямоугольник 13">
            <a:extLst>
              <a:ext uri="{FF2B5EF4-FFF2-40B4-BE49-F238E27FC236}">
                <a16:creationId xmlns:a16="http://schemas.microsoft.com/office/drawing/2014/main" xmlns="" id="{D636D4F1-8724-4745-AD6D-0C0B29EE6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738" y="1075135"/>
            <a:ext cx="6103144" cy="112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uz-Latn-UZ" sz="21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uz-Latn-UZ" altLang="uz-Latn-UZ" sz="21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-MODUL: </a:t>
            </a:r>
            <a:r>
              <a:rPr lang="en-US" altLang="uz-Latn-UZ" sz="21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O‘QUVCHILAR KOMPETENSIYALARINI BAHOLASH USULLARI VA VOSITALARI</a:t>
            </a:r>
            <a:endParaRPr lang="ru-RU" altLang="uz-Latn-UZ" sz="2100" dirty="0">
              <a:solidFill>
                <a:schemeClr val="accent4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4" name="Рисунок 14">
            <a:extLst>
              <a:ext uri="{FF2B5EF4-FFF2-40B4-BE49-F238E27FC236}">
                <a16:creationId xmlns:a16="http://schemas.microsoft.com/office/drawing/2014/main" xmlns="" id="{BCD5D0E1-5D0F-4159-8966-3574982F4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9" r="36513" b="50000"/>
          <a:stretch>
            <a:fillRect/>
          </a:stretch>
        </p:blipFill>
        <p:spPr bwMode="auto">
          <a:xfrm>
            <a:off x="77391" y="-19050"/>
            <a:ext cx="767953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00;p41">
            <a:extLst>
              <a:ext uri="{FF2B5EF4-FFF2-40B4-BE49-F238E27FC236}">
                <a16:creationId xmlns:a16="http://schemas.microsoft.com/office/drawing/2014/main" xmlns="" id="{A24448BC-3341-E951-F3D0-1BC4457B95EA}"/>
              </a:ext>
            </a:extLst>
          </p:cNvPr>
          <p:cNvSpPr txBox="1">
            <a:spLocks/>
          </p:cNvSpPr>
          <p:nvPr/>
        </p:nvSpPr>
        <p:spPr>
          <a:xfrm>
            <a:off x="457200" y="67377"/>
            <a:ext cx="8229600" cy="8006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Vazirlar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Mahkamasining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2017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6-apreldagi 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187-qarori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tasdiqlangan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DTS</a:t>
            </a:r>
            <a:endParaRPr lang="en-US" sz="2400" dirty="0"/>
          </a:p>
        </p:txBody>
      </p:sp>
      <p:grpSp>
        <p:nvGrpSpPr>
          <p:cNvPr id="4" name="Google Shape;1602;p41">
            <a:extLst>
              <a:ext uri="{FF2B5EF4-FFF2-40B4-BE49-F238E27FC236}">
                <a16:creationId xmlns:a16="http://schemas.microsoft.com/office/drawing/2014/main" xmlns="" id="{F7C08D9A-8B65-04CD-9647-8FE914C9988B}"/>
              </a:ext>
            </a:extLst>
          </p:cNvPr>
          <p:cNvGrpSpPr/>
          <p:nvPr/>
        </p:nvGrpSpPr>
        <p:grpSpPr>
          <a:xfrm>
            <a:off x="655793" y="1142548"/>
            <a:ext cx="1807163" cy="3088047"/>
            <a:chOff x="914402" y="1142548"/>
            <a:chExt cx="1807163" cy="3088047"/>
          </a:xfrm>
        </p:grpSpPr>
        <p:sp>
          <p:nvSpPr>
            <p:cNvPr id="5" name="Google Shape;1603;p41">
              <a:extLst>
                <a:ext uri="{FF2B5EF4-FFF2-40B4-BE49-F238E27FC236}">
                  <a16:creationId xmlns:a16="http://schemas.microsoft.com/office/drawing/2014/main" xmlns="" id="{B20D9D21-480D-D972-9899-19B81AACA931}"/>
                </a:ext>
              </a:extLst>
            </p:cNvPr>
            <p:cNvSpPr/>
            <p:nvPr/>
          </p:nvSpPr>
          <p:spPr>
            <a:xfrm>
              <a:off x="926818" y="1155494"/>
              <a:ext cx="1404538" cy="2656894"/>
            </a:xfrm>
            <a:custGeom>
              <a:avLst/>
              <a:gdLst/>
              <a:ahLst/>
              <a:cxnLst/>
              <a:rect l="l" t="t" r="r" b="b"/>
              <a:pathLst>
                <a:path w="74324" h="140595" extrusionOk="0">
                  <a:moveTo>
                    <a:pt x="74323" y="0"/>
                  </a:moveTo>
                  <a:lnTo>
                    <a:pt x="1" y="36970"/>
                  </a:lnTo>
                  <a:lnTo>
                    <a:pt x="1" y="140595"/>
                  </a:lnTo>
                  <a:lnTo>
                    <a:pt x="74323" y="103680"/>
                  </a:lnTo>
                  <a:lnTo>
                    <a:pt x="74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604;p41">
              <a:extLst>
                <a:ext uri="{FF2B5EF4-FFF2-40B4-BE49-F238E27FC236}">
                  <a16:creationId xmlns:a16="http://schemas.microsoft.com/office/drawing/2014/main" xmlns="" id="{9C3DC9AD-F373-0DF6-96E7-9803746A947D}"/>
                </a:ext>
              </a:extLst>
            </p:cNvPr>
            <p:cNvSpPr/>
            <p:nvPr/>
          </p:nvSpPr>
          <p:spPr>
            <a:xfrm>
              <a:off x="914402" y="1142548"/>
              <a:ext cx="1430408" cy="2682273"/>
            </a:xfrm>
            <a:custGeom>
              <a:avLst/>
              <a:gdLst/>
              <a:ahLst/>
              <a:cxnLst/>
              <a:rect l="l" t="t" r="r" b="b"/>
              <a:pathLst>
                <a:path w="75693" h="141938" extrusionOk="0">
                  <a:moveTo>
                    <a:pt x="74323" y="1781"/>
                  </a:moveTo>
                  <a:lnTo>
                    <a:pt x="74323" y="103927"/>
                  </a:lnTo>
                  <a:lnTo>
                    <a:pt x="1370" y="140184"/>
                  </a:lnTo>
                  <a:lnTo>
                    <a:pt x="1370" y="38038"/>
                  </a:lnTo>
                  <a:lnTo>
                    <a:pt x="74323" y="1781"/>
                  </a:lnTo>
                  <a:close/>
                  <a:moveTo>
                    <a:pt x="75014" y="1"/>
                  </a:moveTo>
                  <a:cubicBezTo>
                    <a:pt x="74898" y="1"/>
                    <a:pt x="74788" y="28"/>
                    <a:pt x="74706" y="83"/>
                  </a:cubicBezTo>
                  <a:lnTo>
                    <a:pt x="384" y="37053"/>
                  </a:lnTo>
                  <a:cubicBezTo>
                    <a:pt x="110" y="37162"/>
                    <a:pt x="0" y="37381"/>
                    <a:pt x="0" y="37655"/>
                  </a:cubicBezTo>
                  <a:lnTo>
                    <a:pt x="0" y="141280"/>
                  </a:lnTo>
                  <a:cubicBezTo>
                    <a:pt x="0" y="141663"/>
                    <a:pt x="274" y="141937"/>
                    <a:pt x="658" y="141937"/>
                  </a:cubicBezTo>
                  <a:cubicBezTo>
                    <a:pt x="767" y="141937"/>
                    <a:pt x="877" y="141937"/>
                    <a:pt x="986" y="141882"/>
                  </a:cubicBezTo>
                  <a:lnTo>
                    <a:pt x="75309" y="104967"/>
                  </a:lnTo>
                  <a:cubicBezTo>
                    <a:pt x="75528" y="104803"/>
                    <a:pt x="75692" y="104584"/>
                    <a:pt x="75692" y="104365"/>
                  </a:cubicBezTo>
                  <a:lnTo>
                    <a:pt x="75692" y="685"/>
                  </a:lnTo>
                  <a:cubicBezTo>
                    <a:pt x="75692" y="411"/>
                    <a:pt x="75583" y="247"/>
                    <a:pt x="75364" y="83"/>
                  </a:cubicBezTo>
                  <a:cubicBezTo>
                    <a:pt x="75254" y="28"/>
                    <a:pt x="75131" y="1"/>
                    <a:pt x="7501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605;p41">
              <a:extLst>
                <a:ext uri="{FF2B5EF4-FFF2-40B4-BE49-F238E27FC236}">
                  <a16:creationId xmlns:a16="http://schemas.microsoft.com/office/drawing/2014/main" xmlns="" id="{28655CF1-96BF-F015-53BD-9324685E890B}"/>
                </a:ext>
              </a:extLst>
            </p:cNvPr>
            <p:cNvSpPr/>
            <p:nvPr/>
          </p:nvSpPr>
          <p:spPr>
            <a:xfrm>
              <a:off x="926818" y="1294189"/>
              <a:ext cx="1705726" cy="854942"/>
            </a:xfrm>
            <a:custGeom>
              <a:avLst/>
              <a:gdLst/>
              <a:ahLst/>
              <a:cxnLst/>
              <a:rect l="l" t="t" r="r" b="b"/>
              <a:pathLst>
                <a:path w="90262" h="45241" extrusionOk="0">
                  <a:moveTo>
                    <a:pt x="70270" y="0"/>
                  </a:moveTo>
                  <a:lnTo>
                    <a:pt x="1" y="34889"/>
                  </a:lnTo>
                  <a:lnTo>
                    <a:pt x="20156" y="45240"/>
                  </a:lnTo>
                  <a:lnTo>
                    <a:pt x="90261" y="10571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606;p41">
              <a:extLst>
                <a:ext uri="{FF2B5EF4-FFF2-40B4-BE49-F238E27FC236}">
                  <a16:creationId xmlns:a16="http://schemas.microsoft.com/office/drawing/2014/main" xmlns="" id="{A14546F6-B4EA-257B-9343-B3C260998790}"/>
                </a:ext>
              </a:extLst>
            </p:cNvPr>
            <p:cNvSpPr/>
            <p:nvPr/>
          </p:nvSpPr>
          <p:spPr>
            <a:xfrm>
              <a:off x="926818" y="1294189"/>
              <a:ext cx="1705726" cy="699680"/>
            </a:xfrm>
            <a:custGeom>
              <a:avLst/>
              <a:gdLst/>
              <a:ahLst/>
              <a:cxnLst/>
              <a:rect l="l" t="t" r="r" b="b"/>
              <a:pathLst>
                <a:path w="90262" h="37025" extrusionOk="0">
                  <a:moveTo>
                    <a:pt x="82703" y="6573"/>
                  </a:moveTo>
                  <a:lnTo>
                    <a:pt x="82701" y="6574"/>
                  </a:lnTo>
                  <a:lnTo>
                    <a:pt x="90261" y="10571"/>
                  </a:lnTo>
                  <a:lnTo>
                    <a:pt x="82703" y="6573"/>
                  </a:lnTo>
                  <a:close/>
                  <a:moveTo>
                    <a:pt x="70270" y="0"/>
                  </a:moveTo>
                  <a:lnTo>
                    <a:pt x="1" y="34889"/>
                  </a:lnTo>
                  <a:lnTo>
                    <a:pt x="19992" y="37025"/>
                  </a:lnTo>
                  <a:lnTo>
                    <a:pt x="82701" y="6574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07;p41">
              <a:extLst>
                <a:ext uri="{FF2B5EF4-FFF2-40B4-BE49-F238E27FC236}">
                  <a16:creationId xmlns:a16="http://schemas.microsoft.com/office/drawing/2014/main" xmlns="" id="{1EDA188C-6354-FFB1-B035-EB9D0E9F29AC}"/>
                </a:ext>
              </a:extLst>
            </p:cNvPr>
            <p:cNvSpPr/>
            <p:nvPr/>
          </p:nvSpPr>
          <p:spPr>
            <a:xfrm>
              <a:off x="914402" y="1281244"/>
              <a:ext cx="1733657" cy="880302"/>
            </a:xfrm>
            <a:custGeom>
              <a:avLst/>
              <a:gdLst/>
              <a:ahLst/>
              <a:cxnLst/>
              <a:rect l="l" t="t" r="r" b="b"/>
              <a:pathLst>
                <a:path w="91740" h="46583" extrusionOk="0">
                  <a:moveTo>
                    <a:pt x="70872" y="1452"/>
                  </a:moveTo>
                  <a:lnTo>
                    <a:pt x="89439" y="11201"/>
                  </a:lnTo>
                  <a:lnTo>
                    <a:pt x="20813" y="45213"/>
                  </a:lnTo>
                  <a:lnTo>
                    <a:pt x="2191" y="35629"/>
                  </a:lnTo>
                  <a:lnTo>
                    <a:pt x="70872" y="1452"/>
                  </a:lnTo>
                  <a:close/>
                  <a:moveTo>
                    <a:pt x="70920" y="1"/>
                  </a:moveTo>
                  <a:cubicBezTo>
                    <a:pt x="70818" y="1"/>
                    <a:pt x="70708" y="28"/>
                    <a:pt x="70599" y="83"/>
                  </a:cubicBezTo>
                  <a:lnTo>
                    <a:pt x="384" y="34971"/>
                  </a:lnTo>
                  <a:cubicBezTo>
                    <a:pt x="165" y="35081"/>
                    <a:pt x="0" y="35355"/>
                    <a:pt x="0" y="35574"/>
                  </a:cubicBezTo>
                  <a:cubicBezTo>
                    <a:pt x="0" y="35848"/>
                    <a:pt x="165" y="36067"/>
                    <a:pt x="384" y="36176"/>
                  </a:cubicBezTo>
                  <a:lnTo>
                    <a:pt x="20484" y="46528"/>
                  </a:lnTo>
                  <a:cubicBezTo>
                    <a:pt x="20594" y="46583"/>
                    <a:pt x="20703" y="46583"/>
                    <a:pt x="20813" y="46583"/>
                  </a:cubicBezTo>
                  <a:cubicBezTo>
                    <a:pt x="20922" y="46583"/>
                    <a:pt x="20977" y="46583"/>
                    <a:pt x="21087" y="46528"/>
                  </a:cubicBezTo>
                  <a:lnTo>
                    <a:pt x="91247" y="11858"/>
                  </a:lnTo>
                  <a:cubicBezTo>
                    <a:pt x="91740" y="11585"/>
                    <a:pt x="91740" y="10873"/>
                    <a:pt x="91247" y="10654"/>
                  </a:cubicBezTo>
                  <a:lnTo>
                    <a:pt x="71201" y="83"/>
                  </a:lnTo>
                  <a:cubicBezTo>
                    <a:pt x="71119" y="28"/>
                    <a:pt x="71023" y="1"/>
                    <a:pt x="7092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08;p41">
              <a:extLst>
                <a:ext uri="{FF2B5EF4-FFF2-40B4-BE49-F238E27FC236}">
                  <a16:creationId xmlns:a16="http://schemas.microsoft.com/office/drawing/2014/main" xmlns="" id="{C51BE9D4-57D1-BEC8-4457-BACC1AA2EC4B}"/>
                </a:ext>
              </a:extLst>
            </p:cNvPr>
            <p:cNvSpPr/>
            <p:nvPr/>
          </p:nvSpPr>
          <p:spPr>
            <a:xfrm>
              <a:off x="1304612" y="1355250"/>
              <a:ext cx="1404538" cy="2656913"/>
            </a:xfrm>
            <a:custGeom>
              <a:avLst/>
              <a:gdLst/>
              <a:ahLst/>
              <a:cxnLst/>
              <a:rect l="l" t="t" r="r" b="b"/>
              <a:pathLst>
                <a:path w="74324" h="140596" extrusionOk="0">
                  <a:moveTo>
                    <a:pt x="74323" y="1"/>
                  </a:moveTo>
                  <a:lnTo>
                    <a:pt x="1" y="36916"/>
                  </a:lnTo>
                  <a:lnTo>
                    <a:pt x="1" y="140595"/>
                  </a:lnTo>
                  <a:lnTo>
                    <a:pt x="74323" y="103626"/>
                  </a:lnTo>
                  <a:lnTo>
                    <a:pt x="743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09;p41">
              <a:extLst>
                <a:ext uri="{FF2B5EF4-FFF2-40B4-BE49-F238E27FC236}">
                  <a16:creationId xmlns:a16="http://schemas.microsoft.com/office/drawing/2014/main" xmlns="" id="{B063C93A-5C86-D55A-E576-1CA90CA763C8}"/>
                </a:ext>
              </a:extLst>
            </p:cNvPr>
            <p:cNvSpPr/>
            <p:nvPr/>
          </p:nvSpPr>
          <p:spPr>
            <a:xfrm>
              <a:off x="1292196" y="1342323"/>
              <a:ext cx="1429369" cy="2682254"/>
            </a:xfrm>
            <a:custGeom>
              <a:avLst/>
              <a:gdLst/>
              <a:ahLst/>
              <a:cxnLst/>
              <a:rect l="l" t="t" r="r" b="b"/>
              <a:pathLst>
                <a:path w="75638" h="141937" extrusionOk="0">
                  <a:moveTo>
                    <a:pt x="74323" y="1780"/>
                  </a:moveTo>
                  <a:lnTo>
                    <a:pt x="74323" y="103872"/>
                  </a:lnTo>
                  <a:lnTo>
                    <a:pt x="1370" y="140184"/>
                  </a:lnTo>
                  <a:lnTo>
                    <a:pt x="1370" y="38093"/>
                  </a:lnTo>
                  <a:lnTo>
                    <a:pt x="74323" y="1780"/>
                  </a:lnTo>
                  <a:close/>
                  <a:moveTo>
                    <a:pt x="75014" y="0"/>
                  </a:moveTo>
                  <a:cubicBezTo>
                    <a:pt x="74898" y="0"/>
                    <a:pt x="74788" y="28"/>
                    <a:pt x="74706" y="82"/>
                  </a:cubicBezTo>
                  <a:lnTo>
                    <a:pt x="384" y="36997"/>
                  </a:lnTo>
                  <a:cubicBezTo>
                    <a:pt x="165" y="37107"/>
                    <a:pt x="0" y="37381"/>
                    <a:pt x="0" y="37600"/>
                  </a:cubicBezTo>
                  <a:lnTo>
                    <a:pt x="0" y="141279"/>
                  </a:lnTo>
                  <a:cubicBezTo>
                    <a:pt x="0" y="141499"/>
                    <a:pt x="110" y="141718"/>
                    <a:pt x="329" y="141827"/>
                  </a:cubicBezTo>
                  <a:cubicBezTo>
                    <a:pt x="438" y="141882"/>
                    <a:pt x="548" y="141937"/>
                    <a:pt x="658" y="141937"/>
                  </a:cubicBezTo>
                  <a:cubicBezTo>
                    <a:pt x="767" y="141937"/>
                    <a:pt x="877" y="141882"/>
                    <a:pt x="986" y="141882"/>
                  </a:cubicBezTo>
                  <a:lnTo>
                    <a:pt x="75309" y="104912"/>
                  </a:lnTo>
                  <a:cubicBezTo>
                    <a:pt x="75528" y="104803"/>
                    <a:pt x="75637" y="104584"/>
                    <a:pt x="75637" y="104310"/>
                  </a:cubicBezTo>
                  <a:lnTo>
                    <a:pt x="75637" y="685"/>
                  </a:lnTo>
                  <a:cubicBezTo>
                    <a:pt x="75637" y="411"/>
                    <a:pt x="75528" y="192"/>
                    <a:pt x="75364" y="82"/>
                  </a:cubicBezTo>
                  <a:cubicBezTo>
                    <a:pt x="75254" y="28"/>
                    <a:pt x="75131" y="0"/>
                    <a:pt x="750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10;p41">
              <a:extLst>
                <a:ext uri="{FF2B5EF4-FFF2-40B4-BE49-F238E27FC236}">
                  <a16:creationId xmlns:a16="http://schemas.microsoft.com/office/drawing/2014/main" xmlns="" id="{EFA8F495-E886-6F1F-2C5B-5343457DC69E}"/>
                </a:ext>
              </a:extLst>
            </p:cNvPr>
            <p:cNvSpPr/>
            <p:nvPr/>
          </p:nvSpPr>
          <p:spPr>
            <a:xfrm>
              <a:off x="2317933" y="1408052"/>
              <a:ext cx="128352" cy="64176"/>
            </a:xfrm>
            <a:custGeom>
              <a:avLst/>
              <a:gdLst/>
              <a:ahLst/>
              <a:cxnLst/>
              <a:rect l="l" t="t" r="r" b="b"/>
              <a:pathLst>
                <a:path w="6792" h="3396" extrusionOk="0">
                  <a:moveTo>
                    <a:pt x="0" y="3396"/>
                  </a:moveTo>
                  <a:lnTo>
                    <a:pt x="6792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11;p41">
              <a:extLst>
                <a:ext uri="{FF2B5EF4-FFF2-40B4-BE49-F238E27FC236}">
                  <a16:creationId xmlns:a16="http://schemas.microsoft.com/office/drawing/2014/main" xmlns="" id="{13F3E529-28C1-6A38-77A5-F8D971DEE3FF}"/>
                </a:ext>
              </a:extLst>
            </p:cNvPr>
            <p:cNvSpPr/>
            <p:nvPr/>
          </p:nvSpPr>
          <p:spPr>
            <a:xfrm>
              <a:off x="2301359" y="1396297"/>
              <a:ext cx="161611" cy="88365"/>
            </a:xfrm>
            <a:custGeom>
              <a:avLst/>
              <a:gdLst/>
              <a:ahLst/>
              <a:cxnLst/>
              <a:rect l="l" t="t" r="r" b="b"/>
              <a:pathLst>
                <a:path w="8552" h="4676" extrusionOk="0">
                  <a:moveTo>
                    <a:pt x="7614" y="0"/>
                  </a:moveTo>
                  <a:cubicBezTo>
                    <a:pt x="7561" y="0"/>
                    <a:pt x="7506" y="7"/>
                    <a:pt x="7450" y="20"/>
                  </a:cubicBezTo>
                  <a:lnTo>
                    <a:pt x="603" y="3415"/>
                  </a:lnTo>
                  <a:cubicBezTo>
                    <a:pt x="1" y="3744"/>
                    <a:pt x="220" y="4620"/>
                    <a:pt x="877" y="4675"/>
                  </a:cubicBezTo>
                  <a:cubicBezTo>
                    <a:pt x="987" y="4675"/>
                    <a:pt x="1096" y="4675"/>
                    <a:pt x="1151" y="4620"/>
                  </a:cubicBezTo>
                  <a:lnTo>
                    <a:pt x="7997" y="1225"/>
                  </a:lnTo>
                  <a:cubicBezTo>
                    <a:pt x="8552" y="821"/>
                    <a:pt x="8225" y="0"/>
                    <a:pt x="76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12;p41">
              <a:extLst>
                <a:ext uri="{FF2B5EF4-FFF2-40B4-BE49-F238E27FC236}">
                  <a16:creationId xmlns:a16="http://schemas.microsoft.com/office/drawing/2014/main" xmlns="" id="{E6F106DB-C14B-D34A-0B70-CC8B5BE75C84}"/>
                </a:ext>
              </a:extLst>
            </p:cNvPr>
            <p:cNvSpPr/>
            <p:nvPr/>
          </p:nvSpPr>
          <p:spPr>
            <a:xfrm>
              <a:off x="1294256" y="1993618"/>
              <a:ext cx="1036074" cy="2032029"/>
            </a:xfrm>
            <a:custGeom>
              <a:avLst/>
              <a:gdLst/>
              <a:ahLst/>
              <a:cxnLst/>
              <a:rect l="l" t="t" r="r" b="b"/>
              <a:pathLst>
                <a:path w="54826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8"/>
                  </a:lnTo>
                  <a:lnTo>
                    <a:pt x="53511" y="1768"/>
                  </a:lnTo>
                  <a:close/>
                  <a:moveTo>
                    <a:pt x="54155" y="1"/>
                  </a:moveTo>
                  <a:cubicBezTo>
                    <a:pt x="54053" y="1"/>
                    <a:pt x="53946" y="22"/>
                    <a:pt x="53840" y="70"/>
                  </a:cubicBezTo>
                  <a:lnTo>
                    <a:pt x="384" y="26852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1"/>
                  </a:lnTo>
                  <a:cubicBezTo>
                    <a:pt x="1" y="107090"/>
                    <a:pt x="110" y="107309"/>
                    <a:pt x="329" y="107419"/>
                  </a:cubicBezTo>
                  <a:cubicBezTo>
                    <a:pt x="439" y="107474"/>
                    <a:pt x="549" y="107528"/>
                    <a:pt x="713" y="107528"/>
                  </a:cubicBezTo>
                  <a:cubicBezTo>
                    <a:pt x="768" y="107528"/>
                    <a:pt x="877" y="107474"/>
                    <a:pt x="987" y="107474"/>
                  </a:cubicBezTo>
                  <a:lnTo>
                    <a:pt x="54442" y="80691"/>
                  </a:lnTo>
                  <a:cubicBezTo>
                    <a:pt x="54716" y="80582"/>
                    <a:pt x="54825" y="80363"/>
                    <a:pt x="54825" y="80089"/>
                  </a:cubicBezTo>
                  <a:lnTo>
                    <a:pt x="54825" y="672"/>
                  </a:lnTo>
                  <a:cubicBezTo>
                    <a:pt x="54825" y="286"/>
                    <a:pt x="54523" y="1"/>
                    <a:pt x="54155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13;p41">
              <a:extLst>
                <a:ext uri="{FF2B5EF4-FFF2-40B4-BE49-F238E27FC236}">
                  <a16:creationId xmlns:a16="http://schemas.microsoft.com/office/drawing/2014/main" xmlns="" id="{6559578F-EF98-D566-CE64-5A1C0A25E7A9}"/>
                </a:ext>
              </a:extLst>
            </p:cNvPr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19992" y="10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14;p41">
              <a:extLst>
                <a:ext uri="{FF2B5EF4-FFF2-40B4-BE49-F238E27FC236}">
                  <a16:creationId xmlns:a16="http://schemas.microsoft.com/office/drawing/2014/main" xmlns="" id="{07FC3CF6-4868-33B8-C2C1-E9232535C5E1}"/>
                </a:ext>
              </a:extLst>
            </p:cNvPr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8161" y="101818"/>
                  </a:lnTo>
                  <a:lnTo>
                    <a:pt x="8435" y="44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15;p41">
              <a:extLst>
                <a:ext uri="{FF2B5EF4-FFF2-40B4-BE49-F238E27FC236}">
                  <a16:creationId xmlns:a16="http://schemas.microsoft.com/office/drawing/2014/main" xmlns="" id="{7DF80DC7-CE51-5306-DA88-5BDDDB8B11F6}"/>
                </a:ext>
              </a:extLst>
            </p:cNvPr>
            <p:cNvSpPr/>
            <p:nvPr/>
          </p:nvSpPr>
          <p:spPr>
            <a:xfrm>
              <a:off x="914402" y="1841335"/>
              <a:ext cx="403669" cy="2183266"/>
            </a:xfrm>
            <a:custGeom>
              <a:avLst/>
              <a:gdLst/>
              <a:ahLst/>
              <a:cxnLst/>
              <a:rect l="l" t="t" r="r" b="b"/>
              <a:pathLst>
                <a:path w="21361" h="115532" extrusionOk="0">
                  <a:moveTo>
                    <a:pt x="1370" y="1774"/>
                  </a:moveTo>
                  <a:lnTo>
                    <a:pt x="20046" y="11633"/>
                  </a:lnTo>
                  <a:lnTo>
                    <a:pt x="20046" y="113724"/>
                  </a:lnTo>
                  <a:lnTo>
                    <a:pt x="1370" y="103866"/>
                  </a:lnTo>
                  <a:lnTo>
                    <a:pt x="1370" y="1774"/>
                  </a:lnTo>
                  <a:close/>
                  <a:moveTo>
                    <a:pt x="668" y="1"/>
                  </a:moveTo>
                  <a:cubicBezTo>
                    <a:pt x="321" y="1"/>
                    <a:pt x="0" y="260"/>
                    <a:pt x="0" y="679"/>
                  </a:cubicBezTo>
                  <a:lnTo>
                    <a:pt x="0" y="104304"/>
                  </a:lnTo>
                  <a:cubicBezTo>
                    <a:pt x="0" y="104523"/>
                    <a:pt x="110" y="104797"/>
                    <a:pt x="384" y="104906"/>
                  </a:cubicBezTo>
                  <a:lnTo>
                    <a:pt x="20375" y="115422"/>
                  </a:lnTo>
                  <a:cubicBezTo>
                    <a:pt x="20429" y="115477"/>
                    <a:pt x="20539" y="115532"/>
                    <a:pt x="20649" y="115532"/>
                  </a:cubicBezTo>
                  <a:cubicBezTo>
                    <a:pt x="20813" y="115532"/>
                    <a:pt x="20922" y="115477"/>
                    <a:pt x="21032" y="115422"/>
                  </a:cubicBezTo>
                  <a:cubicBezTo>
                    <a:pt x="21196" y="115313"/>
                    <a:pt x="21361" y="115094"/>
                    <a:pt x="21361" y="114874"/>
                  </a:cubicBezTo>
                  <a:lnTo>
                    <a:pt x="21361" y="11195"/>
                  </a:lnTo>
                  <a:cubicBezTo>
                    <a:pt x="21361" y="10976"/>
                    <a:pt x="21196" y="10757"/>
                    <a:pt x="20977" y="10647"/>
                  </a:cubicBezTo>
                  <a:lnTo>
                    <a:pt x="986" y="77"/>
                  </a:lnTo>
                  <a:cubicBezTo>
                    <a:pt x="883" y="25"/>
                    <a:pt x="775" y="1"/>
                    <a:pt x="668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16;p41">
              <a:extLst>
                <a:ext uri="{FF2B5EF4-FFF2-40B4-BE49-F238E27FC236}">
                  <a16:creationId xmlns:a16="http://schemas.microsoft.com/office/drawing/2014/main" xmlns="" id="{840DF5B8-D004-D412-4299-65D8546D0EC2}"/>
                </a:ext>
              </a:extLst>
            </p:cNvPr>
            <p:cNvSpPr/>
            <p:nvPr/>
          </p:nvSpPr>
          <p:spPr>
            <a:xfrm>
              <a:off x="926818" y="2057022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1"/>
                  </a:moveTo>
                  <a:lnTo>
                    <a:pt x="1" y="9202"/>
                  </a:lnTo>
                  <a:lnTo>
                    <a:pt x="19992" y="19773"/>
                  </a:lnTo>
                  <a:lnTo>
                    <a:pt x="19992" y="105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17;p41">
              <a:extLst>
                <a:ext uri="{FF2B5EF4-FFF2-40B4-BE49-F238E27FC236}">
                  <a16:creationId xmlns:a16="http://schemas.microsoft.com/office/drawing/2014/main" xmlns="" id="{DA75E9B7-E8C8-D998-D363-611C5583E55D}"/>
                </a:ext>
              </a:extLst>
            </p:cNvPr>
            <p:cNvSpPr/>
            <p:nvPr/>
          </p:nvSpPr>
          <p:spPr>
            <a:xfrm>
              <a:off x="914402" y="2044341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7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7"/>
                  </a:lnTo>
                  <a:close/>
                  <a:moveTo>
                    <a:pt x="693" y="0"/>
                  </a:moveTo>
                  <a:cubicBezTo>
                    <a:pt x="337" y="0"/>
                    <a:pt x="0" y="286"/>
                    <a:pt x="0" y="672"/>
                  </a:cubicBezTo>
                  <a:lnTo>
                    <a:pt x="0" y="9928"/>
                  </a:lnTo>
                  <a:cubicBezTo>
                    <a:pt x="0" y="10147"/>
                    <a:pt x="110" y="10366"/>
                    <a:pt x="384" y="10531"/>
                  </a:cubicBezTo>
                  <a:lnTo>
                    <a:pt x="20375" y="21046"/>
                  </a:lnTo>
                  <a:cubicBezTo>
                    <a:pt x="20429" y="21101"/>
                    <a:pt x="20539" y="21101"/>
                    <a:pt x="20649" y="21101"/>
                  </a:cubicBezTo>
                  <a:cubicBezTo>
                    <a:pt x="20758" y="21101"/>
                    <a:pt x="20922" y="21046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243"/>
                  </a:lnTo>
                  <a:cubicBezTo>
                    <a:pt x="21361" y="10969"/>
                    <a:pt x="21196" y="10750"/>
                    <a:pt x="20977" y="10640"/>
                  </a:cubicBezTo>
                  <a:lnTo>
                    <a:pt x="986" y="69"/>
                  </a:lnTo>
                  <a:cubicBezTo>
                    <a:pt x="891" y="22"/>
                    <a:pt x="791" y="0"/>
                    <a:pt x="69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18;p41">
              <a:extLst>
                <a:ext uri="{FF2B5EF4-FFF2-40B4-BE49-F238E27FC236}">
                  <a16:creationId xmlns:a16="http://schemas.microsoft.com/office/drawing/2014/main" xmlns="" id="{391379FB-91CF-9F40-12A3-0FCAF8968E11}"/>
                </a:ext>
              </a:extLst>
            </p:cNvPr>
            <p:cNvSpPr/>
            <p:nvPr/>
          </p:nvSpPr>
          <p:spPr>
            <a:xfrm>
              <a:off x="926818" y="3400546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0"/>
                  </a:moveTo>
                  <a:lnTo>
                    <a:pt x="1" y="9202"/>
                  </a:lnTo>
                  <a:lnTo>
                    <a:pt x="19992" y="19772"/>
                  </a:lnTo>
                  <a:lnTo>
                    <a:pt x="19992" y="10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19;p41">
              <a:extLst>
                <a:ext uri="{FF2B5EF4-FFF2-40B4-BE49-F238E27FC236}">
                  <a16:creationId xmlns:a16="http://schemas.microsoft.com/office/drawing/2014/main" xmlns="" id="{02F0A963-56F0-BAF5-5500-82021F8F0C27}"/>
                </a:ext>
              </a:extLst>
            </p:cNvPr>
            <p:cNvSpPr/>
            <p:nvPr/>
          </p:nvSpPr>
          <p:spPr>
            <a:xfrm>
              <a:off x="914402" y="3387846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8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8"/>
                  </a:lnTo>
                  <a:close/>
                  <a:moveTo>
                    <a:pt x="693" y="1"/>
                  </a:moveTo>
                  <a:cubicBezTo>
                    <a:pt x="337" y="1"/>
                    <a:pt x="0" y="286"/>
                    <a:pt x="0" y="672"/>
                  </a:cubicBezTo>
                  <a:lnTo>
                    <a:pt x="0" y="9874"/>
                  </a:lnTo>
                  <a:cubicBezTo>
                    <a:pt x="0" y="10148"/>
                    <a:pt x="110" y="10367"/>
                    <a:pt x="384" y="10476"/>
                  </a:cubicBezTo>
                  <a:lnTo>
                    <a:pt x="20375" y="21047"/>
                  </a:lnTo>
                  <a:cubicBezTo>
                    <a:pt x="20429" y="21102"/>
                    <a:pt x="20539" y="21102"/>
                    <a:pt x="20649" y="21102"/>
                  </a:cubicBezTo>
                  <a:cubicBezTo>
                    <a:pt x="20813" y="21102"/>
                    <a:pt x="20922" y="21047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188"/>
                  </a:lnTo>
                  <a:cubicBezTo>
                    <a:pt x="21361" y="10969"/>
                    <a:pt x="21196" y="10750"/>
                    <a:pt x="20977" y="10641"/>
                  </a:cubicBezTo>
                  <a:lnTo>
                    <a:pt x="986" y="70"/>
                  </a:lnTo>
                  <a:cubicBezTo>
                    <a:pt x="891" y="22"/>
                    <a:pt x="791" y="1"/>
                    <a:pt x="693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20;p41">
              <a:extLst>
                <a:ext uri="{FF2B5EF4-FFF2-40B4-BE49-F238E27FC236}">
                  <a16:creationId xmlns:a16="http://schemas.microsoft.com/office/drawing/2014/main" xmlns="" id="{F6FF4D60-9FA9-146A-E86C-F4B372731FFA}"/>
                </a:ext>
              </a:extLst>
            </p:cNvPr>
            <p:cNvSpPr/>
            <p:nvPr/>
          </p:nvSpPr>
          <p:spPr>
            <a:xfrm>
              <a:off x="1183512" y="2660731"/>
              <a:ext cx="25890" cy="733582"/>
            </a:xfrm>
            <a:custGeom>
              <a:avLst/>
              <a:gdLst/>
              <a:ahLst/>
              <a:cxnLst/>
              <a:rect l="l" t="t" r="r" b="b"/>
              <a:pathLst>
                <a:path w="1370" h="38819" extrusionOk="0">
                  <a:moveTo>
                    <a:pt x="685" y="1"/>
                  </a:moveTo>
                  <a:cubicBezTo>
                    <a:pt x="343" y="1"/>
                    <a:pt x="0" y="233"/>
                    <a:pt x="0" y="699"/>
                  </a:cubicBezTo>
                  <a:lnTo>
                    <a:pt x="0" y="38162"/>
                  </a:lnTo>
                  <a:cubicBezTo>
                    <a:pt x="0" y="38490"/>
                    <a:pt x="274" y="38819"/>
                    <a:pt x="658" y="38819"/>
                  </a:cubicBezTo>
                  <a:cubicBezTo>
                    <a:pt x="1041" y="38819"/>
                    <a:pt x="1370" y="38490"/>
                    <a:pt x="1370" y="38162"/>
                  </a:cubicBezTo>
                  <a:lnTo>
                    <a:pt x="1370" y="699"/>
                  </a:lnTo>
                  <a:cubicBezTo>
                    <a:pt x="1370" y="233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21;p41">
              <a:extLst>
                <a:ext uri="{FF2B5EF4-FFF2-40B4-BE49-F238E27FC236}">
                  <a16:creationId xmlns:a16="http://schemas.microsoft.com/office/drawing/2014/main" xmlns="" id="{7D37A09C-099F-40EB-B45E-43849BAA9472}"/>
                </a:ext>
              </a:extLst>
            </p:cNvPr>
            <p:cNvSpPr/>
            <p:nvPr/>
          </p:nvSpPr>
          <p:spPr>
            <a:xfrm>
              <a:off x="1183512" y="2471048"/>
              <a:ext cx="25890" cy="143886"/>
            </a:xfrm>
            <a:custGeom>
              <a:avLst/>
              <a:gdLst/>
              <a:ahLst/>
              <a:cxnLst/>
              <a:rect l="l" t="t" r="r" b="b"/>
              <a:pathLst>
                <a:path w="1370" h="7614" extrusionOk="0">
                  <a:moveTo>
                    <a:pt x="685" y="1"/>
                  </a:moveTo>
                  <a:cubicBezTo>
                    <a:pt x="343" y="1"/>
                    <a:pt x="0" y="220"/>
                    <a:pt x="0" y="658"/>
                  </a:cubicBezTo>
                  <a:lnTo>
                    <a:pt x="0" y="6902"/>
                  </a:lnTo>
                  <a:cubicBezTo>
                    <a:pt x="0" y="7285"/>
                    <a:pt x="274" y="7614"/>
                    <a:pt x="658" y="7614"/>
                  </a:cubicBezTo>
                  <a:cubicBezTo>
                    <a:pt x="1041" y="7614"/>
                    <a:pt x="1370" y="7285"/>
                    <a:pt x="1370" y="6902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22;p41">
              <a:extLst>
                <a:ext uri="{FF2B5EF4-FFF2-40B4-BE49-F238E27FC236}">
                  <a16:creationId xmlns:a16="http://schemas.microsoft.com/office/drawing/2014/main" xmlns="" id="{1B2B44BB-CBBE-66DA-C134-FF2EEA9D876A}"/>
                </a:ext>
              </a:extLst>
            </p:cNvPr>
            <p:cNvSpPr/>
            <p:nvPr/>
          </p:nvSpPr>
          <p:spPr>
            <a:xfrm>
              <a:off x="1288057" y="1597470"/>
              <a:ext cx="600317" cy="297069"/>
            </a:xfrm>
            <a:custGeom>
              <a:avLst/>
              <a:gdLst/>
              <a:ahLst/>
              <a:cxnLst/>
              <a:rect l="l" t="t" r="r" b="b"/>
              <a:pathLst>
                <a:path w="31767" h="15720" extrusionOk="0">
                  <a:moveTo>
                    <a:pt x="0" y="15719"/>
                  </a:moveTo>
                  <a:lnTo>
                    <a:pt x="31767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23;p41">
              <a:extLst>
                <a:ext uri="{FF2B5EF4-FFF2-40B4-BE49-F238E27FC236}">
                  <a16:creationId xmlns:a16="http://schemas.microsoft.com/office/drawing/2014/main" xmlns="" id="{F5E71FAE-5DAD-7FF5-D652-71787A30EFE5}"/>
                </a:ext>
              </a:extLst>
            </p:cNvPr>
            <p:cNvSpPr/>
            <p:nvPr/>
          </p:nvSpPr>
          <p:spPr>
            <a:xfrm>
              <a:off x="1271483" y="1585451"/>
              <a:ext cx="633331" cy="321503"/>
            </a:xfrm>
            <a:custGeom>
              <a:avLst/>
              <a:gdLst/>
              <a:ahLst/>
              <a:cxnLst/>
              <a:rect l="l" t="t" r="r" b="b"/>
              <a:pathLst>
                <a:path w="33514" h="17013" extrusionOk="0">
                  <a:moveTo>
                    <a:pt x="32581" y="1"/>
                  </a:moveTo>
                  <a:cubicBezTo>
                    <a:pt x="32514" y="1"/>
                    <a:pt x="32443" y="11"/>
                    <a:pt x="32370" y="34"/>
                  </a:cubicBezTo>
                  <a:lnTo>
                    <a:pt x="603" y="15698"/>
                  </a:lnTo>
                  <a:cubicBezTo>
                    <a:pt x="1" y="16026"/>
                    <a:pt x="220" y="16957"/>
                    <a:pt x="877" y="17012"/>
                  </a:cubicBezTo>
                  <a:cubicBezTo>
                    <a:pt x="987" y="17012"/>
                    <a:pt x="1096" y="16957"/>
                    <a:pt x="1206" y="16957"/>
                  </a:cubicBezTo>
                  <a:lnTo>
                    <a:pt x="32972" y="1238"/>
                  </a:lnTo>
                  <a:cubicBezTo>
                    <a:pt x="33513" y="796"/>
                    <a:pt x="33171" y="1"/>
                    <a:pt x="325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24;p41">
              <a:extLst>
                <a:ext uri="{FF2B5EF4-FFF2-40B4-BE49-F238E27FC236}">
                  <a16:creationId xmlns:a16="http://schemas.microsoft.com/office/drawing/2014/main" xmlns="" id="{E3DF1ECB-47A7-CC5F-14E7-DD6E3361C52D}"/>
                </a:ext>
              </a:extLst>
            </p:cNvPr>
            <p:cNvSpPr/>
            <p:nvPr/>
          </p:nvSpPr>
          <p:spPr>
            <a:xfrm>
              <a:off x="1307711" y="2006318"/>
              <a:ext cx="1010204" cy="2006915"/>
            </a:xfrm>
            <a:custGeom>
              <a:avLst/>
              <a:gdLst/>
              <a:ahLst/>
              <a:cxnLst/>
              <a:rect l="l" t="t" r="r" b="b"/>
              <a:pathLst>
                <a:path w="53457" h="106200" extrusionOk="0">
                  <a:moveTo>
                    <a:pt x="53456" y="0"/>
                  </a:moveTo>
                  <a:lnTo>
                    <a:pt x="1" y="26783"/>
                  </a:lnTo>
                  <a:lnTo>
                    <a:pt x="1" y="106199"/>
                  </a:lnTo>
                  <a:lnTo>
                    <a:pt x="53456" y="79417"/>
                  </a:lnTo>
                  <a:lnTo>
                    <a:pt x="534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25;p41">
              <a:extLst>
                <a:ext uri="{FF2B5EF4-FFF2-40B4-BE49-F238E27FC236}">
                  <a16:creationId xmlns:a16="http://schemas.microsoft.com/office/drawing/2014/main" xmlns="" id="{0A855185-578D-8803-C98D-E9B0C6052C5C}"/>
                </a:ext>
              </a:extLst>
            </p:cNvPr>
            <p:cNvSpPr/>
            <p:nvPr/>
          </p:nvSpPr>
          <p:spPr>
            <a:xfrm>
              <a:off x="1307711" y="2148112"/>
              <a:ext cx="1319669" cy="667611"/>
            </a:xfrm>
            <a:custGeom>
              <a:avLst/>
              <a:gdLst/>
              <a:ahLst/>
              <a:cxnLst/>
              <a:rect l="l" t="t" r="r" b="b"/>
              <a:pathLst>
                <a:path w="69833" h="35328" extrusionOk="0">
                  <a:moveTo>
                    <a:pt x="49239" y="1"/>
                  </a:moveTo>
                  <a:lnTo>
                    <a:pt x="1" y="24702"/>
                  </a:lnTo>
                  <a:lnTo>
                    <a:pt x="20649" y="35327"/>
                  </a:lnTo>
                  <a:lnTo>
                    <a:pt x="69832" y="10845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26;p41">
              <a:extLst>
                <a:ext uri="{FF2B5EF4-FFF2-40B4-BE49-F238E27FC236}">
                  <a16:creationId xmlns:a16="http://schemas.microsoft.com/office/drawing/2014/main" xmlns="" id="{84AA288B-DEE3-500E-E46D-626C18B4D153}"/>
                </a:ext>
              </a:extLst>
            </p:cNvPr>
            <p:cNvSpPr/>
            <p:nvPr/>
          </p:nvSpPr>
          <p:spPr>
            <a:xfrm>
              <a:off x="1307711" y="2148112"/>
              <a:ext cx="1177862" cy="512349"/>
            </a:xfrm>
            <a:custGeom>
              <a:avLst/>
              <a:gdLst/>
              <a:ahLst/>
              <a:cxnLst/>
              <a:rect l="l" t="t" r="r" b="b"/>
              <a:pathLst>
                <a:path w="62329" h="27112" extrusionOk="0">
                  <a:moveTo>
                    <a:pt x="49239" y="1"/>
                  </a:moveTo>
                  <a:lnTo>
                    <a:pt x="1" y="24702"/>
                  </a:lnTo>
                  <a:lnTo>
                    <a:pt x="21635" y="27112"/>
                  </a:lnTo>
                  <a:lnTo>
                    <a:pt x="62329" y="6902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27;p41">
              <a:extLst>
                <a:ext uri="{FF2B5EF4-FFF2-40B4-BE49-F238E27FC236}">
                  <a16:creationId xmlns:a16="http://schemas.microsoft.com/office/drawing/2014/main" xmlns="" id="{90893594-F486-0926-DE58-35ED3567C91F}"/>
                </a:ext>
              </a:extLst>
            </p:cNvPr>
            <p:cNvSpPr/>
            <p:nvPr/>
          </p:nvSpPr>
          <p:spPr>
            <a:xfrm>
              <a:off x="1292196" y="2135186"/>
              <a:ext cx="1347600" cy="692952"/>
            </a:xfrm>
            <a:custGeom>
              <a:avLst/>
              <a:gdLst/>
              <a:ahLst/>
              <a:cxnLst/>
              <a:rect l="l" t="t" r="r" b="b"/>
              <a:pathLst>
                <a:path w="71311" h="36669" extrusionOk="0">
                  <a:moveTo>
                    <a:pt x="50060" y="1451"/>
                  </a:moveTo>
                  <a:lnTo>
                    <a:pt x="69175" y="11529"/>
                  </a:lnTo>
                  <a:lnTo>
                    <a:pt x="21525" y="35245"/>
                  </a:lnTo>
                  <a:lnTo>
                    <a:pt x="2301" y="25386"/>
                  </a:lnTo>
                  <a:lnTo>
                    <a:pt x="50060" y="1451"/>
                  </a:lnTo>
                  <a:close/>
                  <a:moveTo>
                    <a:pt x="50087" y="0"/>
                  </a:moveTo>
                  <a:cubicBezTo>
                    <a:pt x="49978" y="0"/>
                    <a:pt x="49868" y="27"/>
                    <a:pt x="49786" y="82"/>
                  </a:cubicBezTo>
                  <a:lnTo>
                    <a:pt x="493" y="24783"/>
                  </a:lnTo>
                  <a:cubicBezTo>
                    <a:pt x="0" y="25057"/>
                    <a:pt x="0" y="25715"/>
                    <a:pt x="493" y="25988"/>
                  </a:cubicBezTo>
                  <a:lnTo>
                    <a:pt x="21196" y="36614"/>
                  </a:lnTo>
                  <a:cubicBezTo>
                    <a:pt x="21251" y="36669"/>
                    <a:pt x="21361" y="36669"/>
                    <a:pt x="21470" y="36669"/>
                  </a:cubicBezTo>
                  <a:cubicBezTo>
                    <a:pt x="21580" y="36669"/>
                    <a:pt x="21689" y="36669"/>
                    <a:pt x="21799" y="36614"/>
                  </a:cubicBezTo>
                  <a:lnTo>
                    <a:pt x="70927" y="12132"/>
                  </a:lnTo>
                  <a:cubicBezTo>
                    <a:pt x="71146" y="12022"/>
                    <a:pt x="71311" y="11803"/>
                    <a:pt x="71311" y="11529"/>
                  </a:cubicBezTo>
                  <a:cubicBezTo>
                    <a:pt x="71311" y="11310"/>
                    <a:pt x="71146" y="11036"/>
                    <a:pt x="70927" y="10927"/>
                  </a:cubicBezTo>
                  <a:lnTo>
                    <a:pt x="50389" y="82"/>
                  </a:lnTo>
                  <a:cubicBezTo>
                    <a:pt x="50306" y="27"/>
                    <a:pt x="50197" y="0"/>
                    <a:pt x="50087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28;p41">
              <a:extLst>
                <a:ext uri="{FF2B5EF4-FFF2-40B4-BE49-F238E27FC236}">
                  <a16:creationId xmlns:a16="http://schemas.microsoft.com/office/drawing/2014/main" xmlns="" id="{CBC6C098-BE68-318B-EE1D-B58DD1299A50}"/>
                </a:ext>
              </a:extLst>
            </p:cNvPr>
            <p:cNvSpPr/>
            <p:nvPr/>
          </p:nvSpPr>
          <p:spPr>
            <a:xfrm>
              <a:off x="1307711" y="2512454"/>
              <a:ext cx="388155" cy="1705726"/>
            </a:xfrm>
            <a:custGeom>
              <a:avLst/>
              <a:gdLst/>
              <a:ahLst/>
              <a:cxnLst/>
              <a:rect l="l" t="t" r="r" b="b"/>
              <a:pathLst>
                <a:path w="20540" h="90262" extrusionOk="0">
                  <a:moveTo>
                    <a:pt x="1" y="1"/>
                  </a:moveTo>
                  <a:lnTo>
                    <a:pt x="1" y="79417"/>
                  </a:lnTo>
                  <a:lnTo>
                    <a:pt x="20540" y="90262"/>
                  </a:lnTo>
                  <a:lnTo>
                    <a:pt x="20540" y="10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29;p41">
              <a:extLst>
                <a:ext uri="{FF2B5EF4-FFF2-40B4-BE49-F238E27FC236}">
                  <a16:creationId xmlns:a16="http://schemas.microsoft.com/office/drawing/2014/main" xmlns="" id="{5DD3CEAA-A179-9C37-2E0F-4C6EF56025B0}"/>
                </a:ext>
              </a:extLst>
            </p:cNvPr>
            <p:cNvSpPr/>
            <p:nvPr/>
          </p:nvSpPr>
          <p:spPr>
            <a:xfrm>
              <a:off x="1399840" y="2565237"/>
              <a:ext cx="296029" cy="1652945"/>
            </a:xfrm>
            <a:custGeom>
              <a:avLst/>
              <a:gdLst/>
              <a:ahLst/>
              <a:cxnLst/>
              <a:rect l="l" t="t" r="r" b="b"/>
              <a:pathLst>
                <a:path w="15665" h="87469" extrusionOk="0">
                  <a:moveTo>
                    <a:pt x="384" y="1"/>
                  </a:moveTo>
                  <a:lnTo>
                    <a:pt x="0" y="73393"/>
                  </a:lnTo>
                  <a:lnTo>
                    <a:pt x="15665" y="87469"/>
                  </a:lnTo>
                  <a:lnTo>
                    <a:pt x="15665" y="805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30;p41">
              <a:extLst>
                <a:ext uri="{FF2B5EF4-FFF2-40B4-BE49-F238E27FC236}">
                  <a16:creationId xmlns:a16="http://schemas.microsoft.com/office/drawing/2014/main" xmlns="" id="{01EE2D0F-6436-21A7-7BB7-2E249BDE1878}"/>
                </a:ext>
              </a:extLst>
            </p:cNvPr>
            <p:cNvSpPr/>
            <p:nvPr/>
          </p:nvSpPr>
          <p:spPr>
            <a:xfrm>
              <a:off x="1294256" y="2499528"/>
              <a:ext cx="414025" cy="1731068"/>
            </a:xfrm>
            <a:custGeom>
              <a:avLst/>
              <a:gdLst/>
              <a:ahLst/>
              <a:cxnLst/>
              <a:rect l="l" t="t" r="r" b="b"/>
              <a:pathLst>
                <a:path w="21909" h="91603" extrusionOk="0">
                  <a:moveTo>
                    <a:pt x="1370" y="1780"/>
                  </a:moveTo>
                  <a:lnTo>
                    <a:pt x="20540" y="11913"/>
                  </a:lnTo>
                  <a:lnTo>
                    <a:pt x="20540" y="89795"/>
                  </a:lnTo>
                  <a:lnTo>
                    <a:pt x="1370" y="79663"/>
                  </a:lnTo>
                  <a:lnTo>
                    <a:pt x="1370" y="1780"/>
                  </a:lnTo>
                  <a:close/>
                  <a:moveTo>
                    <a:pt x="685" y="0"/>
                  </a:moveTo>
                  <a:cubicBezTo>
                    <a:pt x="562" y="0"/>
                    <a:pt x="439" y="27"/>
                    <a:pt x="329" y="82"/>
                  </a:cubicBezTo>
                  <a:cubicBezTo>
                    <a:pt x="165" y="192"/>
                    <a:pt x="1" y="411"/>
                    <a:pt x="56" y="685"/>
                  </a:cubicBezTo>
                  <a:lnTo>
                    <a:pt x="56" y="80101"/>
                  </a:lnTo>
                  <a:cubicBezTo>
                    <a:pt x="56" y="80320"/>
                    <a:pt x="165" y="80539"/>
                    <a:pt x="384" y="80649"/>
                  </a:cubicBezTo>
                  <a:lnTo>
                    <a:pt x="20923" y="91548"/>
                  </a:lnTo>
                  <a:cubicBezTo>
                    <a:pt x="21032" y="91548"/>
                    <a:pt x="21142" y="91603"/>
                    <a:pt x="21252" y="91603"/>
                  </a:cubicBezTo>
                  <a:cubicBezTo>
                    <a:pt x="21361" y="91603"/>
                    <a:pt x="21471" y="91548"/>
                    <a:pt x="21635" y="91493"/>
                  </a:cubicBezTo>
                  <a:cubicBezTo>
                    <a:pt x="21799" y="91384"/>
                    <a:pt x="21909" y="91165"/>
                    <a:pt x="21909" y="90946"/>
                  </a:cubicBezTo>
                  <a:lnTo>
                    <a:pt x="21909" y="11529"/>
                  </a:lnTo>
                  <a:cubicBezTo>
                    <a:pt x="21909" y="11255"/>
                    <a:pt x="21799" y="11036"/>
                    <a:pt x="21580" y="10927"/>
                  </a:cubicBezTo>
                  <a:lnTo>
                    <a:pt x="1041" y="82"/>
                  </a:lnTo>
                  <a:cubicBezTo>
                    <a:pt x="932" y="27"/>
                    <a:pt x="809" y="0"/>
                    <a:pt x="685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31;p41">
              <a:extLst>
                <a:ext uri="{FF2B5EF4-FFF2-40B4-BE49-F238E27FC236}">
                  <a16:creationId xmlns:a16="http://schemas.microsoft.com/office/drawing/2014/main" xmlns="" id="{389065B8-4144-A65F-AEF6-68157A09C750}"/>
                </a:ext>
              </a:extLst>
            </p:cNvPr>
            <p:cNvSpPr/>
            <p:nvPr/>
          </p:nvSpPr>
          <p:spPr>
            <a:xfrm>
              <a:off x="1307711" y="2720507"/>
              <a:ext cx="388155" cy="384016"/>
            </a:xfrm>
            <a:custGeom>
              <a:avLst/>
              <a:gdLst/>
              <a:ahLst/>
              <a:cxnLst/>
              <a:rect l="l" t="t" r="r" b="b"/>
              <a:pathLst>
                <a:path w="20540" h="20321" extrusionOk="0">
                  <a:moveTo>
                    <a:pt x="1" y="0"/>
                  </a:moveTo>
                  <a:lnTo>
                    <a:pt x="1" y="9476"/>
                  </a:lnTo>
                  <a:lnTo>
                    <a:pt x="20540" y="20320"/>
                  </a:lnTo>
                  <a:lnTo>
                    <a:pt x="20540" y="10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32;p41">
              <a:extLst>
                <a:ext uri="{FF2B5EF4-FFF2-40B4-BE49-F238E27FC236}">
                  <a16:creationId xmlns:a16="http://schemas.microsoft.com/office/drawing/2014/main" xmlns="" id="{EF27727C-FE75-5FDC-CB0C-C6D308A6DEE2}"/>
                </a:ext>
              </a:extLst>
            </p:cNvPr>
            <p:cNvSpPr/>
            <p:nvPr/>
          </p:nvSpPr>
          <p:spPr>
            <a:xfrm>
              <a:off x="1295295" y="2708601"/>
              <a:ext cx="412986" cy="409377"/>
            </a:xfrm>
            <a:custGeom>
              <a:avLst/>
              <a:gdLst/>
              <a:ahLst/>
              <a:cxnLst/>
              <a:rect l="l" t="t" r="r" b="b"/>
              <a:pathLst>
                <a:path w="21854" h="21663" extrusionOk="0">
                  <a:moveTo>
                    <a:pt x="1315" y="1781"/>
                  </a:moveTo>
                  <a:lnTo>
                    <a:pt x="20485" y="11913"/>
                  </a:lnTo>
                  <a:lnTo>
                    <a:pt x="20485" y="19855"/>
                  </a:lnTo>
                  <a:lnTo>
                    <a:pt x="1315" y="9722"/>
                  </a:lnTo>
                  <a:lnTo>
                    <a:pt x="1315" y="1781"/>
                  </a:lnTo>
                  <a:close/>
                  <a:moveTo>
                    <a:pt x="630" y="1"/>
                  </a:moveTo>
                  <a:cubicBezTo>
                    <a:pt x="507" y="1"/>
                    <a:pt x="384" y="28"/>
                    <a:pt x="274" y="83"/>
                  </a:cubicBezTo>
                  <a:cubicBezTo>
                    <a:pt x="110" y="192"/>
                    <a:pt x="1" y="411"/>
                    <a:pt x="1" y="630"/>
                  </a:cubicBezTo>
                  <a:lnTo>
                    <a:pt x="1" y="10106"/>
                  </a:lnTo>
                  <a:cubicBezTo>
                    <a:pt x="1" y="10380"/>
                    <a:pt x="110" y="10599"/>
                    <a:pt x="329" y="10708"/>
                  </a:cubicBezTo>
                  <a:lnTo>
                    <a:pt x="20868" y="21553"/>
                  </a:lnTo>
                  <a:cubicBezTo>
                    <a:pt x="20977" y="21607"/>
                    <a:pt x="21087" y="21662"/>
                    <a:pt x="21197" y="21662"/>
                  </a:cubicBezTo>
                  <a:cubicBezTo>
                    <a:pt x="21306" y="21662"/>
                    <a:pt x="21416" y="21607"/>
                    <a:pt x="21580" y="21553"/>
                  </a:cubicBezTo>
                  <a:cubicBezTo>
                    <a:pt x="21744" y="21443"/>
                    <a:pt x="21854" y="21224"/>
                    <a:pt x="21854" y="21005"/>
                  </a:cubicBezTo>
                  <a:lnTo>
                    <a:pt x="21854" y="11530"/>
                  </a:lnTo>
                  <a:cubicBezTo>
                    <a:pt x="21854" y="11256"/>
                    <a:pt x="21744" y="11037"/>
                    <a:pt x="21525" y="10927"/>
                  </a:cubicBezTo>
                  <a:lnTo>
                    <a:pt x="986" y="83"/>
                  </a:lnTo>
                  <a:cubicBezTo>
                    <a:pt x="877" y="28"/>
                    <a:pt x="754" y="1"/>
                    <a:pt x="63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33;p41">
              <a:extLst>
                <a:ext uri="{FF2B5EF4-FFF2-40B4-BE49-F238E27FC236}">
                  <a16:creationId xmlns:a16="http://schemas.microsoft.com/office/drawing/2014/main" xmlns="" id="{546C7B71-D645-1ADE-439D-5D7E01835B52}"/>
                </a:ext>
              </a:extLst>
            </p:cNvPr>
            <p:cNvSpPr/>
            <p:nvPr/>
          </p:nvSpPr>
          <p:spPr>
            <a:xfrm>
              <a:off x="1307711" y="3588925"/>
              <a:ext cx="388155" cy="385037"/>
            </a:xfrm>
            <a:custGeom>
              <a:avLst/>
              <a:gdLst/>
              <a:ahLst/>
              <a:cxnLst/>
              <a:rect l="l" t="t" r="r" b="b"/>
              <a:pathLst>
                <a:path w="20540" h="20375" extrusionOk="0">
                  <a:moveTo>
                    <a:pt x="1" y="1"/>
                  </a:moveTo>
                  <a:lnTo>
                    <a:pt x="1" y="9476"/>
                  </a:lnTo>
                  <a:lnTo>
                    <a:pt x="20540" y="20375"/>
                  </a:lnTo>
                  <a:lnTo>
                    <a:pt x="20540" y="109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34;p41">
              <a:extLst>
                <a:ext uri="{FF2B5EF4-FFF2-40B4-BE49-F238E27FC236}">
                  <a16:creationId xmlns:a16="http://schemas.microsoft.com/office/drawing/2014/main" xmlns="" id="{0BCCC9AD-371C-7537-D804-B7E27514E484}"/>
                </a:ext>
              </a:extLst>
            </p:cNvPr>
            <p:cNvSpPr/>
            <p:nvPr/>
          </p:nvSpPr>
          <p:spPr>
            <a:xfrm>
              <a:off x="1295295" y="3576698"/>
              <a:ext cx="412986" cy="409698"/>
            </a:xfrm>
            <a:custGeom>
              <a:avLst/>
              <a:gdLst/>
              <a:ahLst/>
              <a:cxnLst/>
              <a:rect l="l" t="t" r="r" b="b"/>
              <a:pathLst>
                <a:path w="21854" h="21680" extrusionOk="0">
                  <a:moveTo>
                    <a:pt x="1315" y="1798"/>
                  </a:moveTo>
                  <a:lnTo>
                    <a:pt x="20539" y="11930"/>
                  </a:lnTo>
                  <a:lnTo>
                    <a:pt x="20539" y="19872"/>
                  </a:lnTo>
                  <a:lnTo>
                    <a:pt x="1315" y="9739"/>
                  </a:lnTo>
                  <a:lnTo>
                    <a:pt x="1315" y="1798"/>
                  </a:lnTo>
                  <a:close/>
                  <a:moveTo>
                    <a:pt x="624" y="1"/>
                  </a:moveTo>
                  <a:cubicBezTo>
                    <a:pt x="278" y="1"/>
                    <a:pt x="1" y="278"/>
                    <a:pt x="1" y="648"/>
                  </a:cubicBezTo>
                  <a:lnTo>
                    <a:pt x="1" y="10123"/>
                  </a:lnTo>
                  <a:cubicBezTo>
                    <a:pt x="1" y="10397"/>
                    <a:pt x="110" y="10616"/>
                    <a:pt x="329" y="10725"/>
                  </a:cubicBezTo>
                  <a:lnTo>
                    <a:pt x="20868" y="21570"/>
                  </a:lnTo>
                  <a:cubicBezTo>
                    <a:pt x="20977" y="21624"/>
                    <a:pt x="21087" y="21679"/>
                    <a:pt x="21197" y="21679"/>
                  </a:cubicBezTo>
                  <a:cubicBezTo>
                    <a:pt x="21306" y="21679"/>
                    <a:pt x="21416" y="21624"/>
                    <a:pt x="21525" y="21570"/>
                  </a:cubicBezTo>
                  <a:cubicBezTo>
                    <a:pt x="21744" y="21460"/>
                    <a:pt x="21854" y="21241"/>
                    <a:pt x="21854" y="21022"/>
                  </a:cubicBezTo>
                  <a:lnTo>
                    <a:pt x="21854" y="11547"/>
                  </a:lnTo>
                  <a:cubicBezTo>
                    <a:pt x="21854" y="11273"/>
                    <a:pt x="21689" y="11054"/>
                    <a:pt x="21525" y="10944"/>
                  </a:cubicBezTo>
                  <a:lnTo>
                    <a:pt x="986" y="100"/>
                  </a:lnTo>
                  <a:cubicBezTo>
                    <a:pt x="863" y="31"/>
                    <a:pt x="740" y="1"/>
                    <a:pt x="62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35;p41">
              <a:extLst>
                <a:ext uri="{FF2B5EF4-FFF2-40B4-BE49-F238E27FC236}">
                  <a16:creationId xmlns:a16="http://schemas.microsoft.com/office/drawing/2014/main" xmlns="" id="{4EE3A938-F557-F39C-99F8-5C69015010CD}"/>
                </a:ext>
              </a:extLst>
            </p:cNvPr>
            <p:cNvSpPr/>
            <p:nvPr/>
          </p:nvSpPr>
          <p:spPr>
            <a:xfrm>
              <a:off x="1695861" y="2211252"/>
              <a:ext cx="1010185" cy="2006914"/>
            </a:xfrm>
            <a:custGeom>
              <a:avLst/>
              <a:gdLst/>
              <a:ahLst/>
              <a:cxnLst/>
              <a:rect l="l" t="t" r="r" b="b"/>
              <a:pathLst>
                <a:path w="53456" h="106200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106200"/>
                  </a:lnTo>
                  <a:lnTo>
                    <a:pt x="53456" y="79417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36;p41">
              <a:extLst>
                <a:ext uri="{FF2B5EF4-FFF2-40B4-BE49-F238E27FC236}">
                  <a16:creationId xmlns:a16="http://schemas.microsoft.com/office/drawing/2014/main" xmlns="" id="{66B1DC70-7679-A0D5-1F09-2277787EB158}"/>
                </a:ext>
              </a:extLst>
            </p:cNvPr>
            <p:cNvSpPr/>
            <p:nvPr/>
          </p:nvSpPr>
          <p:spPr>
            <a:xfrm>
              <a:off x="1695861" y="2211252"/>
              <a:ext cx="1010185" cy="1458358"/>
            </a:xfrm>
            <a:custGeom>
              <a:avLst/>
              <a:gdLst/>
              <a:ahLst/>
              <a:cxnLst/>
              <a:rect l="l" t="t" r="r" b="b"/>
              <a:pathLst>
                <a:path w="53456" h="77172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77172"/>
                  </a:lnTo>
                  <a:lnTo>
                    <a:pt x="12652" y="70873"/>
                  </a:lnTo>
                  <a:lnTo>
                    <a:pt x="12871" y="48472"/>
                  </a:lnTo>
                  <a:lnTo>
                    <a:pt x="53456" y="28098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37;p41">
              <a:extLst>
                <a:ext uri="{FF2B5EF4-FFF2-40B4-BE49-F238E27FC236}">
                  <a16:creationId xmlns:a16="http://schemas.microsoft.com/office/drawing/2014/main" xmlns="" id="{9D40C856-C845-1FE5-09BD-572001BE442B}"/>
                </a:ext>
              </a:extLst>
            </p:cNvPr>
            <p:cNvSpPr/>
            <p:nvPr/>
          </p:nvSpPr>
          <p:spPr>
            <a:xfrm>
              <a:off x="1682406" y="2198552"/>
              <a:ext cx="1037095" cy="2032029"/>
            </a:xfrm>
            <a:custGeom>
              <a:avLst/>
              <a:gdLst/>
              <a:ahLst/>
              <a:cxnLst/>
              <a:rect l="l" t="t" r="r" b="b"/>
              <a:pathLst>
                <a:path w="54880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9"/>
                  </a:lnTo>
                  <a:lnTo>
                    <a:pt x="53511" y="1768"/>
                  </a:lnTo>
                  <a:close/>
                  <a:moveTo>
                    <a:pt x="54181" y="1"/>
                  </a:moveTo>
                  <a:cubicBezTo>
                    <a:pt x="54086" y="1"/>
                    <a:pt x="53989" y="23"/>
                    <a:pt x="53894" y="70"/>
                  </a:cubicBezTo>
                  <a:lnTo>
                    <a:pt x="384" y="26853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2"/>
                  </a:lnTo>
                  <a:cubicBezTo>
                    <a:pt x="1" y="107091"/>
                    <a:pt x="165" y="107310"/>
                    <a:pt x="329" y="107419"/>
                  </a:cubicBezTo>
                  <a:cubicBezTo>
                    <a:pt x="439" y="107474"/>
                    <a:pt x="548" y="107529"/>
                    <a:pt x="713" y="107529"/>
                  </a:cubicBezTo>
                  <a:cubicBezTo>
                    <a:pt x="822" y="107529"/>
                    <a:pt x="932" y="107474"/>
                    <a:pt x="986" y="107474"/>
                  </a:cubicBezTo>
                  <a:lnTo>
                    <a:pt x="54496" y="80692"/>
                  </a:lnTo>
                  <a:cubicBezTo>
                    <a:pt x="54716" y="80582"/>
                    <a:pt x="54825" y="80363"/>
                    <a:pt x="54880" y="80089"/>
                  </a:cubicBezTo>
                  <a:lnTo>
                    <a:pt x="54880" y="673"/>
                  </a:lnTo>
                  <a:cubicBezTo>
                    <a:pt x="54837" y="286"/>
                    <a:pt x="54525" y="1"/>
                    <a:pt x="541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38;p41">
              <a:extLst>
                <a:ext uri="{FF2B5EF4-FFF2-40B4-BE49-F238E27FC236}">
                  <a16:creationId xmlns:a16="http://schemas.microsoft.com/office/drawing/2014/main" xmlns="" id="{795D064D-4CB1-560B-F89E-06E30CF8A0C7}"/>
                </a:ext>
              </a:extLst>
            </p:cNvPr>
            <p:cNvSpPr/>
            <p:nvPr/>
          </p:nvSpPr>
          <p:spPr>
            <a:xfrm>
              <a:off x="1592356" y="3302463"/>
              <a:ext cx="25890" cy="345465"/>
            </a:xfrm>
            <a:custGeom>
              <a:avLst/>
              <a:gdLst/>
              <a:ahLst/>
              <a:cxnLst/>
              <a:rect l="l" t="t" r="r" b="b"/>
              <a:pathLst>
                <a:path w="1370" h="18281" extrusionOk="0">
                  <a:moveTo>
                    <a:pt x="685" y="1"/>
                  </a:moveTo>
                  <a:cubicBezTo>
                    <a:pt x="343" y="1"/>
                    <a:pt x="1" y="234"/>
                    <a:pt x="1" y="699"/>
                  </a:cubicBezTo>
                  <a:lnTo>
                    <a:pt x="1" y="17623"/>
                  </a:lnTo>
                  <a:cubicBezTo>
                    <a:pt x="1" y="18007"/>
                    <a:pt x="329" y="18280"/>
                    <a:pt x="713" y="18280"/>
                  </a:cubicBezTo>
                  <a:cubicBezTo>
                    <a:pt x="1041" y="18280"/>
                    <a:pt x="1370" y="18007"/>
                    <a:pt x="1370" y="17623"/>
                  </a:cubicBezTo>
                  <a:lnTo>
                    <a:pt x="1370" y="699"/>
                  </a:lnTo>
                  <a:cubicBezTo>
                    <a:pt x="1370" y="234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39;p41">
              <a:extLst>
                <a:ext uri="{FF2B5EF4-FFF2-40B4-BE49-F238E27FC236}">
                  <a16:creationId xmlns:a16="http://schemas.microsoft.com/office/drawing/2014/main" xmlns="" id="{0678D822-A29E-B415-AF13-BDA1F7E1ABAE}"/>
                </a:ext>
              </a:extLst>
            </p:cNvPr>
            <p:cNvSpPr/>
            <p:nvPr/>
          </p:nvSpPr>
          <p:spPr>
            <a:xfrm>
              <a:off x="1592356" y="3152127"/>
              <a:ext cx="25890" cy="93165"/>
            </a:xfrm>
            <a:custGeom>
              <a:avLst/>
              <a:gdLst/>
              <a:ahLst/>
              <a:cxnLst/>
              <a:rect l="l" t="t" r="r" b="b"/>
              <a:pathLst>
                <a:path w="1370" h="4930" extrusionOk="0">
                  <a:moveTo>
                    <a:pt x="685" y="1"/>
                  </a:moveTo>
                  <a:cubicBezTo>
                    <a:pt x="343" y="1"/>
                    <a:pt x="1" y="220"/>
                    <a:pt x="1" y="658"/>
                  </a:cubicBezTo>
                  <a:lnTo>
                    <a:pt x="1" y="4218"/>
                  </a:lnTo>
                  <a:cubicBezTo>
                    <a:pt x="1" y="4601"/>
                    <a:pt x="329" y="4930"/>
                    <a:pt x="713" y="4930"/>
                  </a:cubicBezTo>
                  <a:cubicBezTo>
                    <a:pt x="1041" y="4930"/>
                    <a:pt x="1370" y="4601"/>
                    <a:pt x="1370" y="4218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40;p41">
              <a:extLst>
                <a:ext uri="{FF2B5EF4-FFF2-40B4-BE49-F238E27FC236}">
                  <a16:creationId xmlns:a16="http://schemas.microsoft.com/office/drawing/2014/main" xmlns="" id="{B0A0B26F-5CC7-98CB-E094-A6D504EADDD7}"/>
                </a:ext>
              </a:extLst>
            </p:cNvPr>
            <p:cNvSpPr/>
            <p:nvPr/>
          </p:nvSpPr>
          <p:spPr>
            <a:xfrm>
              <a:off x="1592356" y="2391353"/>
              <a:ext cx="374700" cy="185290"/>
            </a:xfrm>
            <a:custGeom>
              <a:avLst/>
              <a:gdLst/>
              <a:ahLst/>
              <a:cxnLst/>
              <a:rect l="l" t="t" r="r" b="b"/>
              <a:pathLst>
                <a:path w="19828" h="9805" extrusionOk="0">
                  <a:moveTo>
                    <a:pt x="1" y="9804"/>
                  </a:moveTo>
                  <a:lnTo>
                    <a:pt x="19827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41;p41">
              <a:extLst>
                <a:ext uri="{FF2B5EF4-FFF2-40B4-BE49-F238E27FC236}">
                  <a16:creationId xmlns:a16="http://schemas.microsoft.com/office/drawing/2014/main" xmlns="" id="{C0B3F301-F783-924B-8867-D7AD4A7D1B62}"/>
                </a:ext>
              </a:extLst>
            </p:cNvPr>
            <p:cNvSpPr/>
            <p:nvPr/>
          </p:nvSpPr>
          <p:spPr>
            <a:xfrm>
              <a:off x="1577861" y="2378087"/>
              <a:ext cx="406806" cy="210972"/>
            </a:xfrm>
            <a:custGeom>
              <a:avLst/>
              <a:gdLst/>
              <a:ahLst/>
              <a:cxnLst/>
              <a:rect l="l" t="t" r="r" b="b"/>
              <a:pathLst>
                <a:path w="21527" h="11164" extrusionOk="0">
                  <a:moveTo>
                    <a:pt x="20543" y="0"/>
                  </a:moveTo>
                  <a:cubicBezTo>
                    <a:pt x="20453" y="0"/>
                    <a:pt x="20359" y="30"/>
                    <a:pt x="20266" y="100"/>
                  </a:cubicBezTo>
                  <a:lnTo>
                    <a:pt x="494" y="9904"/>
                  </a:lnTo>
                  <a:cubicBezTo>
                    <a:pt x="165" y="10068"/>
                    <a:pt x="1" y="10452"/>
                    <a:pt x="165" y="10780"/>
                  </a:cubicBezTo>
                  <a:cubicBezTo>
                    <a:pt x="275" y="10999"/>
                    <a:pt x="548" y="11164"/>
                    <a:pt x="768" y="11164"/>
                  </a:cubicBezTo>
                  <a:cubicBezTo>
                    <a:pt x="877" y="11164"/>
                    <a:pt x="987" y="11164"/>
                    <a:pt x="1096" y="11109"/>
                  </a:cubicBezTo>
                  <a:lnTo>
                    <a:pt x="20868" y="1305"/>
                  </a:lnTo>
                  <a:cubicBezTo>
                    <a:pt x="21526" y="1117"/>
                    <a:pt x="21095" y="0"/>
                    <a:pt x="2054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42;p41">
              <a:extLst>
                <a:ext uri="{FF2B5EF4-FFF2-40B4-BE49-F238E27FC236}">
                  <a16:creationId xmlns:a16="http://schemas.microsoft.com/office/drawing/2014/main" xmlns="" id="{5BE5B551-476D-6C89-7DCA-87A148442581}"/>
                </a:ext>
              </a:extLst>
            </p:cNvPr>
            <p:cNvSpPr/>
            <p:nvPr/>
          </p:nvSpPr>
          <p:spPr>
            <a:xfrm>
              <a:off x="2317933" y="2265074"/>
              <a:ext cx="128352" cy="63155"/>
            </a:xfrm>
            <a:custGeom>
              <a:avLst/>
              <a:gdLst/>
              <a:ahLst/>
              <a:cxnLst/>
              <a:rect l="l" t="t" r="r" b="b"/>
              <a:pathLst>
                <a:path w="6792" h="3342" extrusionOk="0">
                  <a:moveTo>
                    <a:pt x="0" y="3342"/>
                  </a:moveTo>
                  <a:lnTo>
                    <a:pt x="6792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43;p41">
              <a:extLst>
                <a:ext uri="{FF2B5EF4-FFF2-40B4-BE49-F238E27FC236}">
                  <a16:creationId xmlns:a16="http://schemas.microsoft.com/office/drawing/2014/main" xmlns="" id="{2D019F0D-73F0-8690-4238-C8EC5273996A}"/>
                </a:ext>
              </a:extLst>
            </p:cNvPr>
            <p:cNvSpPr/>
            <p:nvPr/>
          </p:nvSpPr>
          <p:spPr>
            <a:xfrm>
              <a:off x="2301359" y="2253093"/>
              <a:ext cx="161404" cy="88591"/>
            </a:xfrm>
            <a:custGeom>
              <a:avLst/>
              <a:gdLst/>
              <a:ahLst/>
              <a:cxnLst/>
              <a:rect l="l" t="t" r="r" b="b"/>
              <a:pathLst>
                <a:path w="8541" h="4688" extrusionOk="0">
                  <a:moveTo>
                    <a:pt x="7650" y="1"/>
                  </a:moveTo>
                  <a:cubicBezTo>
                    <a:pt x="7586" y="1"/>
                    <a:pt x="7519" y="11"/>
                    <a:pt x="7450" y="32"/>
                  </a:cubicBezTo>
                  <a:lnTo>
                    <a:pt x="603" y="3373"/>
                  </a:lnTo>
                  <a:cubicBezTo>
                    <a:pt x="1" y="3757"/>
                    <a:pt x="220" y="4633"/>
                    <a:pt x="877" y="4688"/>
                  </a:cubicBezTo>
                  <a:cubicBezTo>
                    <a:pt x="987" y="4688"/>
                    <a:pt x="1096" y="4633"/>
                    <a:pt x="1151" y="4578"/>
                  </a:cubicBezTo>
                  <a:lnTo>
                    <a:pt x="7997" y="1237"/>
                  </a:lnTo>
                  <a:cubicBezTo>
                    <a:pt x="8541" y="842"/>
                    <a:pt x="8237" y="1"/>
                    <a:pt x="765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44;p41">
              <a:extLst>
                <a:ext uri="{FF2B5EF4-FFF2-40B4-BE49-F238E27FC236}">
                  <a16:creationId xmlns:a16="http://schemas.microsoft.com/office/drawing/2014/main" xmlns="" id="{91880E54-6BF5-E148-FF1A-8D8EAA7DF58E}"/>
                </a:ext>
              </a:extLst>
            </p:cNvPr>
            <p:cNvSpPr/>
            <p:nvPr/>
          </p:nvSpPr>
          <p:spPr>
            <a:xfrm>
              <a:off x="2058121" y="2302342"/>
              <a:ext cx="80749" cy="40384"/>
            </a:xfrm>
            <a:custGeom>
              <a:avLst/>
              <a:gdLst/>
              <a:ahLst/>
              <a:cxnLst/>
              <a:rect l="l" t="t" r="r" b="b"/>
              <a:pathLst>
                <a:path w="4273" h="2137" extrusionOk="0">
                  <a:moveTo>
                    <a:pt x="1" y="2136"/>
                  </a:moveTo>
                  <a:lnTo>
                    <a:pt x="4273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45;p41">
              <a:extLst>
                <a:ext uri="{FF2B5EF4-FFF2-40B4-BE49-F238E27FC236}">
                  <a16:creationId xmlns:a16="http://schemas.microsoft.com/office/drawing/2014/main" xmlns="" id="{C47DC842-430A-55D4-5175-F46655DBD523}"/>
                </a:ext>
              </a:extLst>
            </p:cNvPr>
            <p:cNvSpPr/>
            <p:nvPr/>
          </p:nvSpPr>
          <p:spPr>
            <a:xfrm>
              <a:off x="2042605" y="2290587"/>
              <a:ext cx="112969" cy="64554"/>
            </a:xfrm>
            <a:custGeom>
              <a:avLst/>
              <a:gdLst/>
              <a:ahLst/>
              <a:cxnLst/>
              <a:rect l="l" t="t" r="r" b="b"/>
              <a:pathLst>
                <a:path w="5978" h="3416" extrusionOk="0">
                  <a:moveTo>
                    <a:pt x="4986" y="1"/>
                  </a:moveTo>
                  <a:cubicBezTo>
                    <a:pt x="4932" y="1"/>
                    <a:pt x="4877" y="7"/>
                    <a:pt x="4820" y="20"/>
                  </a:cubicBezTo>
                  <a:lnTo>
                    <a:pt x="548" y="2156"/>
                  </a:lnTo>
                  <a:cubicBezTo>
                    <a:pt x="0" y="2485"/>
                    <a:pt x="165" y="3361"/>
                    <a:pt x="822" y="3416"/>
                  </a:cubicBezTo>
                  <a:cubicBezTo>
                    <a:pt x="986" y="3416"/>
                    <a:pt x="1096" y="3361"/>
                    <a:pt x="1205" y="3361"/>
                  </a:cubicBezTo>
                  <a:lnTo>
                    <a:pt x="5423" y="1225"/>
                  </a:lnTo>
                  <a:cubicBezTo>
                    <a:pt x="5977" y="822"/>
                    <a:pt x="5604" y="1"/>
                    <a:pt x="4986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1646;p41">
            <a:extLst>
              <a:ext uri="{FF2B5EF4-FFF2-40B4-BE49-F238E27FC236}">
                <a16:creationId xmlns:a16="http://schemas.microsoft.com/office/drawing/2014/main" xmlns="" id="{2DBEEBB8-42BB-309F-4F53-64132BF09A8E}"/>
              </a:ext>
            </a:extLst>
          </p:cNvPr>
          <p:cNvGrpSpPr/>
          <p:nvPr/>
        </p:nvGrpSpPr>
        <p:grpSpPr>
          <a:xfrm>
            <a:off x="1437560" y="2693622"/>
            <a:ext cx="2592868" cy="2370407"/>
            <a:chOff x="1437560" y="2693622"/>
            <a:chExt cx="2592868" cy="2370407"/>
          </a:xfrm>
        </p:grpSpPr>
        <p:grpSp>
          <p:nvGrpSpPr>
            <p:cNvPr id="49" name="Google Shape;1647;p41">
              <a:extLst>
                <a:ext uri="{FF2B5EF4-FFF2-40B4-BE49-F238E27FC236}">
                  <a16:creationId xmlns:a16="http://schemas.microsoft.com/office/drawing/2014/main" xmlns="" id="{47213E58-DC6F-C366-A41D-240531D4768C}"/>
                </a:ext>
              </a:extLst>
            </p:cNvPr>
            <p:cNvGrpSpPr/>
            <p:nvPr/>
          </p:nvGrpSpPr>
          <p:grpSpPr>
            <a:xfrm>
              <a:off x="1437560" y="3299547"/>
              <a:ext cx="2558570" cy="1764481"/>
              <a:chOff x="1696169" y="3299547"/>
              <a:chExt cx="2558570" cy="1764481"/>
            </a:xfrm>
          </p:grpSpPr>
          <p:sp>
            <p:nvSpPr>
              <p:cNvPr id="70" name="Google Shape;1648;p41">
                <a:extLst>
                  <a:ext uri="{FF2B5EF4-FFF2-40B4-BE49-F238E27FC236}">
                    <a16:creationId xmlns:a16="http://schemas.microsoft.com/office/drawing/2014/main" xmlns="" id="{D52A017B-07BF-251D-5D06-909911B83745}"/>
                  </a:ext>
                </a:extLst>
              </p:cNvPr>
              <p:cNvSpPr/>
              <p:nvPr/>
            </p:nvSpPr>
            <p:spPr>
              <a:xfrm>
                <a:off x="1710664" y="3569435"/>
                <a:ext cx="2531660" cy="1482150"/>
              </a:xfrm>
              <a:custGeom>
                <a:avLst/>
                <a:gdLst/>
                <a:ahLst/>
                <a:cxnLst/>
                <a:rect l="l" t="t" r="r" b="b"/>
                <a:pathLst>
                  <a:path w="133968" h="78431" extrusionOk="0">
                    <a:moveTo>
                      <a:pt x="48910" y="0"/>
                    </a:moveTo>
                    <a:lnTo>
                      <a:pt x="1" y="34451"/>
                    </a:lnTo>
                    <a:lnTo>
                      <a:pt x="81608" y="78431"/>
                    </a:lnTo>
                    <a:lnTo>
                      <a:pt x="133968" y="45898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649;p41">
                <a:extLst>
                  <a:ext uri="{FF2B5EF4-FFF2-40B4-BE49-F238E27FC236}">
                    <a16:creationId xmlns:a16="http://schemas.microsoft.com/office/drawing/2014/main" xmlns="" id="{0C4F859D-E045-F82F-9B2B-72C0A212AF4B}"/>
                  </a:ext>
                </a:extLst>
              </p:cNvPr>
              <p:cNvSpPr/>
              <p:nvPr/>
            </p:nvSpPr>
            <p:spPr>
              <a:xfrm>
                <a:off x="1696169" y="3557113"/>
                <a:ext cx="2558570" cy="1506906"/>
              </a:xfrm>
              <a:custGeom>
                <a:avLst/>
                <a:gdLst/>
                <a:ahLst/>
                <a:cxnLst/>
                <a:rect l="l" t="t" r="r" b="b"/>
                <a:pathLst>
                  <a:path w="135392" h="79741" extrusionOk="0">
                    <a:moveTo>
                      <a:pt x="49732" y="1474"/>
                    </a:moveTo>
                    <a:lnTo>
                      <a:pt x="133420" y="46550"/>
                    </a:lnTo>
                    <a:lnTo>
                      <a:pt x="82320" y="78261"/>
                    </a:lnTo>
                    <a:lnTo>
                      <a:pt x="2027" y="34993"/>
                    </a:lnTo>
                    <a:lnTo>
                      <a:pt x="49732" y="1474"/>
                    </a:lnTo>
                    <a:close/>
                    <a:moveTo>
                      <a:pt x="49636" y="1"/>
                    </a:moveTo>
                    <a:cubicBezTo>
                      <a:pt x="49507" y="1"/>
                      <a:pt x="49384" y="45"/>
                      <a:pt x="49294" y="105"/>
                    </a:cubicBezTo>
                    <a:lnTo>
                      <a:pt x="384" y="34555"/>
                    </a:lnTo>
                    <a:cubicBezTo>
                      <a:pt x="1" y="34829"/>
                      <a:pt x="1" y="35431"/>
                      <a:pt x="439" y="35650"/>
                    </a:cubicBezTo>
                    <a:lnTo>
                      <a:pt x="82046" y="79631"/>
                    </a:lnTo>
                    <a:cubicBezTo>
                      <a:pt x="82156" y="79685"/>
                      <a:pt x="82265" y="79740"/>
                      <a:pt x="82375" y="79740"/>
                    </a:cubicBezTo>
                    <a:cubicBezTo>
                      <a:pt x="82484" y="79740"/>
                      <a:pt x="82594" y="79685"/>
                      <a:pt x="82649" y="79631"/>
                    </a:cubicBezTo>
                    <a:lnTo>
                      <a:pt x="135063" y="47097"/>
                    </a:lnTo>
                    <a:cubicBezTo>
                      <a:pt x="135282" y="46988"/>
                      <a:pt x="135392" y="46769"/>
                      <a:pt x="135392" y="46495"/>
                    </a:cubicBezTo>
                    <a:cubicBezTo>
                      <a:pt x="135392" y="46276"/>
                      <a:pt x="135228" y="46057"/>
                      <a:pt x="135063" y="45947"/>
                    </a:cubicBezTo>
                    <a:lnTo>
                      <a:pt x="49951" y="105"/>
                    </a:lnTo>
                    <a:cubicBezTo>
                      <a:pt x="49852" y="30"/>
                      <a:pt x="49742" y="1"/>
                      <a:pt x="49636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650;p41">
                <a:extLst>
                  <a:ext uri="{FF2B5EF4-FFF2-40B4-BE49-F238E27FC236}">
                    <a16:creationId xmlns:a16="http://schemas.microsoft.com/office/drawing/2014/main" xmlns="" id="{441FDC95-A554-509C-506F-4AEDA5BBB841}"/>
                  </a:ext>
                </a:extLst>
              </p:cNvPr>
              <p:cNvSpPr/>
              <p:nvPr/>
            </p:nvSpPr>
            <p:spPr>
              <a:xfrm>
                <a:off x="3161799" y="3964827"/>
                <a:ext cx="855981" cy="1038134"/>
              </a:xfrm>
              <a:custGeom>
                <a:avLst/>
                <a:gdLst/>
                <a:ahLst/>
                <a:cxnLst/>
                <a:rect l="l" t="t" r="r" b="b"/>
                <a:pathLst>
                  <a:path w="45296" h="54935" extrusionOk="0">
                    <a:moveTo>
                      <a:pt x="45296" y="0"/>
                    </a:moveTo>
                    <a:lnTo>
                      <a:pt x="439" y="31658"/>
                    </a:lnTo>
                    <a:lnTo>
                      <a:pt x="1" y="54935"/>
                    </a:lnTo>
                    <a:lnTo>
                      <a:pt x="45077" y="25414"/>
                    </a:lnTo>
                    <a:lnTo>
                      <a:pt x="45296" y="0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651;p41">
                <a:extLst>
                  <a:ext uri="{FF2B5EF4-FFF2-40B4-BE49-F238E27FC236}">
                    <a16:creationId xmlns:a16="http://schemas.microsoft.com/office/drawing/2014/main" xmlns="" id="{41CBBE30-7519-C356-87B7-9F2F58A8871D}"/>
                  </a:ext>
                </a:extLst>
              </p:cNvPr>
              <p:cNvSpPr/>
              <p:nvPr/>
            </p:nvSpPr>
            <p:spPr>
              <a:xfrm>
                <a:off x="3161799" y="4221524"/>
                <a:ext cx="853921" cy="781449"/>
              </a:xfrm>
              <a:custGeom>
                <a:avLst/>
                <a:gdLst/>
                <a:ahLst/>
                <a:cxnLst/>
                <a:rect l="l" t="t" r="r" b="b"/>
                <a:pathLst>
                  <a:path w="45187" h="41352" extrusionOk="0">
                    <a:moveTo>
                      <a:pt x="45186" y="0"/>
                    </a:moveTo>
                    <a:lnTo>
                      <a:pt x="10298" y="23004"/>
                    </a:lnTo>
                    <a:lnTo>
                      <a:pt x="1" y="41352"/>
                    </a:lnTo>
                    <a:lnTo>
                      <a:pt x="45077" y="11831"/>
                    </a:lnTo>
                    <a:lnTo>
                      <a:pt x="45186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652;p41">
                <a:extLst>
                  <a:ext uri="{FF2B5EF4-FFF2-40B4-BE49-F238E27FC236}">
                    <a16:creationId xmlns:a16="http://schemas.microsoft.com/office/drawing/2014/main" xmlns="" id="{716B84AC-3B65-CD89-06D0-2DB94FB7798A}"/>
                  </a:ext>
                </a:extLst>
              </p:cNvPr>
              <p:cNvSpPr/>
              <p:nvPr/>
            </p:nvSpPr>
            <p:spPr>
              <a:xfrm>
                <a:off x="3149383" y="3951277"/>
                <a:ext cx="880812" cy="1064118"/>
              </a:xfrm>
              <a:custGeom>
                <a:avLst/>
                <a:gdLst/>
                <a:ahLst/>
                <a:cxnLst/>
                <a:rect l="l" t="t" r="r" b="b"/>
                <a:pathLst>
                  <a:path w="46610" h="56310" extrusionOk="0">
                    <a:moveTo>
                      <a:pt x="45295" y="1977"/>
                    </a:moveTo>
                    <a:lnTo>
                      <a:pt x="45076" y="25747"/>
                    </a:lnTo>
                    <a:lnTo>
                      <a:pt x="1370" y="54337"/>
                    </a:lnTo>
                    <a:lnTo>
                      <a:pt x="1808" y="32703"/>
                    </a:lnTo>
                    <a:lnTo>
                      <a:pt x="45295" y="1977"/>
                    </a:lnTo>
                    <a:close/>
                    <a:moveTo>
                      <a:pt x="46012" y="1"/>
                    </a:moveTo>
                    <a:cubicBezTo>
                      <a:pt x="45861" y="1"/>
                      <a:pt x="45705" y="47"/>
                      <a:pt x="45569" y="115"/>
                    </a:cubicBezTo>
                    <a:lnTo>
                      <a:pt x="713" y="31772"/>
                    </a:lnTo>
                    <a:cubicBezTo>
                      <a:pt x="548" y="31936"/>
                      <a:pt x="439" y="32101"/>
                      <a:pt x="439" y="32320"/>
                    </a:cubicBezTo>
                    <a:lnTo>
                      <a:pt x="1" y="55597"/>
                    </a:lnTo>
                    <a:cubicBezTo>
                      <a:pt x="1" y="55980"/>
                      <a:pt x="329" y="56309"/>
                      <a:pt x="713" y="56309"/>
                    </a:cubicBezTo>
                    <a:cubicBezTo>
                      <a:pt x="822" y="56254"/>
                      <a:pt x="932" y="56254"/>
                      <a:pt x="1041" y="56145"/>
                    </a:cubicBezTo>
                    <a:lnTo>
                      <a:pt x="46117" y="26678"/>
                    </a:lnTo>
                    <a:cubicBezTo>
                      <a:pt x="46281" y="26569"/>
                      <a:pt x="46391" y="26350"/>
                      <a:pt x="46391" y="26131"/>
                    </a:cubicBezTo>
                    <a:lnTo>
                      <a:pt x="46610" y="663"/>
                    </a:lnTo>
                    <a:cubicBezTo>
                      <a:pt x="46610" y="444"/>
                      <a:pt x="46500" y="170"/>
                      <a:pt x="46281" y="60"/>
                    </a:cubicBezTo>
                    <a:cubicBezTo>
                      <a:pt x="46198" y="18"/>
                      <a:pt x="46106" y="1"/>
                      <a:pt x="460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653;p41">
                <a:extLst>
                  <a:ext uri="{FF2B5EF4-FFF2-40B4-BE49-F238E27FC236}">
                    <a16:creationId xmlns:a16="http://schemas.microsoft.com/office/drawing/2014/main" xmlns="" id="{783DEAD7-B355-6897-0048-3ABAA0B9F9B9}"/>
                  </a:ext>
                </a:extLst>
              </p:cNvPr>
              <p:cNvSpPr/>
              <p:nvPr/>
            </p:nvSpPr>
            <p:spPr>
              <a:xfrm>
                <a:off x="1710664" y="3780587"/>
                <a:ext cx="1545305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773" h="67258" extrusionOk="0">
                    <a:moveTo>
                      <a:pt x="165" y="0"/>
                    </a:moveTo>
                    <a:lnTo>
                      <a:pt x="1" y="23278"/>
                    </a:lnTo>
                    <a:lnTo>
                      <a:pt x="81608" y="67258"/>
                    </a:lnTo>
                    <a:lnTo>
                      <a:pt x="81772" y="4398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84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654;p41">
                <a:extLst>
                  <a:ext uri="{FF2B5EF4-FFF2-40B4-BE49-F238E27FC236}">
                    <a16:creationId xmlns:a16="http://schemas.microsoft.com/office/drawing/2014/main" xmlns="" id="{5C07BD6C-012C-49D0-D7A6-AC4D25C72497}"/>
                  </a:ext>
                </a:extLst>
              </p:cNvPr>
              <p:cNvSpPr/>
              <p:nvPr/>
            </p:nvSpPr>
            <p:spPr>
              <a:xfrm>
                <a:off x="1713763" y="3780587"/>
                <a:ext cx="1542206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609" h="67258" extrusionOk="0">
                    <a:moveTo>
                      <a:pt x="1" y="0"/>
                    </a:moveTo>
                    <a:lnTo>
                      <a:pt x="4383" y="19991"/>
                    </a:lnTo>
                    <a:lnTo>
                      <a:pt x="81444" y="67258"/>
                    </a:lnTo>
                    <a:lnTo>
                      <a:pt x="81608" y="439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7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655;p41">
                <a:extLst>
                  <a:ext uri="{FF2B5EF4-FFF2-40B4-BE49-F238E27FC236}">
                    <a16:creationId xmlns:a16="http://schemas.microsoft.com/office/drawing/2014/main" xmlns="" id="{ED2A5008-AB26-F283-3261-33642E81D0AC}"/>
                  </a:ext>
                </a:extLst>
              </p:cNvPr>
              <p:cNvSpPr/>
              <p:nvPr/>
            </p:nvSpPr>
            <p:spPr>
              <a:xfrm>
                <a:off x="1697208" y="3767887"/>
                <a:ext cx="1571176" cy="1296142"/>
              </a:xfrm>
              <a:custGeom>
                <a:avLst/>
                <a:gdLst/>
                <a:ahLst/>
                <a:cxnLst/>
                <a:rect l="l" t="t" r="r" b="b"/>
                <a:pathLst>
                  <a:path w="83142" h="68588" extrusionOk="0">
                    <a:moveTo>
                      <a:pt x="1534" y="1823"/>
                    </a:moveTo>
                    <a:lnTo>
                      <a:pt x="81827" y="45091"/>
                    </a:lnTo>
                    <a:lnTo>
                      <a:pt x="81662" y="66780"/>
                    </a:lnTo>
                    <a:lnTo>
                      <a:pt x="1370" y="23512"/>
                    </a:lnTo>
                    <a:lnTo>
                      <a:pt x="1534" y="1823"/>
                    </a:lnTo>
                    <a:close/>
                    <a:moveTo>
                      <a:pt x="912" y="1"/>
                    </a:moveTo>
                    <a:cubicBezTo>
                      <a:pt x="556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1991" y="68478"/>
                    </a:lnTo>
                    <a:cubicBezTo>
                      <a:pt x="82101" y="68532"/>
                      <a:pt x="82210" y="68587"/>
                      <a:pt x="82320" y="68587"/>
                    </a:cubicBezTo>
                    <a:cubicBezTo>
                      <a:pt x="82429" y="68587"/>
                      <a:pt x="82594" y="68532"/>
                      <a:pt x="82703" y="68478"/>
                    </a:cubicBezTo>
                    <a:cubicBezTo>
                      <a:pt x="82867" y="68368"/>
                      <a:pt x="82977" y="68149"/>
                      <a:pt x="83032" y="67930"/>
                    </a:cubicBezTo>
                    <a:lnTo>
                      <a:pt x="83141" y="44653"/>
                    </a:lnTo>
                    <a:cubicBezTo>
                      <a:pt x="83141" y="44434"/>
                      <a:pt x="83032" y="44215"/>
                      <a:pt x="82813" y="44050"/>
                    </a:cubicBezTo>
                    <a:lnTo>
                      <a:pt x="1206" y="70"/>
                    </a:lnTo>
                    <a:cubicBezTo>
                      <a:pt x="1111" y="23"/>
                      <a:pt x="1011" y="1"/>
                      <a:pt x="9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656;p41">
                <a:extLst>
                  <a:ext uri="{FF2B5EF4-FFF2-40B4-BE49-F238E27FC236}">
                    <a16:creationId xmlns:a16="http://schemas.microsoft.com/office/drawing/2014/main" xmlns="" id="{84D8D544-8DF4-6FCD-2946-AAEC8BE20A62}"/>
                  </a:ext>
                </a:extLst>
              </p:cNvPr>
              <p:cNvSpPr/>
              <p:nvPr/>
            </p:nvSpPr>
            <p:spPr>
              <a:xfrm>
                <a:off x="2911323" y="4428536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657;p41">
                <a:extLst>
                  <a:ext uri="{FF2B5EF4-FFF2-40B4-BE49-F238E27FC236}">
                    <a16:creationId xmlns:a16="http://schemas.microsoft.com/office/drawing/2014/main" xmlns="" id="{4E091D63-877C-AB93-6518-8F27789D58AA}"/>
                  </a:ext>
                </a:extLst>
              </p:cNvPr>
              <p:cNvSpPr/>
              <p:nvPr/>
            </p:nvSpPr>
            <p:spPr>
              <a:xfrm>
                <a:off x="2897867" y="4415723"/>
                <a:ext cx="187350" cy="548972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50" extrusionOk="0">
                    <a:moveTo>
                      <a:pt x="1534" y="1774"/>
                    </a:moveTo>
                    <a:lnTo>
                      <a:pt x="8545" y="5553"/>
                    </a:lnTo>
                    <a:lnTo>
                      <a:pt x="8380" y="27297"/>
                    </a:lnTo>
                    <a:lnTo>
                      <a:pt x="1370" y="23518"/>
                    </a:lnTo>
                    <a:lnTo>
                      <a:pt x="1534" y="1774"/>
                    </a:lnTo>
                    <a:close/>
                    <a:moveTo>
                      <a:pt x="888" y="0"/>
                    </a:moveTo>
                    <a:cubicBezTo>
                      <a:pt x="541" y="0"/>
                      <a:pt x="220" y="259"/>
                      <a:pt x="220" y="678"/>
                    </a:cubicBezTo>
                    <a:lnTo>
                      <a:pt x="1" y="23901"/>
                    </a:lnTo>
                    <a:cubicBezTo>
                      <a:pt x="1" y="24120"/>
                      <a:pt x="165" y="24394"/>
                      <a:pt x="384" y="24503"/>
                    </a:cubicBezTo>
                    <a:lnTo>
                      <a:pt x="8709" y="28995"/>
                    </a:lnTo>
                    <a:cubicBezTo>
                      <a:pt x="8819" y="29049"/>
                      <a:pt x="8928" y="29049"/>
                      <a:pt x="9038" y="29049"/>
                    </a:cubicBezTo>
                    <a:cubicBezTo>
                      <a:pt x="9147" y="29049"/>
                      <a:pt x="9257" y="29049"/>
                      <a:pt x="9366" y="28995"/>
                    </a:cubicBezTo>
                    <a:cubicBezTo>
                      <a:pt x="9585" y="28830"/>
                      <a:pt x="9695" y="28611"/>
                      <a:pt x="9695" y="28392"/>
                    </a:cubicBezTo>
                    <a:lnTo>
                      <a:pt x="9914" y="5170"/>
                    </a:lnTo>
                    <a:cubicBezTo>
                      <a:pt x="9914" y="4896"/>
                      <a:pt x="9750" y="4677"/>
                      <a:pt x="9531" y="4567"/>
                    </a:cubicBezTo>
                    <a:lnTo>
                      <a:pt x="1206" y="76"/>
                    </a:lnTo>
                    <a:cubicBezTo>
                      <a:pt x="1103" y="25"/>
                      <a:pt x="994" y="0"/>
                      <a:pt x="888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658;p41">
                <a:extLst>
                  <a:ext uri="{FF2B5EF4-FFF2-40B4-BE49-F238E27FC236}">
                    <a16:creationId xmlns:a16="http://schemas.microsoft.com/office/drawing/2014/main" xmlns="" id="{CF37F835-DEF9-6E17-6F67-B25DB80BC5ED}"/>
                  </a:ext>
                </a:extLst>
              </p:cNvPr>
              <p:cNvSpPr/>
              <p:nvPr/>
            </p:nvSpPr>
            <p:spPr>
              <a:xfrm>
                <a:off x="1925952" y="3896509"/>
                <a:ext cx="161479" cy="52478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70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69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659;p41">
                <a:extLst>
                  <a:ext uri="{FF2B5EF4-FFF2-40B4-BE49-F238E27FC236}">
                    <a16:creationId xmlns:a16="http://schemas.microsoft.com/office/drawing/2014/main" xmlns="" id="{04FE9AC4-D0F4-B823-F8D3-77470D73F0EF}"/>
                  </a:ext>
                </a:extLst>
              </p:cNvPr>
              <p:cNvSpPr/>
              <p:nvPr/>
            </p:nvSpPr>
            <p:spPr>
              <a:xfrm>
                <a:off x="1913536" y="3883677"/>
                <a:ext cx="186329" cy="5500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106" extrusionOk="0">
                    <a:moveTo>
                      <a:pt x="1479" y="1830"/>
                    </a:moveTo>
                    <a:lnTo>
                      <a:pt x="8490" y="5554"/>
                    </a:lnTo>
                    <a:lnTo>
                      <a:pt x="8326" y="27298"/>
                    </a:lnTo>
                    <a:lnTo>
                      <a:pt x="1315" y="23519"/>
                    </a:lnTo>
                    <a:lnTo>
                      <a:pt x="1479" y="1830"/>
                    </a:lnTo>
                    <a:close/>
                    <a:moveTo>
                      <a:pt x="883" y="1"/>
                    </a:moveTo>
                    <a:cubicBezTo>
                      <a:pt x="538" y="1"/>
                      <a:pt x="220" y="249"/>
                      <a:pt x="220" y="625"/>
                    </a:cubicBezTo>
                    <a:lnTo>
                      <a:pt x="1" y="23902"/>
                    </a:lnTo>
                    <a:cubicBezTo>
                      <a:pt x="1" y="24176"/>
                      <a:pt x="165" y="24395"/>
                      <a:pt x="384" y="24505"/>
                    </a:cubicBezTo>
                    <a:lnTo>
                      <a:pt x="8654" y="28996"/>
                    </a:lnTo>
                    <a:cubicBezTo>
                      <a:pt x="8764" y="29051"/>
                      <a:pt x="8873" y="29105"/>
                      <a:pt x="8983" y="29105"/>
                    </a:cubicBezTo>
                    <a:cubicBezTo>
                      <a:pt x="9092" y="29105"/>
                      <a:pt x="9257" y="29051"/>
                      <a:pt x="9366" y="28941"/>
                    </a:cubicBezTo>
                    <a:cubicBezTo>
                      <a:pt x="9585" y="28831"/>
                      <a:pt x="9695" y="28612"/>
                      <a:pt x="9695" y="28393"/>
                    </a:cubicBezTo>
                    <a:lnTo>
                      <a:pt x="9859" y="5171"/>
                    </a:lnTo>
                    <a:cubicBezTo>
                      <a:pt x="9859" y="4897"/>
                      <a:pt x="9750" y="4678"/>
                      <a:pt x="9531" y="4568"/>
                    </a:cubicBezTo>
                    <a:lnTo>
                      <a:pt x="1205" y="77"/>
                    </a:lnTo>
                    <a:cubicBezTo>
                      <a:pt x="1101" y="25"/>
                      <a:pt x="991" y="1"/>
                      <a:pt x="883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660;p41">
                <a:extLst>
                  <a:ext uri="{FF2B5EF4-FFF2-40B4-BE49-F238E27FC236}">
                    <a16:creationId xmlns:a16="http://schemas.microsoft.com/office/drawing/2014/main" xmlns="" id="{29F1467A-E993-1A92-D430-B8DD5835258C}"/>
                  </a:ext>
                </a:extLst>
              </p:cNvPr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B0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661;p41">
                <a:extLst>
                  <a:ext uri="{FF2B5EF4-FFF2-40B4-BE49-F238E27FC236}">
                    <a16:creationId xmlns:a16="http://schemas.microsoft.com/office/drawing/2014/main" xmlns="" id="{373B1674-4080-55F9-BC12-E61B5F317F2E}"/>
                  </a:ext>
                </a:extLst>
              </p:cNvPr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662;p41">
                <a:extLst>
                  <a:ext uri="{FF2B5EF4-FFF2-40B4-BE49-F238E27FC236}">
                    <a16:creationId xmlns:a16="http://schemas.microsoft.com/office/drawing/2014/main" xmlns="" id="{196704E3-10A0-BFB3-7524-2E58AFD92951}"/>
                  </a:ext>
                </a:extLst>
              </p:cNvPr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663;p41">
                <a:extLst>
                  <a:ext uri="{FF2B5EF4-FFF2-40B4-BE49-F238E27FC236}">
                    <a16:creationId xmlns:a16="http://schemas.microsoft.com/office/drawing/2014/main" xmlns="" id="{7AD4E373-41AD-E2F0-7E63-F027E2C65CAB}"/>
                  </a:ext>
                </a:extLst>
              </p:cNvPr>
              <p:cNvSpPr/>
              <p:nvPr/>
            </p:nvSpPr>
            <p:spPr>
              <a:xfrm>
                <a:off x="1961140" y="3311699"/>
                <a:ext cx="2107317" cy="1097132"/>
              </a:xfrm>
              <a:custGeom>
                <a:avLst/>
                <a:gdLst/>
                <a:ahLst/>
                <a:cxnLst/>
                <a:rect l="l" t="t" r="r" b="b"/>
                <a:pathLst>
                  <a:path w="111513" h="58057" extrusionOk="0">
                    <a:moveTo>
                      <a:pt x="35820" y="1"/>
                    </a:moveTo>
                    <a:lnTo>
                      <a:pt x="1" y="18184"/>
                    </a:lnTo>
                    <a:lnTo>
                      <a:pt x="74926" y="58057"/>
                    </a:lnTo>
                    <a:lnTo>
                      <a:pt x="111512" y="36039"/>
                    </a:lnTo>
                    <a:lnTo>
                      <a:pt x="35820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664;p41">
                <a:extLst>
                  <a:ext uri="{FF2B5EF4-FFF2-40B4-BE49-F238E27FC236}">
                    <a16:creationId xmlns:a16="http://schemas.microsoft.com/office/drawing/2014/main" xmlns="" id="{C7FC388E-785F-D29D-3AEB-1F9DD4490D7D}"/>
                  </a:ext>
                </a:extLst>
              </p:cNvPr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665;p41">
                <a:extLst>
                  <a:ext uri="{FF2B5EF4-FFF2-40B4-BE49-F238E27FC236}">
                    <a16:creationId xmlns:a16="http://schemas.microsoft.com/office/drawing/2014/main" xmlns="" id="{95DFE467-86D4-B449-4EE0-E02ABF6D53CD}"/>
                  </a:ext>
                </a:extLst>
              </p:cNvPr>
              <p:cNvSpPr/>
              <p:nvPr/>
            </p:nvSpPr>
            <p:spPr>
              <a:xfrm>
                <a:off x="2162633" y="4125047"/>
                <a:ext cx="471304" cy="269346"/>
              </a:xfrm>
              <a:custGeom>
                <a:avLst/>
                <a:gdLst/>
                <a:ahLst/>
                <a:cxnLst/>
                <a:rect l="l" t="t" r="r" b="b"/>
                <a:pathLst>
                  <a:path w="24940" h="14253" extrusionOk="0">
                    <a:moveTo>
                      <a:pt x="973" y="1"/>
                    </a:moveTo>
                    <a:cubicBezTo>
                      <a:pt x="370" y="1"/>
                      <a:pt x="0" y="792"/>
                      <a:pt x="567" y="1217"/>
                    </a:cubicBezTo>
                    <a:lnTo>
                      <a:pt x="23680" y="14142"/>
                    </a:lnTo>
                    <a:cubicBezTo>
                      <a:pt x="23789" y="14197"/>
                      <a:pt x="23899" y="14197"/>
                      <a:pt x="24008" y="14252"/>
                    </a:cubicBezTo>
                    <a:cubicBezTo>
                      <a:pt x="24666" y="14197"/>
                      <a:pt x="24939" y="13321"/>
                      <a:pt x="24337" y="12992"/>
                    </a:cubicBezTo>
                    <a:lnTo>
                      <a:pt x="1279" y="67"/>
                    </a:lnTo>
                    <a:cubicBezTo>
                      <a:pt x="1173" y="21"/>
                      <a:pt x="1070" y="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666;p41">
                <a:extLst>
                  <a:ext uri="{FF2B5EF4-FFF2-40B4-BE49-F238E27FC236}">
                    <a16:creationId xmlns:a16="http://schemas.microsoft.com/office/drawing/2014/main" xmlns="" id="{9B8D8C51-E197-A485-ACBF-9AC6DC944A50}"/>
                  </a:ext>
                </a:extLst>
              </p:cNvPr>
              <p:cNvSpPr/>
              <p:nvPr/>
            </p:nvSpPr>
            <p:spPr>
              <a:xfrm>
                <a:off x="2662887" y="4399735"/>
                <a:ext cx="156339" cy="89877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756" extrusionOk="0">
                    <a:moveTo>
                      <a:pt x="1001" y="0"/>
                    </a:moveTo>
                    <a:cubicBezTo>
                      <a:pt x="473" y="0"/>
                      <a:pt x="1" y="1117"/>
                      <a:pt x="659" y="1305"/>
                    </a:cubicBezTo>
                    <a:lnTo>
                      <a:pt x="7177" y="4701"/>
                    </a:lnTo>
                    <a:cubicBezTo>
                      <a:pt x="7286" y="4756"/>
                      <a:pt x="7396" y="4756"/>
                      <a:pt x="7505" y="4756"/>
                    </a:cubicBezTo>
                    <a:cubicBezTo>
                      <a:pt x="7724" y="4756"/>
                      <a:pt x="7944" y="4646"/>
                      <a:pt x="8108" y="4372"/>
                    </a:cubicBezTo>
                    <a:cubicBezTo>
                      <a:pt x="8272" y="4044"/>
                      <a:pt x="8108" y="3660"/>
                      <a:pt x="7779" y="3496"/>
                    </a:cubicBezTo>
                    <a:lnTo>
                      <a:pt x="1262" y="100"/>
                    </a:lnTo>
                    <a:cubicBezTo>
                      <a:pt x="1176" y="31"/>
                      <a:pt x="1088" y="0"/>
                      <a:pt x="1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" name="Google Shape;1667;p41">
              <a:extLst>
                <a:ext uri="{FF2B5EF4-FFF2-40B4-BE49-F238E27FC236}">
                  <a16:creationId xmlns:a16="http://schemas.microsoft.com/office/drawing/2014/main" xmlns="" id="{6727FE6F-B22C-A3B7-210B-F5B42B08831F}"/>
                </a:ext>
              </a:extLst>
            </p:cNvPr>
            <p:cNvGrpSpPr/>
            <p:nvPr/>
          </p:nvGrpSpPr>
          <p:grpSpPr>
            <a:xfrm>
              <a:off x="1752790" y="2693622"/>
              <a:ext cx="2277638" cy="1644161"/>
              <a:chOff x="-1307576" y="2693622"/>
              <a:chExt cx="2277638" cy="1644161"/>
            </a:xfrm>
          </p:grpSpPr>
          <p:sp>
            <p:nvSpPr>
              <p:cNvPr id="51" name="Google Shape;1668;p41">
                <a:extLst>
                  <a:ext uri="{FF2B5EF4-FFF2-40B4-BE49-F238E27FC236}">
                    <a16:creationId xmlns:a16="http://schemas.microsoft.com/office/drawing/2014/main" xmlns="" id="{66D6E05C-A2A4-D908-EA59-B59CB6144AAA}"/>
                  </a:ext>
                </a:extLst>
              </p:cNvPr>
              <p:cNvSpPr/>
              <p:nvPr/>
            </p:nvSpPr>
            <p:spPr>
              <a:xfrm>
                <a:off x="-1292498" y="2963264"/>
                <a:ext cx="2246006" cy="1362094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72078" extrusionOk="0">
                    <a:moveTo>
                      <a:pt x="48910" y="0"/>
                    </a:moveTo>
                    <a:lnTo>
                      <a:pt x="1" y="34396"/>
                    </a:lnTo>
                    <a:lnTo>
                      <a:pt x="69942" y="72078"/>
                    </a:lnTo>
                    <a:lnTo>
                      <a:pt x="118851" y="42611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669;p41">
                <a:extLst>
                  <a:ext uri="{FF2B5EF4-FFF2-40B4-BE49-F238E27FC236}">
                    <a16:creationId xmlns:a16="http://schemas.microsoft.com/office/drawing/2014/main" xmlns="" id="{429AEC75-50A0-57CA-E922-8F637ECD3C4B}"/>
                  </a:ext>
                </a:extLst>
              </p:cNvPr>
              <p:cNvSpPr/>
              <p:nvPr/>
            </p:nvSpPr>
            <p:spPr>
              <a:xfrm>
                <a:off x="-1306993" y="2951622"/>
                <a:ext cx="2272916" cy="1386151"/>
              </a:xfrm>
              <a:custGeom>
                <a:avLst/>
                <a:gdLst/>
                <a:ahLst/>
                <a:cxnLst/>
                <a:rect l="l" t="t" r="r" b="b"/>
                <a:pathLst>
                  <a:path w="120276" h="73351" extrusionOk="0">
                    <a:moveTo>
                      <a:pt x="49677" y="1493"/>
                    </a:moveTo>
                    <a:lnTo>
                      <a:pt x="118304" y="43227"/>
                    </a:lnTo>
                    <a:lnTo>
                      <a:pt x="70654" y="71927"/>
                    </a:lnTo>
                    <a:lnTo>
                      <a:pt x="2027" y="34957"/>
                    </a:lnTo>
                    <a:lnTo>
                      <a:pt x="49677" y="1493"/>
                    </a:lnTo>
                    <a:close/>
                    <a:moveTo>
                      <a:pt x="49650" y="0"/>
                    </a:moveTo>
                    <a:cubicBezTo>
                      <a:pt x="49526" y="0"/>
                      <a:pt x="49403" y="41"/>
                      <a:pt x="49294" y="124"/>
                    </a:cubicBezTo>
                    <a:lnTo>
                      <a:pt x="384" y="34464"/>
                    </a:lnTo>
                    <a:cubicBezTo>
                      <a:pt x="1" y="34793"/>
                      <a:pt x="1" y="35395"/>
                      <a:pt x="439" y="35614"/>
                    </a:cubicBezTo>
                    <a:lnTo>
                      <a:pt x="70380" y="73296"/>
                    </a:lnTo>
                    <a:cubicBezTo>
                      <a:pt x="70435" y="73351"/>
                      <a:pt x="70544" y="73351"/>
                      <a:pt x="70709" y="73351"/>
                    </a:cubicBezTo>
                    <a:cubicBezTo>
                      <a:pt x="70818" y="73351"/>
                      <a:pt x="70928" y="73351"/>
                      <a:pt x="71037" y="73296"/>
                    </a:cubicBezTo>
                    <a:lnTo>
                      <a:pt x="119947" y="43885"/>
                    </a:lnTo>
                    <a:cubicBezTo>
                      <a:pt x="120166" y="43720"/>
                      <a:pt x="120275" y="43501"/>
                      <a:pt x="120275" y="43282"/>
                    </a:cubicBezTo>
                    <a:cubicBezTo>
                      <a:pt x="120275" y="43063"/>
                      <a:pt x="120166" y="42844"/>
                      <a:pt x="119947" y="42735"/>
                    </a:cubicBezTo>
                    <a:lnTo>
                      <a:pt x="50006" y="124"/>
                    </a:lnTo>
                    <a:cubicBezTo>
                      <a:pt x="49896" y="41"/>
                      <a:pt x="49773" y="0"/>
                      <a:pt x="49650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670;p41">
                <a:extLst>
                  <a:ext uri="{FF2B5EF4-FFF2-40B4-BE49-F238E27FC236}">
                    <a16:creationId xmlns:a16="http://schemas.microsoft.com/office/drawing/2014/main" xmlns="" id="{3950734E-C483-A16F-B8A0-438DCD3AA2B5}"/>
                  </a:ext>
                </a:extLst>
              </p:cNvPr>
              <p:cNvSpPr/>
              <p:nvPr/>
            </p:nvSpPr>
            <p:spPr>
              <a:xfrm>
                <a:off x="-61828" y="3371072"/>
                <a:ext cx="934651" cy="905663"/>
              </a:xfrm>
              <a:custGeom>
                <a:avLst/>
                <a:gdLst/>
                <a:ahLst/>
                <a:cxnLst/>
                <a:rect l="l" t="t" r="r" b="b"/>
                <a:pathLst>
                  <a:path w="49459" h="47925" extrusionOk="0">
                    <a:moveTo>
                      <a:pt x="49458" y="1"/>
                    </a:moveTo>
                    <a:lnTo>
                      <a:pt x="439" y="24647"/>
                    </a:lnTo>
                    <a:lnTo>
                      <a:pt x="1" y="47925"/>
                    </a:lnTo>
                    <a:lnTo>
                      <a:pt x="48636" y="17965"/>
                    </a:lnTo>
                    <a:lnTo>
                      <a:pt x="49458" y="1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671;p41">
                <a:extLst>
                  <a:ext uri="{FF2B5EF4-FFF2-40B4-BE49-F238E27FC236}">
                    <a16:creationId xmlns:a16="http://schemas.microsoft.com/office/drawing/2014/main" xmlns="" id="{3248243F-A5D5-6609-CE3F-169F9445139D}"/>
                  </a:ext>
                </a:extLst>
              </p:cNvPr>
              <p:cNvSpPr/>
              <p:nvPr/>
            </p:nvSpPr>
            <p:spPr>
              <a:xfrm>
                <a:off x="-61828" y="3458023"/>
                <a:ext cx="930494" cy="818715"/>
              </a:xfrm>
              <a:custGeom>
                <a:avLst/>
                <a:gdLst/>
                <a:ahLst/>
                <a:cxnLst/>
                <a:rect l="l" t="t" r="r" b="b"/>
                <a:pathLst>
                  <a:path w="49239" h="43324" extrusionOk="0">
                    <a:moveTo>
                      <a:pt x="49239" y="0"/>
                    </a:moveTo>
                    <a:lnTo>
                      <a:pt x="10791" y="25414"/>
                    </a:lnTo>
                    <a:lnTo>
                      <a:pt x="1" y="43324"/>
                    </a:lnTo>
                    <a:lnTo>
                      <a:pt x="48636" y="13364"/>
                    </a:lnTo>
                    <a:lnTo>
                      <a:pt x="49239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672;p41">
                <a:extLst>
                  <a:ext uri="{FF2B5EF4-FFF2-40B4-BE49-F238E27FC236}">
                    <a16:creationId xmlns:a16="http://schemas.microsoft.com/office/drawing/2014/main" xmlns="" id="{B838DB4C-C544-AE03-DC48-21FE2115AF65}"/>
                  </a:ext>
                </a:extLst>
              </p:cNvPr>
              <p:cNvSpPr/>
              <p:nvPr/>
            </p:nvSpPr>
            <p:spPr>
              <a:xfrm>
                <a:off x="-74244" y="3358391"/>
                <a:ext cx="960522" cy="930759"/>
              </a:xfrm>
              <a:custGeom>
                <a:avLst/>
                <a:gdLst/>
                <a:ahLst/>
                <a:cxnLst/>
                <a:rect l="l" t="t" r="r" b="b"/>
                <a:pathLst>
                  <a:path w="50828" h="49253" extrusionOk="0">
                    <a:moveTo>
                      <a:pt x="49403" y="1877"/>
                    </a:moveTo>
                    <a:lnTo>
                      <a:pt x="48636" y="18308"/>
                    </a:lnTo>
                    <a:lnTo>
                      <a:pt x="1370" y="47336"/>
                    </a:lnTo>
                    <a:lnTo>
                      <a:pt x="1370" y="47336"/>
                    </a:lnTo>
                    <a:lnTo>
                      <a:pt x="1753" y="25756"/>
                    </a:lnTo>
                    <a:lnTo>
                      <a:pt x="49403" y="1877"/>
                    </a:lnTo>
                    <a:close/>
                    <a:moveTo>
                      <a:pt x="50134" y="0"/>
                    </a:moveTo>
                    <a:cubicBezTo>
                      <a:pt x="50036" y="0"/>
                      <a:pt x="49936" y="22"/>
                      <a:pt x="49841" y="69"/>
                    </a:cubicBezTo>
                    <a:lnTo>
                      <a:pt x="822" y="24716"/>
                    </a:lnTo>
                    <a:cubicBezTo>
                      <a:pt x="603" y="24825"/>
                      <a:pt x="439" y="25044"/>
                      <a:pt x="439" y="25264"/>
                    </a:cubicBezTo>
                    <a:lnTo>
                      <a:pt x="1" y="48541"/>
                    </a:lnTo>
                    <a:cubicBezTo>
                      <a:pt x="1" y="48815"/>
                      <a:pt x="110" y="49034"/>
                      <a:pt x="329" y="49143"/>
                    </a:cubicBezTo>
                    <a:cubicBezTo>
                      <a:pt x="439" y="49198"/>
                      <a:pt x="548" y="49253"/>
                      <a:pt x="658" y="49253"/>
                    </a:cubicBezTo>
                    <a:cubicBezTo>
                      <a:pt x="767" y="49253"/>
                      <a:pt x="932" y="49198"/>
                      <a:pt x="986" y="49088"/>
                    </a:cubicBezTo>
                    <a:lnTo>
                      <a:pt x="49677" y="19184"/>
                    </a:lnTo>
                    <a:cubicBezTo>
                      <a:pt x="49841" y="19075"/>
                      <a:pt x="49951" y="18855"/>
                      <a:pt x="50005" y="18636"/>
                    </a:cubicBezTo>
                    <a:lnTo>
                      <a:pt x="50827" y="672"/>
                    </a:lnTo>
                    <a:cubicBezTo>
                      <a:pt x="50827" y="286"/>
                      <a:pt x="50491" y="0"/>
                      <a:pt x="50134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673;p41">
                <a:extLst>
                  <a:ext uri="{FF2B5EF4-FFF2-40B4-BE49-F238E27FC236}">
                    <a16:creationId xmlns:a16="http://schemas.microsoft.com/office/drawing/2014/main" xmlns="" id="{DFCB6BB4-A852-9F07-CC63-E2657EF3A66F}"/>
                  </a:ext>
                </a:extLst>
              </p:cNvPr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C0B3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674;p41">
                <a:extLst>
                  <a:ext uri="{FF2B5EF4-FFF2-40B4-BE49-F238E27FC236}">
                    <a16:creationId xmlns:a16="http://schemas.microsoft.com/office/drawing/2014/main" xmlns="" id="{CC51FBDD-B918-D6DF-2853-A9743E335416}"/>
                  </a:ext>
                </a:extLst>
              </p:cNvPr>
              <p:cNvSpPr/>
              <p:nvPr/>
            </p:nvSpPr>
            <p:spPr>
              <a:xfrm>
                <a:off x="-1304914" y="3161716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675;p41">
                <a:extLst>
                  <a:ext uri="{FF2B5EF4-FFF2-40B4-BE49-F238E27FC236}">
                    <a16:creationId xmlns:a16="http://schemas.microsoft.com/office/drawing/2014/main" xmlns="" id="{3763A041-83FC-9340-40CD-0FEF2C27CFA9}"/>
                  </a:ext>
                </a:extLst>
              </p:cNvPr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676;p41">
                <a:extLst>
                  <a:ext uri="{FF2B5EF4-FFF2-40B4-BE49-F238E27FC236}">
                    <a16:creationId xmlns:a16="http://schemas.microsoft.com/office/drawing/2014/main" xmlns="" id="{1C11C2F7-E5D7-61B4-92C7-AC6A2A7E12A0}"/>
                  </a:ext>
                </a:extLst>
              </p:cNvPr>
              <p:cNvSpPr/>
              <p:nvPr/>
            </p:nvSpPr>
            <p:spPr>
              <a:xfrm>
                <a:off x="-1289398" y="3174415"/>
                <a:ext cx="1321729" cy="1042273"/>
              </a:xfrm>
              <a:custGeom>
                <a:avLst/>
                <a:gdLst/>
                <a:ahLst/>
                <a:cxnLst/>
                <a:rect l="l" t="t" r="r" b="b"/>
                <a:pathLst>
                  <a:path w="69942" h="55154" extrusionOk="0">
                    <a:moveTo>
                      <a:pt x="1" y="1"/>
                    </a:moveTo>
                    <a:lnTo>
                      <a:pt x="3068" y="19553"/>
                    </a:lnTo>
                    <a:lnTo>
                      <a:pt x="66546" y="55154"/>
                    </a:lnTo>
                    <a:lnTo>
                      <a:pt x="69942" y="376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677;p41">
                <a:extLst>
                  <a:ext uri="{FF2B5EF4-FFF2-40B4-BE49-F238E27FC236}">
                    <a16:creationId xmlns:a16="http://schemas.microsoft.com/office/drawing/2014/main" xmlns="" id="{84439F71-35E3-C6F2-A847-AC90A2FF9A31}"/>
                  </a:ext>
                </a:extLst>
              </p:cNvPr>
              <p:cNvSpPr/>
              <p:nvPr/>
            </p:nvSpPr>
            <p:spPr>
              <a:xfrm>
                <a:off x="-312305" y="3702304"/>
                <a:ext cx="160440" cy="523725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27714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490" y="449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678;p41">
                <a:extLst>
                  <a:ext uri="{FF2B5EF4-FFF2-40B4-BE49-F238E27FC236}">
                    <a16:creationId xmlns:a16="http://schemas.microsoft.com/office/drawing/2014/main" xmlns="" id="{C5D41475-924B-0329-D32C-7591D88D0BC4}"/>
                  </a:ext>
                </a:extLst>
              </p:cNvPr>
              <p:cNvSpPr/>
              <p:nvPr/>
            </p:nvSpPr>
            <p:spPr>
              <a:xfrm>
                <a:off x="-325761" y="3689604"/>
                <a:ext cx="186329" cy="548859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044" extrusionOk="0">
                    <a:moveTo>
                      <a:pt x="1534" y="1768"/>
                    </a:moveTo>
                    <a:lnTo>
                      <a:pt x="8545" y="5547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768"/>
                    </a:lnTo>
                    <a:close/>
                    <a:moveTo>
                      <a:pt x="891" y="1"/>
                    </a:moveTo>
                    <a:cubicBezTo>
                      <a:pt x="522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43"/>
                      <a:pt x="9038" y="29043"/>
                    </a:cubicBezTo>
                    <a:cubicBezTo>
                      <a:pt x="9147" y="29043"/>
                      <a:pt x="9257" y="29043"/>
                      <a:pt x="9366" y="28988"/>
                    </a:cubicBezTo>
                    <a:cubicBezTo>
                      <a:pt x="9531" y="28824"/>
                      <a:pt x="9695" y="28660"/>
                      <a:pt x="9695" y="28386"/>
                    </a:cubicBezTo>
                    <a:lnTo>
                      <a:pt x="9859" y="5163"/>
                    </a:lnTo>
                    <a:cubicBezTo>
                      <a:pt x="9859" y="4890"/>
                      <a:pt x="9750" y="4670"/>
                      <a:pt x="9531" y="4561"/>
                    </a:cubicBezTo>
                    <a:lnTo>
                      <a:pt x="1206" y="70"/>
                    </a:lnTo>
                    <a:cubicBezTo>
                      <a:pt x="1099" y="22"/>
                      <a:pt x="992" y="1"/>
                      <a:pt x="891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679;p41">
                <a:extLst>
                  <a:ext uri="{FF2B5EF4-FFF2-40B4-BE49-F238E27FC236}">
                    <a16:creationId xmlns:a16="http://schemas.microsoft.com/office/drawing/2014/main" xmlns="" id="{794D2730-A817-5F4A-EF9C-84F7307A8338}"/>
                  </a:ext>
                </a:extLst>
              </p:cNvPr>
              <p:cNvSpPr/>
              <p:nvPr/>
            </p:nvSpPr>
            <p:spPr>
              <a:xfrm>
                <a:off x="-1077210" y="3290338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680;p41">
                <a:extLst>
                  <a:ext uri="{FF2B5EF4-FFF2-40B4-BE49-F238E27FC236}">
                    <a16:creationId xmlns:a16="http://schemas.microsoft.com/office/drawing/2014/main" xmlns="" id="{32C885D9-4BD6-D31F-156B-69FB680865DF}"/>
                  </a:ext>
                </a:extLst>
              </p:cNvPr>
              <p:cNvSpPr/>
              <p:nvPr/>
            </p:nvSpPr>
            <p:spPr>
              <a:xfrm>
                <a:off x="-1090665" y="3277657"/>
                <a:ext cx="187350" cy="549879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98" extrusionOk="0">
                    <a:moveTo>
                      <a:pt x="1534" y="1822"/>
                    </a:moveTo>
                    <a:lnTo>
                      <a:pt x="8545" y="5546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822"/>
                    </a:lnTo>
                    <a:close/>
                    <a:moveTo>
                      <a:pt x="904" y="1"/>
                    </a:moveTo>
                    <a:cubicBezTo>
                      <a:pt x="781" y="1"/>
                      <a:pt x="658" y="42"/>
                      <a:pt x="548" y="124"/>
                    </a:cubicBezTo>
                    <a:cubicBezTo>
                      <a:pt x="329" y="234"/>
                      <a:pt x="220" y="453"/>
                      <a:pt x="220" y="672"/>
                    </a:cubicBezTo>
                    <a:lnTo>
                      <a:pt x="55" y="23894"/>
                    </a:lnTo>
                    <a:cubicBezTo>
                      <a:pt x="1" y="24168"/>
                      <a:pt x="165" y="24387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97"/>
                      <a:pt x="9038" y="29097"/>
                    </a:cubicBezTo>
                    <a:cubicBezTo>
                      <a:pt x="9421" y="29097"/>
                      <a:pt x="9750" y="28824"/>
                      <a:pt x="9750" y="28440"/>
                    </a:cubicBezTo>
                    <a:lnTo>
                      <a:pt x="9914" y="5218"/>
                    </a:lnTo>
                    <a:cubicBezTo>
                      <a:pt x="9914" y="4944"/>
                      <a:pt x="9804" y="4725"/>
                      <a:pt x="9585" y="4615"/>
                    </a:cubicBezTo>
                    <a:lnTo>
                      <a:pt x="1260" y="124"/>
                    </a:lnTo>
                    <a:cubicBezTo>
                      <a:pt x="1151" y="42"/>
                      <a:pt x="1028" y="1"/>
                      <a:pt x="90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681;p41">
                <a:extLst>
                  <a:ext uri="{FF2B5EF4-FFF2-40B4-BE49-F238E27FC236}">
                    <a16:creationId xmlns:a16="http://schemas.microsoft.com/office/drawing/2014/main" xmlns="" id="{0D04F7D9-9D3A-A392-1C52-B4A30A71946A}"/>
                  </a:ext>
                </a:extLst>
              </p:cNvPr>
              <p:cNvSpPr/>
              <p:nvPr/>
            </p:nvSpPr>
            <p:spPr>
              <a:xfrm>
                <a:off x="-1289398" y="2705528"/>
                <a:ext cx="2246006" cy="1179941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62439" extrusionOk="0">
                    <a:moveTo>
                      <a:pt x="48910" y="1"/>
                    </a:moveTo>
                    <a:lnTo>
                      <a:pt x="1" y="24812"/>
                    </a:lnTo>
                    <a:lnTo>
                      <a:pt x="69942" y="62439"/>
                    </a:lnTo>
                    <a:lnTo>
                      <a:pt x="118851" y="342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682;p41">
                <a:extLst>
                  <a:ext uri="{FF2B5EF4-FFF2-40B4-BE49-F238E27FC236}">
                    <a16:creationId xmlns:a16="http://schemas.microsoft.com/office/drawing/2014/main" xmlns="" id="{35E84B2A-A6EB-A3CE-EEF9-87D1CB31BDC0}"/>
                  </a:ext>
                </a:extLst>
              </p:cNvPr>
              <p:cNvSpPr/>
              <p:nvPr/>
            </p:nvSpPr>
            <p:spPr>
              <a:xfrm>
                <a:off x="-1289398" y="2787301"/>
                <a:ext cx="2246006" cy="1098172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58112" extrusionOk="0">
                    <a:moveTo>
                      <a:pt x="50006" y="1"/>
                    </a:moveTo>
                    <a:lnTo>
                      <a:pt x="1" y="20485"/>
                    </a:lnTo>
                    <a:lnTo>
                      <a:pt x="69942" y="58112"/>
                    </a:lnTo>
                    <a:lnTo>
                      <a:pt x="118851" y="29960"/>
                    </a:lnTo>
                    <a:lnTo>
                      <a:pt x="500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683;p41">
                <a:extLst>
                  <a:ext uri="{FF2B5EF4-FFF2-40B4-BE49-F238E27FC236}">
                    <a16:creationId xmlns:a16="http://schemas.microsoft.com/office/drawing/2014/main" xmlns="" id="{513D0D63-67A5-F9EC-7E62-B4AA249C5A97}"/>
                  </a:ext>
                </a:extLst>
              </p:cNvPr>
              <p:cNvSpPr/>
              <p:nvPr/>
            </p:nvSpPr>
            <p:spPr>
              <a:xfrm>
                <a:off x="-1301815" y="2693622"/>
                <a:ext cx="2271876" cy="1205301"/>
              </a:xfrm>
              <a:custGeom>
                <a:avLst/>
                <a:gdLst/>
                <a:ahLst/>
                <a:cxnLst/>
                <a:rect l="l" t="t" r="r" b="b"/>
                <a:pathLst>
                  <a:path w="120221" h="63781" extrusionOk="0">
                    <a:moveTo>
                      <a:pt x="49677" y="1397"/>
                    </a:moveTo>
                    <a:lnTo>
                      <a:pt x="118139" y="34917"/>
                    </a:lnTo>
                    <a:lnTo>
                      <a:pt x="70654" y="62302"/>
                    </a:lnTo>
                    <a:lnTo>
                      <a:pt x="2191" y="25496"/>
                    </a:lnTo>
                    <a:lnTo>
                      <a:pt x="49677" y="1397"/>
                    </a:lnTo>
                    <a:close/>
                    <a:moveTo>
                      <a:pt x="49574" y="1"/>
                    </a:moveTo>
                    <a:cubicBezTo>
                      <a:pt x="49471" y="1"/>
                      <a:pt x="49376" y="28"/>
                      <a:pt x="49293" y="83"/>
                    </a:cubicBezTo>
                    <a:lnTo>
                      <a:pt x="384" y="24894"/>
                    </a:lnTo>
                    <a:cubicBezTo>
                      <a:pt x="165" y="25003"/>
                      <a:pt x="1" y="25222"/>
                      <a:pt x="1" y="25496"/>
                    </a:cubicBezTo>
                    <a:cubicBezTo>
                      <a:pt x="1" y="25715"/>
                      <a:pt x="110" y="25934"/>
                      <a:pt x="384" y="26099"/>
                    </a:cubicBezTo>
                    <a:lnTo>
                      <a:pt x="70325" y="63671"/>
                    </a:lnTo>
                    <a:cubicBezTo>
                      <a:pt x="70435" y="63726"/>
                      <a:pt x="70544" y="63781"/>
                      <a:pt x="70654" y="63781"/>
                    </a:cubicBezTo>
                    <a:cubicBezTo>
                      <a:pt x="70708" y="63726"/>
                      <a:pt x="70818" y="63726"/>
                      <a:pt x="70928" y="63671"/>
                    </a:cubicBezTo>
                    <a:lnTo>
                      <a:pt x="119837" y="35464"/>
                    </a:lnTo>
                    <a:cubicBezTo>
                      <a:pt x="120056" y="35355"/>
                      <a:pt x="120220" y="35136"/>
                      <a:pt x="120166" y="34862"/>
                    </a:cubicBezTo>
                    <a:cubicBezTo>
                      <a:pt x="120166" y="34643"/>
                      <a:pt x="120056" y="34424"/>
                      <a:pt x="119837" y="34314"/>
                    </a:cubicBezTo>
                    <a:lnTo>
                      <a:pt x="49896" y="83"/>
                    </a:lnTo>
                    <a:cubicBezTo>
                      <a:pt x="49786" y="28"/>
                      <a:pt x="49677" y="1"/>
                      <a:pt x="4957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684;p41">
                <a:extLst>
                  <a:ext uri="{FF2B5EF4-FFF2-40B4-BE49-F238E27FC236}">
                    <a16:creationId xmlns:a16="http://schemas.microsoft.com/office/drawing/2014/main" xmlns="" id="{90B52FCE-91B1-05AC-0257-436AB90B03AF}"/>
                  </a:ext>
                </a:extLst>
              </p:cNvPr>
              <p:cNvSpPr/>
              <p:nvPr/>
            </p:nvSpPr>
            <p:spPr>
              <a:xfrm>
                <a:off x="-702383" y="3578501"/>
                <a:ext cx="278303" cy="153826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8140" extrusionOk="0">
                    <a:moveTo>
                      <a:pt x="932" y="1"/>
                    </a:moveTo>
                    <a:cubicBezTo>
                      <a:pt x="342" y="1"/>
                      <a:pt x="0" y="796"/>
                      <a:pt x="541" y="1239"/>
                    </a:cubicBezTo>
                    <a:lnTo>
                      <a:pt x="13631" y="8085"/>
                    </a:lnTo>
                    <a:cubicBezTo>
                      <a:pt x="13741" y="8140"/>
                      <a:pt x="13850" y="8140"/>
                      <a:pt x="13960" y="8140"/>
                    </a:cubicBezTo>
                    <a:cubicBezTo>
                      <a:pt x="14234" y="8140"/>
                      <a:pt x="14453" y="8030"/>
                      <a:pt x="14562" y="7811"/>
                    </a:cubicBezTo>
                    <a:cubicBezTo>
                      <a:pt x="14726" y="7482"/>
                      <a:pt x="14617" y="7044"/>
                      <a:pt x="14288" y="6880"/>
                    </a:cubicBezTo>
                    <a:lnTo>
                      <a:pt x="1144" y="34"/>
                    </a:lnTo>
                    <a:cubicBezTo>
                      <a:pt x="1071" y="11"/>
                      <a:pt x="1000" y="1"/>
                      <a:pt x="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685;p41">
                <a:extLst>
                  <a:ext uri="{FF2B5EF4-FFF2-40B4-BE49-F238E27FC236}">
                    <a16:creationId xmlns:a16="http://schemas.microsoft.com/office/drawing/2014/main" xmlns="" id="{C2197AA7-E909-FFF5-BE61-C2F9220B8B91}"/>
                  </a:ext>
                </a:extLst>
              </p:cNvPr>
              <p:cNvSpPr/>
              <p:nvPr/>
            </p:nvSpPr>
            <p:spPr>
              <a:xfrm>
                <a:off x="-817416" y="3517667"/>
                <a:ext cx="80749" cy="53196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2815" extrusionOk="0">
                    <a:moveTo>
                      <a:pt x="771" y="0"/>
                    </a:moveTo>
                    <a:cubicBezTo>
                      <a:pt x="523" y="0"/>
                      <a:pt x="279" y="123"/>
                      <a:pt x="165" y="350"/>
                    </a:cubicBezTo>
                    <a:cubicBezTo>
                      <a:pt x="1" y="678"/>
                      <a:pt x="165" y="1117"/>
                      <a:pt x="494" y="1281"/>
                    </a:cubicBezTo>
                    <a:lnTo>
                      <a:pt x="3232" y="2705"/>
                    </a:lnTo>
                    <a:cubicBezTo>
                      <a:pt x="3287" y="2760"/>
                      <a:pt x="3397" y="2760"/>
                      <a:pt x="3506" y="2814"/>
                    </a:cubicBezTo>
                    <a:cubicBezTo>
                      <a:pt x="3780" y="2760"/>
                      <a:pt x="3999" y="2650"/>
                      <a:pt x="4109" y="2431"/>
                    </a:cubicBezTo>
                    <a:cubicBezTo>
                      <a:pt x="4273" y="2102"/>
                      <a:pt x="4163" y="1664"/>
                      <a:pt x="3835" y="1500"/>
                    </a:cubicBezTo>
                    <a:lnTo>
                      <a:pt x="1096" y="76"/>
                    </a:lnTo>
                    <a:cubicBezTo>
                      <a:pt x="995" y="25"/>
                      <a:pt x="882" y="0"/>
                      <a:pt x="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686;p41">
                <a:extLst>
                  <a:ext uri="{FF2B5EF4-FFF2-40B4-BE49-F238E27FC236}">
                    <a16:creationId xmlns:a16="http://schemas.microsoft.com/office/drawing/2014/main" xmlns="" id="{D799AA76-2D10-1372-7421-5E482D00DD38}"/>
                  </a:ext>
                </a:extLst>
              </p:cNvPr>
              <p:cNvSpPr/>
              <p:nvPr/>
            </p:nvSpPr>
            <p:spPr>
              <a:xfrm>
                <a:off x="-1307576" y="3161460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" name="Google Shape;1687;p41">
            <a:extLst>
              <a:ext uri="{FF2B5EF4-FFF2-40B4-BE49-F238E27FC236}">
                <a16:creationId xmlns:a16="http://schemas.microsoft.com/office/drawing/2014/main" xmlns="" id="{5C33C9EF-B0CD-79F3-6841-25D7D7FEAF25}"/>
              </a:ext>
            </a:extLst>
          </p:cNvPr>
          <p:cNvGrpSpPr/>
          <p:nvPr/>
        </p:nvGrpSpPr>
        <p:grpSpPr>
          <a:xfrm>
            <a:off x="2602449" y="1552564"/>
            <a:ext cx="861336" cy="209998"/>
            <a:chOff x="3102150" y="1434452"/>
            <a:chExt cx="861336" cy="209998"/>
          </a:xfrm>
        </p:grpSpPr>
        <p:sp>
          <p:nvSpPr>
            <p:cNvPr id="90" name="Google Shape;1688;p41">
              <a:extLst>
                <a:ext uri="{FF2B5EF4-FFF2-40B4-BE49-F238E27FC236}">
                  <a16:creationId xmlns:a16="http://schemas.microsoft.com/office/drawing/2014/main" xmlns="" id="{AA3836BB-6B3A-0662-67E0-0BEE60D6A263}"/>
                </a:ext>
              </a:extLst>
            </p:cNvPr>
            <p:cNvSpPr/>
            <p:nvPr/>
          </p:nvSpPr>
          <p:spPr>
            <a:xfrm>
              <a:off x="3102150" y="1530450"/>
              <a:ext cx="114000" cy="114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1" name="Google Shape;1689;p41">
              <a:extLst>
                <a:ext uri="{FF2B5EF4-FFF2-40B4-BE49-F238E27FC236}">
                  <a16:creationId xmlns:a16="http://schemas.microsoft.com/office/drawing/2014/main" xmlns="" id="{1D053A9E-52A4-7350-B571-F7DA2E3BC56B}"/>
                </a:ext>
              </a:extLst>
            </p:cNvPr>
            <p:cNvCxnSpPr>
              <a:cxnSpLocks/>
              <a:stCxn id="90" idx="6"/>
            </p:cNvCxnSpPr>
            <p:nvPr/>
          </p:nvCxnSpPr>
          <p:spPr>
            <a:xfrm flipV="1">
              <a:off x="3216150" y="1434452"/>
              <a:ext cx="747336" cy="152998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2" name="Google Shape;1691;p41">
            <a:extLst>
              <a:ext uri="{FF2B5EF4-FFF2-40B4-BE49-F238E27FC236}">
                <a16:creationId xmlns:a16="http://schemas.microsoft.com/office/drawing/2014/main" xmlns="" id="{3C789C86-1DD4-2E42-E87A-723809CCA609}"/>
              </a:ext>
            </a:extLst>
          </p:cNvPr>
          <p:cNvGrpSpPr/>
          <p:nvPr/>
        </p:nvGrpSpPr>
        <p:grpSpPr>
          <a:xfrm>
            <a:off x="2696361" y="2323768"/>
            <a:ext cx="823016" cy="184780"/>
            <a:chOff x="3102150" y="2344220"/>
            <a:chExt cx="823016" cy="184780"/>
          </a:xfrm>
          <a:solidFill>
            <a:srgbClr val="FF0000"/>
          </a:solidFill>
        </p:grpSpPr>
        <p:sp>
          <p:nvSpPr>
            <p:cNvPr id="93" name="Google Shape;1692;p41">
              <a:extLst>
                <a:ext uri="{FF2B5EF4-FFF2-40B4-BE49-F238E27FC236}">
                  <a16:creationId xmlns:a16="http://schemas.microsoft.com/office/drawing/2014/main" xmlns="" id="{5E880E7F-EFB3-6AB8-CF2B-C7F45C51DFC3}"/>
                </a:ext>
              </a:extLst>
            </p:cNvPr>
            <p:cNvSpPr/>
            <p:nvPr/>
          </p:nvSpPr>
          <p:spPr>
            <a:xfrm>
              <a:off x="3102150" y="2415000"/>
              <a:ext cx="114000" cy="1140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cxnSp>
          <p:nvCxnSpPr>
            <p:cNvPr id="94" name="Google Shape;1693;p41">
              <a:extLst>
                <a:ext uri="{FF2B5EF4-FFF2-40B4-BE49-F238E27FC236}">
                  <a16:creationId xmlns:a16="http://schemas.microsoft.com/office/drawing/2014/main" xmlns="" id="{60279706-9BB1-7AC7-EB4E-FFC7F0363E43}"/>
                </a:ext>
              </a:extLst>
            </p:cNvPr>
            <p:cNvCxnSpPr>
              <a:cxnSpLocks/>
              <a:stCxn id="93" idx="6"/>
              <a:endCxn id="107" idx="1"/>
            </p:cNvCxnSpPr>
            <p:nvPr/>
          </p:nvCxnSpPr>
          <p:spPr>
            <a:xfrm flipV="1">
              <a:off x="3216150" y="2344220"/>
              <a:ext cx="709016" cy="127780"/>
            </a:xfrm>
            <a:prstGeom prst="bentConnector3">
              <a:avLst>
                <a:gd name="adj1" fmla="val 50000"/>
              </a:avLst>
            </a:prstGeom>
            <a:grpFill/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5" name="Google Shape;1695;p41">
            <a:extLst>
              <a:ext uri="{FF2B5EF4-FFF2-40B4-BE49-F238E27FC236}">
                <a16:creationId xmlns:a16="http://schemas.microsoft.com/office/drawing/2014/main" xmlns="" id="{33EDC6D9-D5EF-2187-FF86-CE0D3780F1BA}"/>
              </a:ext>
            </a:extLst>
          </p:cNvPr>
          <p:cNvGrpSpPr/>
          <p:nvPr/>
        </p:nvGrpSpPr>
        <p:grpSpPr>
          <a:xfrm>
            <a:off x="4051865" y="3103748"/>
            <a:ext cx="324260" cy="398098"/>
            <a:chOff x="4670414" y="3015211"/>
            <a:chExt cx="324260" cy="398098"/>
          </a:xfrm>
        </p:grpSpPr>
        <p:sp>
          <p:nvSpPr>
            <p:cNvPr id="96" name="Google Shape;1696;p41">
              <a:extLst>
                <a:ext uri="{FF2B5EF4-FFF2-40B4-BE49-F238E27FC236}">
                  <a16:creationId xmlns:a16="http://schemas.microsoft.com/office/drawing/2014/main" xmlns="" id="{7080BC75-91E2-CBAD-EC12-B87E61718FFA}"/>
                </a:ext>
              </a:extLst>
            </p:cNvPr>
            <p:cNvSpPr/>
            <p:nvPr/>
          </p:nvSpPr>
          <p:spPr>
            <a:xfrm>
              <a:off x="4670414" y="3299309"/>
              <a:ext cx="114000" cy="11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7" name="Google Shape;1697;p41">
              <a:extLst>
                <a:ext uri="{FF2B5EF4-FFF2-40B4-BE49-F238E27FC236}">
                  <a16:creationId xmlns:a16="http://schemas.microsoft.com/office/drawing/2014/main" xmlns="" id="{74B1E4EE-7EED-459B-C011-1785D896763B}"/>
                </a:ext>
              </a:extLst>
            </p:cNvPr>
            <p:cNvCxnSpPr>
              <a:cxnSpLocks/>
              <a:stCxn id="96" idx="6"/>
              <a:endCxn id="111" idx="1"/>
            </p:cNvCxnSpPr>
            <p:nvPr/>
          </p:nvCxnSpPr>
          <p:spPr>
            <a:xfrm flipV="1">
              <a:off x="4784414" y="3015211"/>
              <a:ext cx="210260" cy="341098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8" name="Google Shape;1699;p41">
            <a:extLst>
              <a:ext uri="{FF2B5EF4-FFF2-40B4-BE49-F238E27FC236}">
                <a16:creationId xmlns:a16="http://schemas.microsoft.com/office/drawing/2014/main" xmlns="" id="{EF52600D-010C-2EB4-0D40-1FB0B2EB1428}"/>
              </a:ext>
            </a:extLst>
          </p:cNvPr>
          <p:cNvGrpSpPr/>
          <p:nvPr/>
        </p:nvGrpSpPr>
        <p:grpSpPr>
          <a:xfrm>
            <a:off x="3890806" y="4116161"/>
            <a:ext cx="579005" cy="181698"/>
            <a:chOff x="4670414" y="4116161"/>
            <a:chExt cx="579005" cy="181698"/>
          </a:xfrm>
        </p:grpSpPr>
        <p:sp>
          <p:nvSpPr>
            <p:cNvPr id="99" name="Google Shape;1700;p41">
              <a:extLst>
                <a:ext uri="{FF2B5EF4-FFF2-40B4-BE49-F238E27FC236}">
                  <a16:creationId xmlns:a16="http://schemas.microsoft.com/office/drawing/2014/main" xmlns="" id="{7A8C6D94-629D-C145-DF8F-CBDC19E9759C}"/>
                </a:ext>
              </a:extLst>
            </p:cNvPr>
            <p:cNvSpPr/>
            <p:nvPr/>
          </p:nvSpPr>
          <p:spPr>
            <a:xfrm>
              <a:off x="4670414" y="4183859"/>
              <a:ext cx="114000" cy="11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0" name="Google Shape;1701;p41">
              <a:extLst>
                <a:ext uri="{FF2B5EF4-FFF2-40B4-BE49-F238E27FC236}">
                  <a16:creationId xmlns:a16="http://schemas.microsoft.com/office/drawing/2014/main" xmlns="" id="{393416BC-3E4E-0A8E-CEF4-46B5B5051B6B}"/>
                </a:ext>
              </a:extLst>
            </p:cNvPr>
            <p:cNvCxnSpPr>
              <a:cxnSpLocks/>
              <a:stCxn id="99" idx="6"/>
              <a:endCxn id="115" idx="1"/>
            </p:cNvCxnSpPr>
            <p:nvPr/>
          </p:nvCxnSpPr>
          <p:spPr>
            <a:xfrm flipV="1">
              <a:off x="4784414" y="4116161"/>
              <a:ext cx="465005" cy="124698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1" name="Google Shape;1703;p41">
            <a:extLst>
              <a:ext uri="{FF2B5EF4-FFF2-40B4-BE49-F238E27FC236}">
                <a16:creationId xmlns:a16="http://schemas.microsoft.com/office/drawing/2014/main" xmlns="" id="{65828F03-EB9F-7646-E9B7-6F4454A36402}"/>
              </a:ext>
            </a:extLst>
          </p:cNvPr>
          <p:cNvGrpSpPr/>
          <p:nvPr/>
        </p:nvGrpSpPr>
        <p:grpSpPr>
          <a:xfrm>
            <a:off x="3257124" y="1014503"/>
            <a:ext cx="3827552" cy="706892"/>
            <a:chOff x="4024341" y="1234001"/>
            <a:chExt cx="3121825" cy="706892"/>
          </a:xfrm>
        </p:grpSpPr>
        <p:sp>
          <p:nvSpPr>
            <p:cNvPr id="102" name="Google Shape;1704;p41">
              <a:extLst>
                <a:ext uri="{FF2B5EF4-FFF2-40B4-BE49-F238E27FC236}">
                  <a16:creationId xmlns:a16="http://schemas.microsoft.com/office/drawing/2014/main" xmlns="" id="{E1D18DE0-AC66-C28C-AC62-AD7E5EF542CC}"/>
                </a:ext>
              </a:extLst>
            </p:cNvPr>
            <p:cNvSpPr txBox="1"/>
            <p:nvPr/>
          </p:nvSpPr>
          <p:spPr>
            <a:xfrm>
              <a:off x="4024341" y="1234001"/>
              <a:ext cx="2476800" cy="35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r>
                <a:rPr lang="en" sz="2400" dirty="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ilim </a:t>
              </a:r>
              <a:endParaRPr sz="24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3" name="Google Shape;1690;p41">
              <a:extLst>
                <a:ext uri="{FF2B5EF4-FFF2-40B4-BE49-F238E27FC236}">
                  <a16:creationId xmlns:a16="http://schemas.microsoft.com/office/drawing/2014/main" xmlns="" id="{4CFBF18D-17BA-D06A-5876-8A908C922B2D}"/>
                </a:ext>
              </a:extLst>
            </p:cNvPr>
            <p:cNvSpPr txBox="1"/>
            <p:nvPr/>
          </p:nvSpPr>
          <p:spPr>
            <a:xfrm>
              <a:off x="4024341" y="1425793"/>
              <a:ext cx="2476800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r"/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O‘rganilgan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ma’lumotlarni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eslab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qolish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va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qayta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tushuntirib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berish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  <a:endParaRPr lang="ru-RU" b="1" dirty="0"/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" name="Google Shape;1705;p41">
              <a:extLst>
                <a:ext uri="{FF2B5EF4-FFF2-40B4-BE49-F238E27FC236}">
                  <a16:creationId xmlns:a16="http://schemas.microsoft.com/office/drawing/2014/main" xmlns="" id="{F4D60CD9-80EF-41A7-ADBE-F830EC629966}"/>
                </a:ext>
              </a:extLst>
            </p:cNvPr>
            <p:cNvSpPr txBox="1"/>
            <p:nvPr/>
          </p:nvSpPr>
          <p:spPr>
            <a:xfrm>
              <a:off x="6501141" y="1342322"/>
              <a:ext cx="645025" cy="598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32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5" name="Google Shape;1706;p41">
            <a:extLst>
              <a:ext uri="{FF2B5EF4-FFF2-40B4-BE49-F238E27FC236}">
                <a16:creationId xmlns:a16="http://schemas.microsoft.com/office/drawing/2014/main" xmlns="" id="{2077F98C-9187-5E03-A955-FD621B99E99E}"/>
              </a:ext>
            </a:extLst>
          </p:cNvPr>
          <p:cNvGrpSpPr/>
          <p:nvPr/>
        </p:nvGrpSpPr>
        <p:grpSpPr>
          <a:xfrm>
            <a:off x="3519377" y="1874426"/>
            <a:ext cx="4212823" cy="706892"/>
            <a:chOff x="3809176" y="2118551"/>
            <a:chExt cx="3336990" cy="706892"/>
          </a:xfrm>
        </p:grpSpPr>
        <p:sp>
          <p:nvSpPr>
            <p:cNvPr id="106" name="Google Shape;1707;p41">
              <a:extLst>
                <a:ext uri="{FF2B5EF4-FFF2-40B4-BE49-F238E27FC236}">
                  <a16:creationId xmlns:a16="http://schemas.microsoft.com/office/drawing/2014/main" xmlns="" id="{42B2D8F0-F442-52D0-E4F9-BE6C41B5A628}"/>
                </a:ext>
              </a:extLst>
            </p:cNvPr>
            <p:cNvSpPr txBox="1"/>
            <p:nvPr/>
          </p:nvSpPr>
          <p:spPr>
            <a:xfrm>
              <a:off x="4024341" y="2118551"/>
              <a:ext cx="2476800" cy="35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FF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r>
                <a:rPr lang="en" sz="2400" dirty="0">
                  <a:solidFill>
                    <a:srgbClr val="FF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o‘nikma</a:t>
              </a:r>
              <a:endParaRPr sz="2400" dirty="0">
                <a:solidFill>
                  <a:srgbClr val="FF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" name="Google Shape;1694;p41">
              <a:extLst>
                <a:ext uri="{FF2B5EF4-FFF2-40B4-BE49-F238E27FC236}">
                  <a16:creationId xmlns:a16="http://schemas.microsoft.com/office/drawing/2014/main" xmlns="" id="{ABF9CEF4-6D82-5925-6BAB-2E8D3B91DAEC}"/>
                </a:ext>
              </a:extLst>
            </p:cNvPr>
            <p:cNvSpPr txBox="1"/>
            <p:nvPr/>
          </p:nvSpPr>
          <p:spPr>
            <a:xfrm>
              <a:off x="3809176" y="2310343"/>
              <a:ext cx="2691965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r"/>
              <a:r>
                <a:rPr lang="en-US" sz="1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o‘rganilgan</a:t>
              </a:r>
              <a:r>
                <a:rPr lang="en-US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bilimlarni</a:t>
              </a:r>
              <a:r>
                <a:rPr lang="en-US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tanish</a:t>
              </a:r>
              <a:r>
                <a:rPr lang="en-US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vaziyatlarda</a:t>
              </a:r>
              <a:r>
                <a:rPr lang="en-US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qo‘llay</a:t>
              </a:r>
              <a:r>
                <a:rPr lang="en-US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olish</a:t>
              </a:r>
              <a:r>
                <a:rPr lang="en-US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  <a:endParaRPr lang="ru-RU" sz="1600" b="1" dirty="0"/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" name="Google Shape;1708;p41">
              <a:extLst>
                <a:ext uri="{FF2B5EF4-FFF2-40B4-BE49-F238E27FC236}">
                  <a16:creationId xmlns:a16="http://schemas.microsoft.com/office/drawing/2014/main" xmlns="" id="{E49DD6DB-232E-C81A-9254-1F39889BAF6D}"/>
                </a:ext>
              </a:extLst>
            </p:cNvPr>
            <p:cNvSpPr txBox="1"/>
            <p:nvPr/>
          </p:nvSpPr>
          <p:spPr>
            <a:xfrm>
              <a:off x="6515866" y="2118600"/>
              <a:ext cx="630300" cy="70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rgbClr val="FF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3200" dirty="0">
                <a:solidFill>
                  <a:srgbClr val="FF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9" name="Google Shape;1709;p41">
            <a:extLst>
              <a:ext uri="{FF2B5EF4-FFF2-40B4-BE49-F238E27FC236}">
                <a16:creationId xmlns:a16="http://schemas.microsoft.com/office/drawing/2014/main" xmlns="" id="{26EEF18C-F5DC-6036-78F4-B97C11D42446}"/>
              </a:ext>
            </a:extLst>
          </p:cNvPr>
          <p:cNvGrpSpPr/>
          <p:nvPr/>
        </p:nvGrpSpPr>
        <p:grpSpPr>
          <a:xfrm>
            <a:off x="4376125" y="2742473"/>
            <a:ext cx="4156496" cy="706801"/>
            <a:chOff x="4536320" y="3002860"/>
            <a:chExt cx="4156496" cy="706801"/>
          </a:xfrm>
        </p:grpSpPr>
        <p:sp>
          <p:nvSpPr>
            <p:cNvPr id="110" name="Google Shape;1710;p41">
              <a:extLst>
                <a:ext uri="{FF2B5EF4-FFF2-40B4-BE49-F238E27FC236}">
                  <a16:creationId xmlns:a16="http://schemas.microsoft.com/office/drawing/2014/main" xmlns="" id="{5A11C660-D8FE-E7E7-FE17-FDB4489854C1}"/>
                </a:ext>
              </a:extLst>
            </p:cNvPr>
            <p:cNvSpPr txBox="1"/>
            <p:nvPr/>
          </p:nvSpPr>
          <p:spPr>
            <a:xfrm>
              <a:off x="5592616" y="3002860"/>
              <a:ext cx="2476800" cy="35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r>
                <a:rPr lang="en" sz="2000"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alaka </a:t>
              </a:r>
              <a:endParaRPr sz="20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1" name="Google Shape;1698;p41">
              <a:extLst>
                <a:ext uri="{FF2B5EF4-FFF2-40B4-BE49-F238E27FC236}">
                  <a16:creationId xmlns:a16="http://schemas.microsoft.com/office/drawing/2014/main" xmlns="" id="{881E1F77-9AE0-C34D-DC4D-BFFCBBEC4616}"/>
                </a:ext>
              </a:extLst>
            </p:cNvPr>
            <p:cNvSpPr txBox="1"/>
            <p:nvPr/>
          </p:nvSpPr>
          <p:spPr>
            <a:xfrm>
              <a:off x="4536320" y="3106585"/>
              <a:ext cx="3546053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r"/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o‘rganilgan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bilim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shakllangan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ko‘nikmalarni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notanish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vaziyatlarda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qo‘llay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olish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va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yangi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bilimlar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hosil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qilish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  <a:endParaRPr lang="ru-RU" b="1" dirty="0"/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" name="Google Shape;1711;p41">
              <a:extLst>
                <a:ext uri="{FF2B5EF4-FFF2-40B4-BE49-F238E27FC236}">
                  <a16:creationId xmlns:a16="http://schemas.microsoft.com/office/drawing/2014/main" xmlns="" id="{5A4E806E-47E9-E8C3-8D05-63C78239EEE1}"/>
                </a:ext>
              </a:extLst>
            </p:cNvPr>
            <p:cNvSpPr txBox="1"/>
            <p:nvPr/>
          </p:nvSpPr>
          <p:spPr>
            <a:xfrm>
              <a:off x="8062516" y="3002861"/>
              <a:ext cx="630300" cy="70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3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3" name="Google Shape;1712;p41">
            <a:extLst>
              <a:ext uri="{FF2B5EF4-FFF2-40B4-BE49-F238E27FC236}">
                <a16:creationId xmlns:a16="http://schemas.microsoft.com/office/drawing/2014/main" xmlns="" id="{A1B44D7A-921F-C87E-E181-7B5C0B6B6EC1}"/>
              </a:ext>
            </a:extLst>
          </p:cNvPr>
          <p:cNvGrpSpPr/>
          <p:nvPr/>
        </p:nvGrpSpPr>
        <p:grpSpPr>
          <a:xfrm>
            <a:off x="4469811" y="3780587"/>
            <a:ext cx="4303363" cy="801244"/>
            <a:chOff x="5160283" y="3793017"/>
            <a:chExt cx="3532533" cy="801244"/>
          </a:xfrm>
        </p:grpSpPr>
        <p:sp>
          <p:nvSpPr>
            <p:cNvPr id="114" name="Google Shape;1713;p41">
              <a:extLst>
                <a:ext uri="{FF2B5EF4-FFF2-40B4-BE49-F238E27FC236}">
                  <a16:creationId xmlns:a16="http://schemas.microsoft.com/office/drawing/2014/main" xmlns="" id="{8BD23DCE-4363-E7C0-53F8-9EFBB33D147C}"/>
                </a:ext>
              </a:extLst>
            </p:cNvPr>
            <p:cNvSpPr txBox="1"/>
            <p:nvPr/>
          </p:nvSpPr>
          <p:spPr>
            <a:xfrm>
              <a:off x="5627699" y="3793017"/>
              <a:ext cx="2476800" cy="35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</a:t>
              </a:r>
              <a:r>
                <a:rPr lang="en" sz="20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ompitensiya </a:t>
              </a:r>
              <a:endParaRPr sz="20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5" name="Google Shape;1702;p41">
              <a:extLst>
                <a:ext uri="{FF2B5EF4-FFF2-40B4-BE49-F238E27FC236}">
                  <a16:creationId xmlns:a16="http://schemas.microsoft.com/office/drawing/2014/main" xmlns="" id="{F35361D2-3DA8-D581-6BED-53B9774891F5}"/>
                </a:ext>
              </a:extLst>
            </p:cNvPr>
            <p:cNvSpPr txBox="1"/>
            <p:nvPr/>
          </p:nvSpPr>
          <p:spPr>
            <a:xfrm>
              <a:off x="5160283" y="3871041"/>
              <a:ext cx="2988975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r"/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mavjud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bilim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ko‘nikma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va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malakalarni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kundalik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faoliyatda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qo‘llay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olish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qobiliyati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shakllantirish</a:t>
              </a: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b="1" dirty="0"/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" name="Google Shape;1714;p41">
              <a:extLst>
                <a:ext uri="{FF2B5EF4-FFF2-40B4-BE49-F238E27FC236}">
                  <a16:creationId xmlns:a16="http://schemas.microsoft.com/office/drawing/2014/main" xmlns="" id="{0CAFE0EF-904B-CD5E-B0E1-C6999C07ADF1}"/>
                </a:ext>
              </a:extLst>
            </p:cNvPr>
            <p:cNvSpPr txBox="1"/>
            <p:nvPr/>
          </p:nvSpPr>
          <p:spPr>
            <a:xfrm>
              <a:off x="8062516" y="3887461"/>
              <a:ext cx="630300" cy="70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3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9099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656;p18">
            <a:extLst>
              <a:ext uri="{FF2B5EF4-FFF2-40B4-BE49-F238E27FC236}">
                <a16:creationId xmlns:a16="http://schemas.microsoft.com/office/drawing/2014/main" xmlns="" id="{DAF4DEA6-4C0D-4DF9-0B36-27833F4E7F75}"/>
              </a:ext>
            </a:extLst>
          </p:cNvPr>
          <p:cNvGrpSpPr/>
          <p:nvPr/>
        </p:nvGrpSpPr>
        <p:grpSpPr>
          <a:xfrm>
            <a:off x="3099482" y="967417"/>
            <a:ext cx="2945036" cy="2913468"/>
            <a:chOff x="2583363" y="923200"/>
            <a:chExt cx="3977273" cy="3813395"/>
          </a:xfrm>
        </p:grpSpPr>
        <p:sp>
          <p:nvSpPr>
            <p:cNvPr id="4" name="Google Shape;657;p18">
              <a:extLst>
                <a:ext uri="{FF2B5EF4-FFF2-40B4-BE49-F238E27FC236}">
                  <a16:creationId xmlns:a16="http://schemas.microsoft.com/office/drawing/2014/main" xmlns="" id="{27FC4E6E-0401-1F32-419C-FA2094CE787B}"/>
                </a:ext>
              </a:extLst>
            </p:cNvPr>
            <p:cNvSpPr/>
            <p:nvPr/>
          </p:nvSpPr>
          <p:spPr>
            <a:xfrm>
              <a:off x="5059909" y="3112512"/>
              <a:ext cx="1129429" cy="1460244"/>
            </a:xfrm>
            <a:custGeom>
              <a:avLst/>
              <a:gdLst/>
              <a:ahLst/>
              <a:cxnLst/>
              <a:rect l="l" t="t" r="r" b="b"/>
              <a:pathLst>
                <a:path w="34489" h="44591" extrusionOk="0">
                  <a:moveTo>
                    <a:pt x="31702" y="0"/>
                  </a:moveTo>
                  <a:lnTo>
                    <a:pt x="31195" y="475"/>
                  </a:lnTo>
                  <a:lnTo>
                    <a:pt x="26191" y="5289"/>
                  </a:lnTo>
                  <a:lnTo>
                    <a:pt x="26096" y="5384"/>
                  </a:lnTo>
                  <a:lnTo>
                    <a:pt x="26065" y="5542"/>
                  </a:lnTo>
                  <a:cubicBezTo>
                    <a:pt x="25336" y="8994"/>
                    <a:pt x="24164" y="12319"/>
                    <a:pt x="22613" y="15486"/>
                  </a:cubicBezTo>
                  <a:cubicBezTo>
                    <a:pt x="21093" y="18622"/>
                    <a:pt x="19129" y="21567"/>
                    <a:pt x="16881" y="24259"/>
                  </a:cubicBezTo>
                  <a:cubicBezTo>
                    <a:pt x="14600" y="26950"/>
                    <a:pt x="12004" y="29326"/>
                    <a:pt x="9185" y="31416"/>
                  </a:cubicBezTo>
                  <a:cubicBezTo>
                    <a:pt x="6335" y="33474"/>
                    <a:pt x="3263" y="35216"/>
                    <a:pt x="1" y="36546"/>
                  </a:cubicBezTo>
                  <a:lnTo>
                    <a:pt x="286" y="37306"/>
                  </a:lnTo>
                  <a:cubicBezTo>
                    <a:pt x="3643" y="36071"/>
                    <a:pt x="6873" y="34393"/>
                    <a:pt x="9818" y="32334"/>
                  </a:cubicBezTo>
                  <a:cubicBezTo>
                    <a:pt x="12795" y="30276"/>
                    <a:pt x="15455" y="27806"/>
                    <a:pt x="17767" y="25050"/>
                  </a:cubicBezTo>
                  <a:cubicBezTo>
                    <a:pt x="20111" y="22295"/>
                    <a:pt x="22074" y="19223"/>
                    <a:pt x="23626" y="15961"/>
                  </a:cubicBezTo>
                  <a:cubicBezTo>
                    <a:pt x="25160" y="12768"/>
                    <a:pt x="26292" y="9359"/>
                    <a:pt x="26990" y="5855"/>
                  </a:cubicBezTo>
                  <a:lnTo>
                    <a:pt x="26990" y="5855"/>
                  </a:lnTo>
                  <a:lnTo>
                    <a:pt x="31329" y="1627"/>
                  </a:lnTo>
                  <a:lnTo>
                    <a:pt x="33579" y="7181"/>
                  </a:lnTo>
                  <a:lnTo>
                    <a:pt x="33579" y="7181"/>
                  </a:lnTo>
                  <a:cubicBezTo>
                    <a:pt x="32785" y="11257"/>
                    <a:pt x="31494" y="15238"/>
                    <a:pt x="29707" y="19033"/>
                  </a:cubicBezTo>
                  <a:cubicBezTo>
                    <a:pt x="27901" y="22834"/>
                    <a:pt x="25590" y="26380"/>
                    <a:pt x="22866" y="29611"/>
                  </a:cubicBezTo>
                  <a:cubicBezTo>
                    <a:pt x="20142" y="32841"/>
                    <a:pt x="16976" y="35691"/>
                    <a:pt x="13524" y="38098"/>
                  </a:cubicBezTo>
                  <a:cubicBezTo>
                    <a:pt x="11813" y="39301"/>
                    <a:pt x="9977" y="40410"/>
                    <a:pt x="8108" y="41360"/>
                  </a:cubicBezTo>
                  <a:cubicBezTo>
                    <a:pt x="6240" y="42310"/>
                    <a:pt x="4308" y="43165"/>
                    <a:pt x="2313" y="43830"/>
                  </a:cubicBezTo>
                  <a:lnTo>
                    <a:pt x="2598" y="44590"/>
                  </a:lnTo>
                  <a:cubicBezTo>
                    <a:pt x="4593" y="43798"/>
                    <a:pt x="6525" y="42880"/>
                    <a:pt x="8393" y="41867"/>
                  </a:cubicBezTo>
                  <a:cubicBezTo>
                    <a:pt x="10262" y="40853"/>
                    <a:pt x="12067" y="39713"/>
                    <a:pt x="13777" y="38478"/>
                  </a:cubicBezTo>
                  <a:cubicBezTo>
                    <a:pt x="17261" y="36008"/>
                    <a:pt x="20427" y="33126"/>
                    <a:pt x="23183" y="29896"/>
                  </a:cubicBezTo>
                  <a:cubicBezTo>
                    <a:pt x="25970" y="26665"/>
                    <a:pt x="28313" y="23087"/>
                    <a:pt x="30213" y="19287"/>
                  </a:cubicBezTo>
                  <a:cubicBezTo>
                    <a:pt x="32145" y="15455"/>
                    <a:pt x="33570" y="11401"/>
                    <a:pt x="34457" y="7221"/>
                  </a:cubicBezTo>
                  <a:lnTo>
                    <a:pt x="34489" y="7094"/>
                  </a:lnTo>
                  <a:lnTo>
                    <a:pt x="34425" y="6967"/>
                  </a:lnTo>
                  <a:lnTo>
                    <a:pt x="31955" y="634"/>
                  </a:lnTo>
                  <a:lnTo>
                    <a:pt x="317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58;p18">
              <a:extLst>
                <a:ext uri="{FF2B5EF4-FFF2-40B4-BE49-F238E27FC236}">
                  <a16:creationId xmlns:a16="http://schemas.microsoft.com/office/drawing/2014/main" xmlns="" id="{8483C1B8-7851-CAEE-4392-5DE61DEDA999}"/>
                </a:ext>
              </a:extLst>
            </p:cNvPr>
            <p:cNvSpPr/>
            <p:nvPr/>
          </p:nvSpPr>
          <p:spPr>
            <a:xfrm>
              <a:off x="5871954" y="3329531"/>
              <a:ext cx="92970" cy="260048"/>
            </a:xfrm>
            <a:custGeom>
              <a:avLst/>
              <a:gdLst/>
              <a:ahLst/>
              <a:cxnLst/>
              <a:rect l="l" t="t" r="r" b="b"/>
              <a:pathLst>
                <a:path w="2839" h="7941" extrusionOk="0">
                  <a:moveTo>
                    <a:pt x="2738" y="0"/>
                  </a:moveTo>
                  <a:cubicBezTo>
                    <a:pt x="2706" y="0"/>
                    <a:pt x="2674" y="18"/>
                    <a:pt x="2661" y="55"/>
                  </a:cubicBezTo>
                  <a:cubicBezTo>
                    <a:pt x="2344" y="1417"/>
                    <a:pt x="1964" y="2811"/>
                    <a:pt x="1521" y="4141"/>
                  </a:cubicBezTo>
                  <a:cubicBezTo>
                    <a:pt x="1299" y="4806"/>
                    <a:pt x="1046" y="5471"/>
                    <a:pt x="793" y="6136"/>
                  </a:cubicBezTo>
                  <a:cubicBezTo>
                    <a:pt x="634" y="6452"/>
                    <a:pt x="508" y="6769"/>
                    <a:pt x="381" y="7086"/>
                  </a:cubicBezTo>
                  <a:cubicBezTo>
                    <a:pt x="286" y="7308"/>
                    <a:pt x="1" y="7688"/>
                    <a:pt x="159" y="7909"/>
                  </a:cubicBezTo>
                  <a:cubicBezTo>
                    <a:pt x="191" y="7941"/>
                    <a:pt x="223" y="7941"/>
                    <a:pt x="254" y="7941"/>
                  </a:cubicBezTo>
                  <a:cubicBezTo>
                    <a:pt x="539" y="7909"/>
                    <a:pt x="634" y="7434"/>
                    <a:pt x="729" y="7213"/>
                  </a:cubicBezTo>
                  <a:cubicBezTo>
                    <a:pt x="856" y="6896"/>
                    <a:pt x="983" y="6611"/>
                    <a:pt x="1109" y="6326"/>
                  </a:cubicBezTo>
                  <a:cubicBezTo>
                    <a:pt x="1394" y="5629"/>
                    <a:pt x="1616" y="4964"/>
                    <a:pt x="1838" y="4267"/>
                  </a:cubicBezTo>
                  <a:cubicBezTo>
                    <a:pt x="2281" y="2906"/>
                    <a:pt x="2629" y="1544"/>
                    <a:pt x="2819" y="119"/>
                  </a:cubicBezTo>
                  <a:cubicBezTo>
                    <a:pt x="2839" y="42"/>
                    <a:pt x="2788" y="0"/>
                    <a:pt x="2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59;p18">
              <a:extLst>
                <a:ext uri="{FF2B5EF4-FFF2-40B4-BE49-F238E27FC236}">
                  <a16:creationId xmlns:a16="http://schemas.microsoft.com/office/drawing/2014/main" xmlns="" id="{22092F63-B53F-5D21-CE76-FAEE9E13EB4B}"/>
                </a:ext>
              </a:extLst>
            </p:cNvPr>
            <p:cNvSpPr/>
            <p:nvPr/>
          </p:nvSpPr>
          <p:spPr>
            <a:xfrm>
              <a:off x="5847066" y="3615025"/>
              <a:ext cx="22858" cy="31994"/>
            </a:xfrm>
            <a:custGeom>
              <a:avLst/>
              <a:gdLst/>
              <a:ahLst/>
              <a:cxnLst/>
              <a:rect l="l" t="t" r="r" b="b"/>
              <a:pathLst>
                <a:path w="698" h="977" extrusionOk="0">
                  <a:moveTo>
                    <a:pt x="571" y="1"/>
                  </a:moveTo>
                  <a:cubicBezTo>
                    <a:pt x="560" y="1"/>
                    <a:pt x="550" y="4"/>
                    <a:pt x="539" y="15"/>
                  </a:cubicBezTo>
                  <a:cubicBezTo>
                    <a:pt x="507" y="15"/>
                    <a:pt x="507" y="15"/>
                    <a:pt x="507" y="46"/>
                  </a:cubicBezTo>
                  <a:lnTo>
                    <a:pt x="476" y="46"/>
                  </a:lnTo>
                  <a:cubicBezTo>
                    <a:pt x="476" y="46"/>
                    <a:pt x="476" y="46"/>
                    <a:pt x="444" y="78"/>
                  </a:cubicBezTo>
                  <a:cubicBezTo>
                    <a:pt x="381" y="78"/>
                    <a:pt x="349" y="141"/>
                    <a:pt x="317" y="173"/>
                  </a:cubicBezTo>
                  <a:cubicBezTo>
                    <a:pt x="286" y="205"/>
                    <a:pt x="286" y="205"/>
                    <a:pt x="286" y="236"/>
                  </a:cubicBezTo>
                  <a:cubicBezTo>
                    <a:pt x="254" y="236"/>
                    <a:pt x="254" y="268"/>
                    <a:pt x="222" y="300"/>
                  </a:cubicBezTo>
                  <a:cubicBezTo>
                    <a:pt x="191" y="331"/>
                    <a:pt x="191" y="363"/>
                    <a:pt x="159" y="426"/>
                  </a:cubicBezTo>
                  <a:cubicBezTo>
                    <a:pt x="127" y="458"/>
                    <a:pt x="96" y="521"/>
                    <a:pt x="64" y="553"/>
                  </a:cubicBezTo>
                  <a:cubicBezTo>
                    <a:pt x="64" y="616"/>
                    <a:pt x="32" y="680"/>
                    <a:pt x="32" y="743"/>
                  </a:cubicBezTo>
                  <a:cubicBezTo>
                    <a:pt x="1" y="838"/>
                    <a:pt x="32" y="933"/>
                    <a:pt x="127" y="965"/>
                  </a:cubicBezTo>
                  <a:cubicBezTo>
                    <a:pt x="151" y="973"/>
                    <a:pt x="175" y="977"/>
                    <a:pt x="198" y="977"/>
                  </a:cubicBezTo>
                  <a:cubicBezTo>
                    <a:pt x="268" y="977"/>
                    <a:pt x="333" y="941"/>
                    <a:pt x="381" y="870"/>
                  </a:cubicBezTo>
                  <a:cubicBezTo>
                    <a:pt x="412" y="838"/>
                    <a:pt x="444" y="806"/>
                    <a:pt x="444" y="743"/>
                  </a:cubicBezTo>
                  <a:cubicBezTo>
                    <a:pt x="476" y="711"/>
                    <a:pt x="507" y="648"/>
                    <a:pt x="539" y="585"/>
                  </a:cubicBezTo>
                  <a:cubicBezTo>
                    <a:pt x="539" y="585"/>
                    <a:pt x="539" y="553"/>
                    <a:pt x="539" y="553"/>
                  </a:cubicBezTo>
                  <a:cubicBezTo>
                    <a:pt x="539" y="521"/>
                    <a:pt x="571" y="521"/>
                    <a:pt x="571" y="490"/>
                  </a:cubicBezTo>
                  <a:cubicBezTo>
                    <a:pt x="571" y="458"/>
                    <a:pt x="602" y="458"/>
                    <a:pt x="602" y="426"/>
                  </a:cubicBezTo>
                  <a:cubicBezTo>
                    <a:pt x="602" y="395"/>
                    <a:pt x="634" y="363"/>
                    <a:pt x="634" y="363"/>
                  </a:cubicBezTo>
                  <a:cubicBezTo>
                    <a:pt x="634" y="353"/>
                    <a:pt x="634" y="343"/>
                    <a:pt x="634" y="331"/>
                  </a:cubicBezTo>
                  <a:cubicBezTo>
                    <a:pt x="634" y="331"/>
                    <a:pt x="666" y="300"/>
                    <a:pt x="666" y="268"/>
                  </a:cubicBezTo>
                  <a:cubicBezTo>
                    <a:pt x="666" y="205"/>
                    <a:pt x="666" y="173"/>
                    <a:pt x="666" y="110"/>
                  </a:cubicBezTo>
                  <a:cubicBezTo>
                    <a:pt x="697" y="78"/>
                    <a:pt x="666" y="46"/>
                    <a:pt x="634" y="15"/>
                  </a:cubicBezTo>
                  <a:cubicBezTo>
                    <a:pt x="613" y="15"/>
                    <a:pt x="592" y="1"/>
                    <a:pt x="5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60;p18">
              <a:extLst>
                <a:ext uri="{FF2B5EF4-FFF2-40B4-BE49-F238E27FC236}">
                  <a16:creationId xmlns:a16="http://schemas.microsoft.com/office/drawing/2014/main" xmlns="" id="{D73752AB-8D9E-C555-4886-1B514E07148B}"/>
                </a:ext>
              </a:extLst>
            </p:cNvPr>
            <p:cNvSpPr/>
            <p:nvPr/>
          </p:nvSpPr>
          <p:spPr>
            <a:xfrm>
              <a:off x="5904571" y="3124432"/>
              <a:ext cx="298264" cy="889717"/>
            </a:xfrm>
            <a:custGeom>
              <a:avLst/>
              <a:gdLst/>
              <a:ahLst/>
              <a:cxnLst/>
              <a:rect l="l" t="t" r="r" b="b"/>
              <a:pathLst>
                <a:path w="9108" h="27169" extrusionOk="0">
                  <a:moveTo>
                    <a:pt x="6073" y="1"/>
                  </a:moveTo>
                  <a:cubicBezTo>
                    <a:pt x="6030" y="1"/>
                    <a:pt x="5983" y="49"/>
                    <a:pt x="6004" y="111"/>
                  </a:cubicBezTo>
                  <a:cubicBezTo>
                    <a:pt x="6257" y="1125"/>
                    <a:pt x="6669" y="2075"/>
                    <a:pt x="7017" y="3056"/>
                  </a:cubicBezTo>
                  <a:cubicBezTo>
                    <a:pt x="7365" y="4038"/>
                    <a:pt x="7714" y="5020"/>
                    <a:pt x="8094" y="6002"/>
                  </a:cubicBezTo>
                  <a:cubicBezTo>
                    <a:pt x="8252" y="6477"/>
                    <a:pt x="8474" y="6952"/>
                    <a:pt x="8569" y="7427"/>
                  </a:cubicBezTo>
                  <a:cubicBezTo>
                    <a:pt x="8696" y="7965"/>
                    <a:pt x="8601" y="8504"/>
                    <a:pt x="8506" y="9074"/>
                  </a:cubicBezTo>
                  <a:cubicBezTo>
                    <a:pt x="8316" y="9960"/>
                    <a:pt x="8126" y="10815"/>
                    <a:pt x="7872" y="11702"/>
                  </a:cubicBezTo>
                  <a:cubicBezTo>
                    <a:pt x="6922" y="15186"/>
                    <a:pt x="5497" y="18574"/>
                    <a:pt x="3660" y="21709"/>
                  </a:cubicBezTo>
                  <a:cubicBezTo>
                    <a:pt x="2615" y="23483"/>
                    <a:pt x="1443" y="25161"/>
                    <a:pt x="145" y="26776"/>
                  </a:cubicBezTo>
                  <a:cubicBezTo>
                    <a:pt x="0" y="26945"/>
                    <a:pt x="149" y="27169"/>
                    <a:pt x="312" y="27169"/>
                  </a:cubicBezTo>
                  <a:cubicBezTo>
                    <a:pt x="363" y="27169"/>
                    <a:pt x="416" y="27146"/>
                    <a:pt x="462" y="27093"/>
                  </a:cubicBezTo>
                  <a:cubicBezTo>
                    <a:pt x="2742" y="24180"/>
                    <a:pt x="4705" y="20981"/>
                    <a:pt x="6194" y="17561"/>
                  </a:cubicBezTo>
                  <a:cubicBezTo>
                    <a:pt x="6954" y="15851"/>
                    <a:pt x="7587" y="14109"/>
                    <a:pt x="8094" y="12335"/>
                  </a:cubicBezTo>
                  <a:cubicBezTo>
                    <a:pt x="8347" y="11449"/>
                    <a:pt x="8601" y="10530"/>
                    <a:pt x="8791" y="9612"/>
                  </a:cubicBezTo>
                  <a:cubicBezTo>
                    <a:pt x="8886" y="9169"/>
                    <a:pt x="9012" y="8694"/>
                    <a:pt x="9044" y="8219"/>
                  </a:cubicBezTo>
                  <a:cubicBezTo>
                    <a:pt x="9107" y="7680"/>
                    <a:pt x="8981" y="7205"/>
                    <a:pt x="8791" y="6698"/>
                  </a:cubicBezTo>
                  <a:cubicBezTo>
                    <a:pt x="8379" y="5590"/>
                    <a:pt x="7935" y="4482"/>
                    <a:pt x="7492" y="3373"/>
                  </a:cubicBezTo>
                  <a:cubicBezTo>
                    <a:pt x="7049" y="2265"/>
                    <a:pt x="6700" y="1093"/>
                    <a:pt x="6130" y="48"/>
                  </a:cubicBezTo>
                  <a:cubicBezTo>
                    <a:pt x="6119" y="15"/>
                    <a:pt x="6097" y="1"/>
                    <a:pt x="60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1;p18">
              <a:extLst>
                <a:ext uri="{FF2B5EF4-FFF2-40B4-BE49-F238E27FC236}">
                  <a16:creationId xmlns:a16="http://schemas.microsoft.com/office/drawing/2014/main" xmlns="" id="{EC762E6F-B20D-0677-EEF7-5406E56B36DE}"/>
                </a:ext>
              </a:extLst>
            </p:cNvPr>
            <p:cNvSpPr/>
            <p:nvPr/>
          </p:nvSpPr>
          <p:spPr>
            <a:xfrm>
              <a:off x="3438963" y="1298979"/>
              <a:ext cx="1442593" cy="686257"/>
            </a:xfrm>
            <a:custGeom>
              <a:avLst/>
              <a:gdLst/>
              <a:ahLst/>
              <a:cxnLst/>
              <a:rect l="l" t="t" r="r" b="b"/>
              <a:pathLst>
                <a:path w="44052" h="20956" extrusionOk="0">
                  <a:moveTo>
                    <a:pt x="34458" y="0"/>
                  </a:moveTo>
                  <a:cubicBezTo>
                    <a:pt x="33716" y="0"/>
                    <a:pt x="32976" y="18"/>
                    <a:pt x="32239" y="54"/>
                  </a:cubicBezTo>
                  <a:cubicBezTo>
                    <a:pt x="28249" y="212"/>
                    <a:pt x="24322" y="909"/>
                    <a:pt x="20522" y="1985"/>
                  </a:cubicBezTo>
                  <a:cubicBezTo>
                    <a:pt x="16690" y="3126"/>
                    <a:pt x="13048" y="4741"/>
                    <a:pt x="9628" y="6704"/>
                  </a:cubicBezTo>
                  <a:cubicBezTo>
                    <a:pt x="6176" y="8699"/>
                    <a:pt x="3009" y="11138"/>
                    <a:pt x="159" y="13861"/>
                  </a:cubicBezTo>
                  <a:lnTo>
                    <a:pt x="0" y="13988"/>
                  </a:lnTo>
                  <a:lnTo>
                    <a:pt x="32" y="14178"/>
                  </a:lnTo>
                  <a:lnTo>
                    <a:pt x="444" y="20512"/>
                  </a:lnTo>
                  <a:lnTo>
                    <a:pt x="475" y="20955"/>
                  </a:lnTo>
                  <a:lnTo>
                    <a:pt x="919" y="20828"/>
                  </a:lnTo>
                  <a:lnTo>
                    <a:pt x="6967" y="18897"/>
                  </a:lnTo>
                  <a:lnTo>
                    <a:pt x="7031" y="18897"/>
                  </a:lnTo>
                  <a:lnTo>
                    <a:pt x="7062" y="18833"/>
                  </a:lnTo>
                  <a:cubicBezTo>
                    <a:pt x="9438" y="16807"/>
                    <a:pt x="11971" y="15001"/>
                    <a:pt x="14726" y="13481"/>
                  </a:cubicBezTo>
                  <a:cubicBezTo>
                    <a:pt x="17450" y="11993"/>
                    <a:pt x="20363" y="10821"/>
                    <a:pt x="23372" y="9966"/>
                  </a:cubicBezTo>
                  <a:cubicBezTo>
                    <a:pt x="24860" y="9586"/>
                    <a:pt x="26381" y="9206"/>
                    <a:pt x="27932" y="8984"/>
                  </a:cubicBezTo>
                  <a:cubicBezTo>
                    <a:pt x="28312" y="8921"/>
                    <a:pt x="28692" y="8858"/>
                    <a:pt x="29104" y="8794"/>
                  </a:cubicBezTo>
                  <a:lnTo>
                    <a:pt x="30244" y="8699"/>
                  </a:lnTo>
                  <a:cubicBezTo>
                    <a:pt x="31036" y="8573"/>
                    <a:pt x="31796" y="8573"/>
                    <a:pt x="32588" y="8509"/>
                  </a:cubicBezTo>
                  <a:cubicBezTo>
                    <a:pt x="33198" y="8478"/>
                    <a:pt x="33810" y="8463"/>
                    <a:pt x="34422" y="8463"/>
                  </a:cubicBezTo>
                  <a:cubicBezTo>
                    <a:pt x="36921" y="8463"/>
                    <a:pt x="39425" y="8716"/>
                    <a:pt x="41867" y="9174"/>
                  </a:cubicBezTo>
                  <a:lnTo>
                    <a:pt x="42025" y="8383"/>
                  </a:lnTo>
                  <a:cubicBezTo>
                    <a:pt x="39830" y="8072"/>
                    <a:pt x="37620" y="7917"/>
                    <a:pt x="35405" y="7917"/>
                  </a:cubicBezTo>
                  <a:cubicBezTo>
                    <a:pt x="34456" y="7917"/>
                    <a:pt x="33506" y="7946"/>
                    <a:pt x="32556" y="8003"/>
                  </a:cubicBezTo>
                  <a:cubicBezTo>
                    <a:pt x="31764" y="8066"/>
                    <a:pt x="30973" y="8098"/>
                    <a:pt x="30212" y="8224"/>
                  </a:cubicBezTo>
                  <a:lnTo>
                    <a:pt x="29041" y="8383"/>
                  </a:lnTo>
                  <a:cubicBezTo>
                    <a:pt x="28629" y="8414"/>
                    <a:pt x="28249" y="8509"/>
                    <a:pt x="27869" y="8573"/>
                  </a:cubicBezTo>
                  <a:cubicBezTo>
                    <a:pt x="26317" y="8794"/>
                    <a:pt x="24765" y="9174"/>
                    <a:pt x="23245" y="9586"/>
                  </a:cubicBezTo>
                  <a:cubicBezTo>
                    <a:pt x="20237" y="10441"/>
                    <a:pt x="17291" y="11644"/>
                    <a:pt x="14505" y="13101"/>
                  </a:cubicBezTo>
                  <a:cubicBezTo>
                    <a:pt x="11742" y="14577"/>
                    <a:pt x="9167" y="16332"/>
                    <a:pt x="6778" y="18367"/>
                  </a:cubicBezTo>
                  <a:lnTo>
                    <a:pt x="6778" y="18367"/>
                  </a:lnTo>
                  <a:lnTo>
                    <a:pt x="1120" y="20009"/>
                  </a:lnTo>
                  <a:lnTo>
                    <a:pt x="1120" y="20009"/>
                  </a:lnTo>
                  <a:lnTo>
                    <a:pt x="864" y="14342"/>
                  </a:lnTo>
                  <a:lnTo>
                    <a:pt x="864" y="14342"/>
                  </a:lnTo>
                  <a:cubicBezTo>
                    <a:pt x="2278" y="13088"/>
                    <a:pt x="3723" y="11894"/>
                    <a:pt x="5257" y="10789"/>
                  </a:cubicBezTo>
                  <a:cubicBezTo>
                    <a:pt x="6841" y="9649"/>
                    <a:pt x="8456" y="8604"/>
                    <a:pt x="10134" y="7654"/>
                  </a:cubicBezTo>
                  <a:cubicBezTo>
                    <a:pt x="13523" y="5722"/>
                    <a:pt x="17133" y="4234"/>
                    <a:pt x="20838" y="3157"/>
                  </a:cubicBezTo>
                  <a:cubicBezTo>
                    <a:pt x="22707" y="2619"/>
                    <a:pt x="24607" y="2176"/>
                    <a:pt x="26507" y="1859"/>
                  </a:cubicBezTo>
                  <a:cubicBezTo>
                    <a:pt x="28407" y="1510"/>
                    <a:pt x="30339" y="1320"/>
                    <a:pt x="32271" y="1194"/>
                  </a:cubicBezTo>
                  <a:cubicBezTo>
                    <a:pt x="33306" y="1126"/>
                    <a:pt x="34351" y="1094"/>
                    <a:pt x="35394" y="1094"/>
                  </a:cubicBezTo>
                  <a:cubicBezTo>
                    <a:pt x="36298" y="1094"/>
                    <a:pt x="37202" y="1118"/>
                    <a:pt x="38098" y="1162"/>
                  </a:cubicBezTo>
                  <a:cubicBezTo>
                    <a:pt x="40030" y="1257"/>
                    <a:pt x="41962" y="1479"/>
                    <a:pt x="43894" y="1764"/>
                  </a:cubicBezTo>
                  <a:lnTo>
                    <a:pt x="44052" y="1004"/>
                  </a:lnTo>
                  <a:cubicBezTo>
                    <a:pt x="42120" y="592"/>
                    <a:pt x="40157" y="307"/>
                    <a:pt x="38161" y="149"/>
                  </a:cubicBezTo>
                  <a:cubicBezTo>
                    <a:pt x="36934" y="50"/>
                    <a:pt x="35695" y="0"/>
                    <a:pt x="344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62;p18">
              <a:extLst>
                <a:ext uri="{FF2B5EF4-FFF2-40B4-BE49-F238E27FC236}">
                  <a16:creationId xmlns:a16="http://schemas.microsoft.com/office/drawing/2014/main" xmlns="" id="{E03F4FD2-4AF1-C2D4-DE4A-BFF371D4601B}"/>
                </a:ext>
              </a:extLst>
            </p:cNvPr>
            <p:cNvSpPr/>
            <p:nvPr/>
          </p:nvSpPr>
          <p:spPr>
            <a:xfrm>
              <a:off x="3543985" y="1545831"/>
              <a:ext cx="275832" cy="179293"/>
            </a:xfrm>
            <a:custGeom>
              <a:avLst/>
              <a:gdLst/>
              <a:ahLst/>
              <a:cxnLst/>
              <a:rect l="l" t="t" r="r" b="b"/>
              <a:pathLst>
                <a:path w="8423" h="5475" extrusionOk="0">
                  <a:moveTo>
                    <a:pt x="8233" y="0"/>
                  </a:moveTo>
                  <a:cubicBezTo>
                    <a:pt x="8211" y="0"/>
                    <a:pt x="8187" y="6"/>
                    <a:pt x="8162" y="21"/>
                  </a:cubicBezTo>
                  <a:cubicBezTo>
                    <a:pt x="7814" y="243"/>
                    <a:pt x="7466" y="465"/>
                    <a:pt x="7117" y="686"/>
                  </a:cubicBezTo>
                  <a:cubicBezTo>
                    <a:pt x="6769" y="876"/>
                    <a:pt x="6421" y="1098"/>
                    <a:pt x="6072" y="1320"/>
                  </a:cubicBezTo>
                  <a:cubicBezTo>
                    <a:pt x="5407" y="1731"/>
                    <a:pt x="4710" y="2143"/>
                    <a:pt x="4045" y="2586"/>
                  </a:cubicBezTo>
                  <a:cubicBezTo>
                    <a:pt x="2684" y="3473"/>
                    <a:pt x="1354" y="4360"/>
                    <a:pt x="55" y="5373"/>
                  </a:cubicBezTo>
                  <a:cubicBezTo>
                    <a:pt x="1" y="5401"/>
                    <a:pt x="40" y="5475"/>
                    <a:pt x="92" y="5475"/>
                  </a:cubicBezTo>
                  <a:cubicBezTo>
                    <a:pt x="101" y="5475"/>
                    <a:pt x="110" y="5473"/>
                    <a:pt x="118" y="5468"/>
                  </a:cubicBezTo>
                  <a:cubicBezTo>
                    <a:pt x="1449" y="4550"/>
                    <a:pt x="2779" y="3600"/>
                    <a:pt x="4140" y="2745"/>
                  </a:cubicBezTo>
                  <a:cubicBezTo>
                    <a:pt x="4805" y="2301"/>
                    <a:pt x="5471" y="1858"/>
                    <a:pt x="6167" y="1446"/>
                  </a:cubicBezTo>
                  <a:cubicBezTo>
                    <a:pt x="6516" y="1256"/>
                    <a:pt x="6864" y="1035"/>
                    <a:pt x="7212" y="813"/>
                  </a:cubicBezTo>
                  <a:cubicBezTo>
                    <a:pt x="7561" y="623"/>
                    <a:pt x="7941" y="465"/>
                    <a:pt x="8289" y="243"/>
                  </a:cubicBezTo>
                  <a:cubicBezTo>
                    <a:pt x="8423" y="189"/>
                    <a:pt x="8353" y="0"/>
                    <a:pt x="8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63;p18">
              <a:extLst>
                <a:ext uri="{FF2B5EF4-FFF2-40B4-BE49-F238E27FC236}">
                  <a16:creationId xmlns:a16="http://schemas.microsoft.com/office/drawing/2014/main" xmlns="" id="{027F9AF2-4092-37BB-01A9-67D684D409EF}"/>
                </a:ext>
              </a:extLst>
            </p:cNvPr>
            <p:cNvSpPr/>
            <p:nvPr/>
          </p:nvSpPr>
          <p:spPr>
            <a:xfrm>
              <a:off x="3828104" y="1525757"/>
              <a:ext cx="42310" cy="20958"/>
            </a:xfrm>
            <a:custGeom>
              <a:avLst/>
              <a:gdLst/>
              <a:ahLst/>
              <a:cxnLst/>
              <a:rect l="l" t="t" r="r" b="b"/>
              <a:pathLst>
                <a:path w="1292" h="640" extrusionOk="0">
                  <a:moveTo>
                    <a:pt x="1260" y="1"/>
                  </a:moveTo>
                  <a:cubicBezTo>
                    <a:pt x="1197" y="1"/>
                    <a:pt x="1133" y="1"/>
                    <a:pt x="1101" y="33"/>
                  </a:cubicBezTo>
                  <a:cubicBezTo>
                    <a:pt x="1038" y="33"/>
                    <a:pt x="975" y="64"/>
                    <a:pt x="943" y="64"/>
                  </a:cubicBezTo>
                  <a:cubicBezTo>
                    <a:pt x="848" y="96"/>
                    <a:pt x="753" y="159"/>
                    <a:pt x="626" y="223"/>
                  </a:cubicBezTo>
                  <a:cubicBezTo>
                    <a:pt x="531" y="254"/>
                    <a:pt x="436" y="286"/>
                    <a:pt x="341" y="349"/>
                  </a:cubicBezTo>
                  <a:cubicBezTo>
                    <a:pt x="246" y="413"/>
                    <a:pt x="151" y="444"/>
                    <a:pt x="56" y="508"/>
                  </a:cubicBezTo>
                  <a:cubicBezTo>
                    <a:pt x="0" y="536"/>
                    <a:pt x="44" y="639"/>
                    <a:pt x="99" y="639"/>
                  </a:cubicBezTo>
                  <a:cubicBezTo>
                    <a:pt x="106" y="639"/>
                    <a:pt x="113" y="638"/>
                    <a:pt x="120" y="634"/>
                  </a:cubicBezTo>
                  <a:cubicBezTo>
                    <a:pt x="246" y="603"/>
                    <a:pt x="341" y="571"/>
                    <a:pt x="436" y="539"/>
                  </a:cubicBezTo>
                  <a:cubicBezTo>
                    <a:pt x="531" y="508"/>
                    <a:pt x="626" y="444"/>
                    <a:pt x="721" y="413"/>
                  </a:cubicBezTo>
                  <a:cubicBezTo>
                    <a:pt x="816" y="381"/>
                    <a:pt x="943" y="349"/>
                    <a:pt x="1038" y="286"/>
                  </a:cubicBezTo>
                  <a:cubicBezTo>
                    <a:pt x="1070" y="254"/>
                    <a:pt x="1101" y="223"/>
                    <a:pt x="1165" y="191"/>
                  </a:cubicBezTo>
                  <a:cubicBezTo>
                    <a:pt x="1197" y="159"/>
                    <a:pt x="1260" y="159"/>
                    <a:pt x="1292" y="96"/>
                  </a:cubicBezTo>
                  <a:cubicBezTo>
                    <a:pt x="1292" y="64"/>
                    <a:pt x="1292" y="1"/>
                    <a:pt x="12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64;p18">
              <a:extLst>
                <a:ext uri="{FF2B5EF4-FFF2-40B4-BE49-F238E27FC236}">
                  <a16:creationId xmlns:a16="http://schemas.microsoft.com/office/drawing/2014/main" xmlns="" id="{3688C024-78DC-6321-761F-74D0CF9E1A20}"/>
                </a:ext>
              </a:extLst>
            </p:cNvPr>
            <p:cNvSpPr/>
            <p:nvPr/>
          </p:nvSpPr>
          <p:spPr>
            <a:xfrm>
              <a:off x="3447248" y="1668963"/>
              <a:ext cx="686453" cy="349612"/>
            </a:xfrm>
            <a:custGeom>
              <a:avLst/>
              <a:gdLst/>
              <a:ahLst/>
              <a:cxnLst/>
              <a:rect l="l" t="t" r="r" b="b"/>
              <a:pathLst>
                <a:path w="20962" h="10676" extrusionOk="0">
                  <a:moveTo>
                    <a:pt x="20748" y="0"/>
                  </a:moveTo>
                  <a:cubicBezTo>
                    <a:pt x="20718" y="0"/>
                    <a:pt x="20685" y="9"/>
                    <a:pt x="20649" y="30"/>
                  </a:cubicBezTo>
                  <a:cubicBezTo>
                    <a:pt x="17989" y="1233"/>
                    <a:pt x="15360" y="2405"/>
                    <a:pt x="12858" y="3862"/>
                  </a:cubicBezTo>
                  <a:cubicBezTo>
                    <a:pt x="11623" y="4590"/>
                    <a:pt x="10420" y="5382"/>
                    <a:pt x="9280" y="6237"/>
                  </a:cubicBezTo>
                  <a:cubicBezTo>
                    <a:pt x="8741" y="6649"/>
                    <a:pt x="8203" y="7060"/>
                    <a:pt x="7664" y="7504"/>
                  </a:cubicBezTo>
                  <a:cubicBezTo>
                    <a:pt x="7063" y="7979"/>
                    <a:pt x="6429" y="8359"/>
                    <a:pt x="5701" y="8644"/>
                  </a:cubicBezTo>
                  <a:cubicBezTo>
                    <a:pt x="4878" y="8929"/>
                    <a:pt x="4054" y="9182"/>
                    <a:pt x="3231" y="9435"/>
                  </a:cubicBezTo>
                  <a:cubicBezTo>
                    <a:pt x="2787" y="9594"/>
                    <a:pt x="2344" y="9720"/>
                    <a:pt x="1932" y="9847"/>
                  </a:cubicBezTo>
                  <a:cubicBezTo>
                    <a:pt x="1579" y="9973"/>
                    <a:pt x="1226" y="10039"/>
                    <a:pt x="873" y="10125"/>
                  </a:cubicBezTo>
                  <a:lnTo>
                    <a:pt x="873" y="10125"/>
                  </a:lnTo>
                  <a:cubicBezTo>
                    <a:pt x="814" y="8896"/>
                    <a:pt x="751" y="7691"/>
                    <a:pt x="634" y="6459"/>
                  </a:cubicBezTo>
                  <a:cubicBezTo>
                    <a:pt x="507" y="5160"/>
                    <a:pt x="381" y="3862"/>
                    <a:pt x="127" y="2563"/>
                  </a:cubicBezTo>
                  <a:cubicBezTo>
                    <a:pt x="115" y="2539"/>
                    <a:pt x="94" y="2529"/>
                    <a:pt x="72" y="2529"/>
                  </a:cubicBezTo>
                  <a:cubicBezTo>
                    <a:pt x="37" y="2529"/>
                    <a:pt x="1" y="2556"/>
                    <a:pt x="1" y="2595"/>
                  </a:cubicBezTo>
                  <a:cubicBezTo>
                    <a:pt x="32" y="3893"/>
                    <a:pt x="191" y="5192"/>
                    <a:pt x="254" y="6522"/>
                  </a:cubicBezTo>
                  <a:cubicBezTo>
                    <a:pt x="349" y="7820"/>
                    <a:pt x="412" y="9119"/>
                    <a:pt x="444" y="10417"/>
                  </a:cubicBezTo>
                  <a:cubicBezTo>
                    <a:pt x="444" y="10559"/>
                    <a:pt x="546" y="10675"/>
                    <a:pt x="680" y="10675"/>
                  </a:cubicBezTo>
                  <a:cubicBezTo>
                    <a:pt x="696" y="10675"/>
                    <a:pt x="712" y="10674"/>
                    <a:pt x="729" y="10671"/>
                  </a:cubicBezTo>
                  <a:cubicBezTo>
                    <a:pt x="1109" y="10544"/>
                    <a:pt x="1457" y="10354"/>
                    <a:pt x="1806" y="10227"/>
                  </a:cubicBezTo>
                  <a:cubicBezTo>
                    <a:pt x="2217" y="10069"/>
                    <a:pt x="2629" y="9942"/>
                    <a:pt x="3009" y="9815"/>
                  </a:cubicBezTo>
                  <a:cubicBezTo>
                    <a:pt x="3769" y="9530"/>
                    <a:pt x="4561" y="9309"/>
                    <a:pt x="5321" y="9055"/>
                  </a:cubicBezTo>
                  <a:cubicBezTo>
                    <a:pt x="5986" y="8834"/>
                    <a:pt x="6714" y="8739"/>
                    <a:pt x="7316" y="8295"/>
                  </a:cubicBezTo>
                  <a:cubicBezTo>
                    <a:pt x="7886" y="7884"/>
                    <a:pt x="8393" y="7377"/>
                    <a:pt x="8931" y="6934"/>
                  </a:cubicBezTo>
                  <a:cubicBezTo>
                    <a:pt x="11180" y="5129"/>
                    <a:pt x="13682" y="3703"/>
                    <a:pt x="16247" y="2405"/>
                  </a:cubicBezTo>
                  <a:cubicBezTo>
                    <a:pt x="17735" y="1677"/>
                    <a:pt x="19224" y="948"/>
                    <a:pt x="20775" y="315"/>
                  </a:cubicBezTo>
                  <a:cubicBezTo>
                    <a:pt x="20961" y="235"/>
                    <a:pt x="20902" y="0"/>
                    <a:pt x="207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65;p18">
              <a:extLst>
                <a:ext uri="{FF2B5EF4-FFF2-40B4-BE49-F238E27FC236}">
                  <a16:creationId xmlns:a16="http://schemas.microsoft.com/office/drawing/2014/main" xmlns="" id="{E1D7E43E-B56F-D6B3-7B03-5E1DC35A982A}"/>
                </a:ext>
              </a:extLst>
            </p:cNvPr>
            <p:cNvSpPr/>
            <p:nvPr/>
          </p:nvSpPr>
          <p:spPr>
            <a:xfrm>
              <a:off x="3660894" y="1902748"/>
              <a:ext cx="18699" cy="45159"/>
            </a:xfrm>
            <a:custGeom>
              <a:avLst/>
              <a:gdLst/>
              <a:ahLst/>
              <a:cxnLst/>
              <a:rect l="l" t="t" r="r" b="b"/>
              <a:pathLst>
                <a:path w="571" h="1379" extrusionOk="0">
                  <a:moveTo>
                    <a:pt x="164" y="1"/>
                  </a:moveTo>
                  <a:cubicBezTo>
                    <a:pt x="99" y="1"/>
                    <a:pt x="32" y="49"/>
                    <a:pt x="32" y="111"/>
                  </a:cubicBezTo>
                  <a:cubicBezTo>
                    <a:pt x="32" y="102"/>
                    <a:pt x="32" y="98"/>
                    <a:pt x="31" y="98"/>
                  </a:cubicBezTo>
                  <a:cubicBezTo>
                    <a:pt x="29" y="98"/>
                    <a:pt x="23" y="121"/>
                    <a:pt x="0" y="143"/>
                  </a:cubicBezTo>
                  <a:cubicBezTo>
                    <a:pt x="0" y="175"/>
                    <a:pt x="0" y="175"/>
                    <a:pt x="0" y="206"/>
                  </a:cubicBezTo>
                  <a:cubicBezTo>
                    <a:pt x="0" y="238"/>
                    <a:pt x="0" y="301"/>
                    <a:pt x="0" y="333"/>
                  </a:cubicBezTo>
                  <a:cubicBezTo>
                    <a:pt x="0" y="365"/>
                    <a:pt x="0" y="428"/>
                    <a:pt x="32" y="460"/>
                  </a:cubicBezTo>
                  <a:cubicBezTo>
                    <a:pt x="32" y="586"/>
                    <a:pt x="64" y="681"/>
                    <a:pt x="64" y="776"/>
                  </a:cubicBezTo>
                  <a:cubicBezTo>
                    <a:pt x="95" y="871"/>
                    <a:pt x="95" y="998"/>
                    <a:pt x="127" y="1093"/>
                  </a:cubicBezTo>
                  <a:cubicBezTo>
                    <a:pt x="127" y="1156"/>
                    <a:pt x="159" y="1220"/>
                    <a:pt x="159" y="1283"/>
                  </a:cubicBezTo>
                  <a:cubicBezTo>
                    <a:pt x="222" y="1346"/>
                    <a:pt x="317" y="1378"/>
                    <a:pt x="412" y="1378"/>
                  </a:cubicBezTo>
                  <a:cubicBezTo>
                    <a:pt x="507" y="1346"/>
                    <a:pt x="570" y="1251"/>
                    <a:pt x="570" y="1156"/>
                  </a:cubicBezTo>
                  <a:cubicBezTo>
                    <a:pt x="570" y="1093"/>
                    <a:pt x="539" y="1030"/>
                    <a:pt x="539" y="966"/>
                  </a:cubicBezTo>
                  <a:cubicBezTo>
                    <a:pt x="507" y="871"/>
                    <a:pt x="475" y="776"/>
                    <a:pt x="475" y="650"/>
                  </a:cubicBezTo>
                  <a:cubicBezTo>
                    <a:pt x="444" y="555"/>
                    <a:pt x="412" y="460"/>
                    <a:pt x="380" y="365"/>
                  </a:cubicBezTo>
                  <a:cubicBezTo>
                    <a:pt x="380" y="333"/>
                    <a:pt x="380" y="270"/>
                    <a:pt x="349" y="206"/>
                  </a:cubicBezTo>
                  <a:cubicBezTo>
                    <a:pt x="349" y="206"/>
                    <a:pt x="349" y="206"/>
                    <a:pt x="349" y="175"/>
                  </a:cubicBezTo>
                  <a:cubicBezTo>
                    <a:pt x="326" y="152"/>
                    <a:pt x="320" y="130"/>
                    <a:pt x="318" y="130"/>
                  </a:cubicBezTo>
                  <a:cubicBezTo>
                    <a:pt x="317" y="130"/>
                    <a:pt x="317" y="134"/>
                    <a:pt x="317" y="143"/>
                  </a:cubicBezTo>
                  <a:cubicBezTo>
                    <a:pt x="317" y="111"/>
                    <a:pt x="317" y="80"/>
                    <a:pt x="285" y="48"/>
                  </a:cubicBezTo>
                  <a:cubicBezTo>
                    <a:pt x="268" y="48"/>
                    <a:pt x="251" y="38"/>
                    <a:pt x="244" y="35"/>
                  </a:cubicBezTo>
                  <a:lnTo>
                    <a:pt x="244" y="35"/>
                  </a:lnTo>
                  <a:cubicBezTo>
                    <a:pt x="222" y="11"/>
                    <a:pt x="193" y="1"/>
                    <a:pt x="1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66;p18">
              <a:extLst>
                <a:ext uri="{FF2B5EF4-FFF2-40B4-BE49-F238E27FC236}">
                  <a16:creationId xmlns:a16="http://schemas.microsoft.com/office/drawing/2014/main" xmlns="" id="{797EF6EF-71FF-5A7C-A297-0CA44B2446C1}"/>
                </a:ext>
              </a:extLst>
            </p:cNvPr>
            <p:cNvSpPr/>
            <p:nvPr/>
          </p:nvSpPr>
          <p:spPr>
            <a:xfrm>
              <a:off x="3900673" y="1497758"/>
              <a:ext cx="40247" cy="20958"/>
            </a:xfrm>
            <a:custGeom>
              <a:avLst/>
              <a:gdLst/>
              <a:ahLst/>
              <a:cxnLst/>
              <a:rect l="l" t="t" r="r" b="b"/>
              <a:pathLst>
                <a:path w="1229" h="640" extrusionOk="0">
                  <a:moveTo>
                    <a:pt x="1166" y="1"/>
                  </a:moveTo>
                  <a:cubicBezTo>
                    <a:pt x="1071" y="1"/>
                    <a:pt x="976" y="32"/>
                    <a:pt x="912" y="64"/>
                  </a:cubicBezTo>
                  <a:cubicBezTo>
                    <a:pt x="817" y="96"/>
                    <a:pt x="754" y="96"/>
                    <a:pt x="659" y="127"/>
                  </a:cubicBezTo>
                  <a:cubicBezTo>
                    <a:pt x="596" y="159"/>
                    <a:pt x="501" y="191"/>
                    <a:pt x="437" y="254"/>
                  </a:cubicBezTo>
                  <a:cubicBezTo>
                    <a:pt x="354" y="282"/>
                    <a:pt x="270" y="334"/>
                    <a:pt x="230" y="390"/>
                  </a:cubicBezTo>
                  <a:lnTo>
                    <a:pt x="230" y="390"/>
                  </a:lnTo>
                  <a:cubicBezTo>
                    <a:pt x="172" y="418"/>
                    <a:pt x="115" y="447"/>
                    <a:pt x="57" y="476"/>
                  </a:cubicBezTo>
                  <a:cubicBezTo>
                    <a:pt x="1" y="532"/>
                    <a:pt x="20" y="639"/>
                    <a:pt x="114" y="639"/>
                  </a:cubicBezTo>
                  <a:cubicBezTo>
                    <a:pt x="126" y="639"/>
                    <a:pt x="139" y="638"/>
                    <a:pt x="152" y="634"/>
                  </a:cubicBezTo>
                  <a:lnTo>
                    <a:pt x="318" y="579"/>
                  </a:lnTo>
                  <a:lnTo>
                    <a:pt x="318" y="579"/>
                  </a:lnTo>
                  <a:cubicBezTo>
                    <a:pt x="322" y="579"/>
                    <a:pt x="326" y="579"/>
                    <a:pt x="330" y="579"/>
                  </a:cubicBezTo>
                  <a:cubicBezTo>
                    <a:pt x="399" y="579"/>
                    <a:pt x="455" y="533"/>
                    <a:pt x="532" y="507"/>
                  </a:cubicBezTo>
                  <a:cubicBezTo>
                    <a:pt x="627" y="476"/>
                    <a:pt x="691" y="444"/>
                    <a:pt x="786" y="412"/>
                  </a:cubicBezTo>
                  <a:cubicBezTo>
                    <a:pt x="849" y="349"/>
                    <a:pt x="912" y="317"/>
                    <a:pt x="1007" y="286"/>
                  </a:cubicBezTo>
                  <a:cubicBezTo>
                    <a:pt x="1071" y="222"/>
                    <a:pt x="1166" y="191"/>
                    <a:pt x="1197" y="127"/>
                  </a:cubicBezTo>
                  <a:cubicBezTo>
                    <a:pt x="1229" y="64"/>
                    <a:pt x="1197" y="32"/>
                    <a:pt x="11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67;p18">
              <a:extLst>
                <a:ext uri="{FF2B5EF4-FFF2-40B4-BE49-F238E27FC236}">
                  <a16:creationId xmlns:a16="http://schemas.microsoft.com/office/drawing/2014/main" xmlns="" id="{B1D34A3C-AB42-B0F4-3FF7-DC772E1199AB}"/>
                </a:ext>
              </a:extLst>
            </p:cNvPr>
            <p:cNvSpPr/>
            <p:nvPr/>
          </p:nvSpPr>
          <p:spPr>
            <a:xfrm>
              <a:off x="2884118" y="2236185"/>
              <a:ext cx="416941" cy="1503765"/>
            </a:xfrm>
            <a:custGeom>
              <a:avLst/>
              <a:gdLst/>
              <a:ahLst/>
              <a:cxnLst/>
              <a:rect l="l" t="t" r="r" b="b"/>
              <a:pathLst>
                <a:path w="12732" h="45920" extrusionOk="0">
                  <a:moveTo>
                    <a:pt x="4814" y="0"/>
                  </a:moveTo>
                  <a:cubicBezTo>
                    <a:pt x="3991" y="1647"/>
                    <a:pt x="3294" y="3389"/>
                    <a:pt x="2660" y="5162"/>
                  </a:cubicBezTo>
                  <a:cubicBezTo>
                    <a:pt x="2059" y="6904"/>
                    <a:pt x="1552" y="8709"/>
                    <a:pt x="1172" y="10546"/>
                  </a:cubicBezTo>
                  <a:cubicBezTo>
                    <a:pt x="380" y="14188"/>
                    <a:pt x="0" y="17925"/>
                    <a:pt x="64" y="21662"/>
                  </a:cubicBezTo>
                  <a:cubicBezTo>
                    <a:pt x="127" y="25398"/>
                    <a:pt x="602" y="29104"/>
                    <a:pt x="1489" y="32746"/>
                  </a:cubicBezTo>
                  <a:cubicBezTo>
                    <a:pt x="2375" y="36356"/>
                    <a:pt x="3706" y="39871"/>
                    <a:pt x="5352" y="43196"/>
                  </a:cubicBezTo>
                  <a:lnTo>
                    <a:pt x="5416" y="43323"/>
                  </a:lnTo>
                  <a:lnTo>
                    <a:pt x="5574" y="43386"/>
                  </a:lnTo>
                  <a:lnTo>
                    <a:pt x="11623" y="45762"/>
                  </a:lnTo>
                  <a:lnTo>
                    <a:pt x="12003" y="45920"/>
                  </a:lnTo>
                  <a:lnTo>
                    <a:pt x="12034" y="45540"/>
                  </a:lnTo>
                  <a:cubicBezTo>
                    <a:pt x="12256" y="43513"/>
                    <a:pt x="12510" y="41518"/>
                    <a:pt x="12731" y="39523"/>
                  </a:cubicBezTo>
                  <a:lnTo>
                    <a:pt x="12731" y="39428"/>
                  </a:lnTo>
                  <a:lnTo>
                    <a:pt x="12700" y="39364"/>
                  </a:lnTo>
                  <a:cubicBezTo>
                    <a:pt x="11654" y="37211"/>
                    <a:pt x="10768" y="34931"/>
                    <a:pt x="10103" y="32619"/>
                  </a:cubicBezTo>
                  <a:cubicBezTo>
                    <a:pt x="9438" y="30307"/>
                    <a:pt x="8994" y="27900"/>
                    <a:pt x="8741" y="25493"/>
                  </a:cubicBezTo>
                  <a:cubicBezTo>
                    <a:pt x="8488" y="23087"/>
                    <a:pt x="8456" y="20680"/>
                    <a:pt x="8646" y="18241"/>
                  </a:cubicBezTo>
                  <a:cubicBezTo>
                    <a:pt x="8741" y="17038"/>
                    <a:pt x="8899" y="15834"/>
                    <a:pt x="9089" y="14663"/>
                  </a:cubicBezTo>
                  <a:cubicBezTo>
                    <a:pt x="9279" y="13459"/>
                    <a:pt x="9533" y="12288"/>
                    <a:pt x="9849" y="11116"/>
                  </a:cubicBezTo>
                  <a:lnTo>
                    <a:pt x="9089" y="10957"/>
                  </a:lnTo>
                  <a:cubicBezTo>
                    <a:pt x="8836" y="12161"/>
                    <a:pt x="8614" y="13364"/>
                    <a:pt x="8456" y="14568"/>
                  </a:cubicBezTo>
                  <a:cubicBezTo>
                    <a:pt x="8298" y="15771"/>
                    <a:pt x="8203" y="17006"/>
                    <a:pt x="8108" y="18210"/>
                  </a:cubicBezTo>
                  <a:cubicBezTo>
                    <a:pt x="7981" y="20680"/>
                    <a:pt x="8076" y="23118"/>
                    <a:pt x="8329" y="25557"/>
                  </a:cubicBezTo>
                  <a:cubicBezTo>
                    <a:pt x="8583" y="27964"/>
                    <a:pt x="9058" y="30370"/>
                    <a:pt x="9723" y="32746"/>
                  </a:cubicBezTo>
                  <a:cubicBezTo>
                    <a:pt x="10348" y="35061"/>
                    <a:pt x="11190" y="37345"/>
                    <a:pt x="12218" y="39507"/>
                  </a:cubicBezTo>
                  <a:lnTo>
                    <a:pt x="12218" y="39507"/>
                  </a:lnTo>
                  <a:cubicBezTo>
                    <a:pt x="11983" y="41361"/>
                    <a:pt x="11747" y="43215"/>
                    <a:pt x="11486" y="45070"/>
                  </a:cubicBezTo>
                  <a:lnTo>
                    <a:pt x="11486" y="45070"/>
                  </a:lnTo>
                  <a:lnTo>
                    <a:pt x="5984" y="42711"/>
                  </a:lnTo>
                  <a:lnTo>
                    <a:pt x="5984" y="42711"/>
                  </a:lnTo>
                  <a:cubicBezTo>
                    <a:pt x="4433" y="39458"/>
                    <a:pt x="3283" y="36021"/>
                    <a:pt x="2502" y="32492"/>
                  </a:cubicBezTo>
                  <a:cubicBezTo>
                    <a:pt x="1679" y="28945"/>
                    <a:pt x="1267" y="25303"/>
                    <a:pt x="1267" y="21630"/>
                  </a:cubicBezTo>
                  <a:cubicBezTo>
                    <a:pt x="1204" y="17988"/>
                    <a:pt x="1552" y="14346"/>
                    <a:pt x="2280" y="10767"/>
                  </a:cubicBezTo>
                  <a:cubicBezTo>
                    <a:pt x="2660" y="8994"/>
                    <a:pt x="3104" y="7221"/>
                    <a:pt x="3642" y="5479"/>
                  </a:cubicBezTo>
                  <a:cubicBezTo>
                    <a:pt x="4181" y="3737"/>
                    <a:pt x="4846" y="2027"/>
                    <a:pt x="5542" y="317"/>
                  </a:cubicBezTo>
                  <a:lnTo>
                    <a:pt x="48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68;p18">
              <a:extLst>
                <a:ext uri="{FF2B5EF4-FFF2-40B4-BE49-F238E27FC236}">
                  <a16:creationId xmlns:a16="http://schemas.microsoft.com/office/drawing/2014/main" xmlns="" id="{D8CAD7C3-2D74-E27E-E4C5-36F900E041F4}"/>
                </a:ext>
              </a:extLst>
            </p:cNvPr>
            <p:cNvSpPr/>
            <p:nvPr/>
          </p:nvSpPr>
          <p:spPr>
            <a:xfrm>
              <a:off x="2968116" y="3162485"/>
              <a:ext cx="72634" cy="313983"/>
            </a:xfrm>
            <a:custGeom>
              <a:avLst/>
              <a:gdLst/>
              <a:ahLst/>
              <a:cxnLst/>
              <a:rect l="l" t="t" r="r" b="b"/>
              <a:pathLst>
                <a:path w="2218" h="9588" extrusionOk="0">
                  <a:moveTo>
                    <a:pt x="99" y="0"/>
                  </a:moveTo>
                  <a:cubicBezTo>
                    <a:pt x="54" y="0"/>
                    <a:pt x="0" y="34"/>
                    <a:pt x="0" y="89"/>
                  </a:cubicBezTo>
                  <a:cubicBezTo>
                    <a:pt x="190" y="1704"/>
                    <a:pt x="444" y="3288"/>
                    <a:pt x="760" y="4903"/>
                  </a:cubicBezTo>
                  <a:cubicBezTo>
                    <a:pt x="950" y="5695"/>
                    <a:pt x="1109" y="6486"/>
                    <a:pt x="1331" y="7278"/>
                  </a:cubicBezTo>
                  <a:cubicBezTo>
                    <a:pt x="1426" y="7658"/>
                    <a:pt x="1521" y="8070"/>
                    <a:pt x="1616" y="8482"/>
                  </a:cubicBezTo>
                  <a:cubicBezTo>
                    <a:pt x="1711" y="8798"/>
                    <a:pt x="1742" y="9273"/>
                    <a:pt x="1964" y="9527"/>
                  </a:cubicBezTo>
                  <a:cubicBezTo>
                    <a:pt x="1997" y="9570"/>
                    <a:pt x="2033" y="9588"/>
                    <a:pt x="2067" y="9588"/>
                  </a:cubicBezTo>
                  <a:cubicBezTo>
                    <a:pt x="2131" y="9588"/>
                    <a:pt x="2186" y="9526"/>
                    <a:pt x="2186" y="9463"/>
                  </a:cubicBezTo>
                  <a:cubicBezTo>
                    <a:pt x="2217" y="9273"/>
                    <a:pt x="2122" y="9083"/>
                    <a:pt x="2059" y="8893"/>
                  </a:cubicBezTo>
                  <a:cubicBezTo>
                    <a:pt x="1996" y="8703"/>
                    <a:pt x="1932" y="8513"/>
                    <a:pt x="1901" y="8292"/>
                  </a:cubicBezTo>
                  <a:cubicBezTo>
                    <a:pt x="1774" y="7943"/>
                    <a:pt x="1679" y="7563"/>
                    <a:pt x="1584" y="7183"/>
                  </a:cubicBezTo>
                  <a:cubicBezTo>
                    <a:pt x="1394" y="6391"/>
                    <a:pt x="1204" y="5600"/>
                    <a:pt x="1014" y="4808"/>
                  </a:cubicBezTo>
                  <a:cubicBezTo>
                    <a:pt x="697" y="3225"/>
                    <a:pt x="380" y="1641"/>
                    <a:pt x="159" y="58"/>
                  </a:cubicBezTo>
                  <a:cubicBezTo>
                    <a:pt x="159" y="18"/>
                    <a:pt x="131" y="0"/>
                    <a:pt x="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69;p18">
              <a:extLst>
                <a:ext uri="{FF2B5EF4-FFF2-40B4-BE49-F238E27FC236}">
                  <a16:creationId xmlns:a16="http://schemas.microsoft.com/office/drawing/2014/main" xmlns="" id="{7801CCA8-B97C-2FBF-C22F-968D6A1545E5}"/>
                </a:ext>
              </a:extLst>
            </p:cNvPr>
            <p:cNvSpPr/>
            <p:nvPr/>
          </p:nvSpPr>
          <p:spPr>
            <a:xfrm>
              <a:off x="3042781" y="3491632"/>
              <a:ext cx="14540" cy="29931"/>
            </a:xfrm>
            <a:custGeom>
              <a:avLst/>
              <a:gdLst/>
              <a:ahLst/>
              <a:cxnLst/>
              <a:rect l="l" t="t" r="r" b="b"/>
              <a:pathLst>
                <a:path w="444" h="914" extrusionOk="0">
                  <a:moveTo>
                    <a:pt x="104" y="1"/>
                  </a:moveTo>
                  <a:cubicBezTo>
                    <a:pt x="88" y="1"/>
                    <a:pt x="73" y="5"/>
                    <a:pt x="64" y="14"/>
                  </a:cubicBezTo>
                  <a:cubicBezTo>
                    <a:pt x="1" y="14"/>
                    <a:pt x="1" y="77"/>
                    <a:pt x="1" y="141"/>
                  </a:cubicBezTo>
                  <a:cubicBezTo>
                    <a:pt x="1" y="172"/>
                    <a:pt x="1" y="204"/>
                    <a:pt x="32" y="236"/>
                  </a:cubicBezTo>
                  <a:cubicBezTo>
                    <a:pt x="32" y="236"/>
                    <a:pt x="32" y="267"/>
                    <a:pt x="32" y="267"/>
                  </a:cubicBezTo>
                  <a:cubicBezTo>
                    <a:pt x="32" y="267"/>
                    <a:pt x="32" y="299"/>
                    <a:pt x="32" y="299"/>
                  </a:cubicBezTo>
                  <a:cubicBezTo>
                    <a:pt x="32" y="394"/>
                    <a:pt x="64" y="457"/>
                    <a:pt x="96" y="521"/>
                  </a:cubicBezTo>
                  <a:cubicBezTo>
                    <a:pt x="96" y="584"/>
                    <a:pt x="127" y="647"/>
                    <a:pt x="127" y="711"/>
                  </a:cubicBezTo>
                  <a:cubicBezTo>
                    <a:pt x="159" y="806"/>
                    <a:pt x="222" y="869"/>
                    <a:pt x="317" y="901"/>
                  </a:cubicBezTo>
                  <a:cubicBezTo>
                    <a:pt x="327" y="910"/>
                    <a:pt x="336" y="914"/>
                    <a:pt x="345" y="914"/>
                  </a:cubicBezTo>
                  <a:cubicBezTo>
                    <a:pt x="368" y="914"/>
                    <a:pt x="390" y="892"/>
                    <a:pt x="412" y="869"/>
                  </a:cubicBezTo>
                  <a:cubicBezTo>
                    <a:pt x="444" y="837"/>
                    <a:pt x="444" y="774"/>
                    <a:pt x="444" y="742"/>
                  </a:cubicBezTo>
                  <a:cubicBezTo>
                    <a:pt x="444" y="711"/>
                    <a:pt x="444" y="679"/>
                    <a:pt x="412" y="616"/>
                  </a:cubicBezTo>
                  <a:cubicBezTo>
                    <a:pt x="412" y="552"/>
                    <a:pt x="381" y="489"/>
                    <a:pt x="349" y="426"/>
                  </a:cubicBezTo>
                  <a:cubicBezTo>
                    <a:pt x="349" y="362"/>
                    <a:pt x="317" y="299"/>
                    <a:pt x="286" y="236"/>
                  </a:cubicBezTo>
                  <a:cubicBezTo>
                    <a:pt x="254" y="172"/>
                    <a:pt x="222" y="109"/>
                    <a:pt x="191" y="46"/>
                  </a:cubicBezTo>
                  <a:cubicBezTo>
                    <a:pt x="191" y="23"/>
                    <a:pt x="143" y="1"/>
                    <a:pt x="1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70;p18">
              <a:extLst>
                <a:ext uri="{FF2B5EF4-FFF2-40B4-BE49-F238E27FC236}">
                  <a16:creationId xmlns:a16="http://schemas.microsoft.com/office/drawing/2014/main" xmlns="" id="{A5922058-A8D7-FB90-8639-4238B0C7AAF8}"/>
                </a:ext>
              </a:extLst>
            </p:cNvPr>
            <p:cNvSpPr/>
            <p:nvPr/>
          </p:nvSpPr>
          <p:spPr>
            <a:xfrm>
              <a:off x="3179666" y="2956535"/>
              <a:ext cx="136950" cy="775461"/>
            </a:xfrm>
            <a:custGeom>
              <a:avLst/>
              <a:gdLst/>
              <a:ahLst/>
              <a:cxnLst/>
              <a:rect l="l" t="t" r="r" b="b"/>
              <a:pathLst>
                <a:path w="4182" h="23680" extrusionOk="0">
                  <a:moveTo>
                    <a:pt x="116" y="0"/>
                  </a:moveTo>
                  <a:cubicBezTo>
                    <a:pt x="87" y="0"/>
                    <a:pt x="50" y="24"/>
                    <a:pt x="33" y="76"/>
                  </a:cubicBezTo>
                  <a:cubicBezTo>
                    <a:pt x="1" y="1596"/>
                    <a:pt x="223" y="3148"/>
                    <a:pt x="444" y="4637"/>
                  </a:cubicBezTo>
                  <a:cubicBezTo>
                    <a:pt x="666" y="6157"/>
                    <a:pt x="951" y="7708"/>
                    <a:pt x="1299" y="9197"/>
                  </a:cubicBezTo>
                  <a:cubicBezTo>
                    <a:pt x="1679" y="10749"/>
                    <a:pt x="2091" y="12237"/>
                    <a:pt x="2598" y="13726"/>
                  </a:cubicBezTo>
                  <a:cubicBezTo>
                    <a:pt x="2819" y="14454"/>
                    <a:pt x="3104" y="15182"/>
                    <a:pt x="3358" y="15911"/>
                  </a:cubicBezTo>
                  <a:cubicBezTo>
                    <a:pt x="3516" y="16291"/>
                    <a:pt x="3643" y="16639"/>
                    <a:pt x="3706" y="17019"/>
                  </a:cubicBezTo>
                  <a:cubicBezTo>
                    <a:pt x="3801" y="17431"/>
                    <a:pt x="3770" y="17842"/>
                    <a:pt x="3738" y="18254"/>
                  </a:cubicBezTo>
                  <a:cubicBezTo>
                    <a:pt x="3548" y="20028"/>
                    <a:pt x="3199" y="21801"/>
                    <a:pt x="2661" y="23511"/>
                  </a:cubicBezTo>
                  <a:cubicBezTo>
                    <a:pt x="2642" y="23607"/>
                    <a:pt x="2728" y="23680"/>
                    <a:pt x="2812" y="23680"/>
                  </a:cubicBezTo>
                  <a:cubicBezTo>
                    <a:pt x="2867" y="23680"/>
                    <a:pt x="2921" y="23649"/>
                    <a:pt x="2946" y="23575"/>
                  </a:cubicBezTo>
                  <a:cubicBezTo>
                    <a:pt x="3390" y="22054"/>
                    <a:pt x="3770" y="20534"/>
                    <a:pt x="3991" y="18951"/>
                  </a:cubicBezTo>
                  <a:cubicBezTo>
                    <a:pt x="4086" y="18191"/>
                    <a:pt x="4181" y="17431"/>
                    <a:pt x="3960" y="16671"/>
                  </a:cubicBezTo>
                  <a:cubicBezTo>
                    <a:pt x="3738" y="15911"/>
                    <a:pt x="3421" y="15182"/>
                    <a:pt x="3136" y="14454"/>
                  </a:cubicBezTo>
                  <a:cubicBezTo>
                    <a:pt x="2123" y="11477"/>
                    <a:pt x="1331" y="8437"/>
                    <a:pt x="824" y="5333"/>
                  </a:cubicBezTo>
                  <a:cubicBezTo>
                    <a:pt x="698" y="4447"/>
                    <a:pt x="571" y="3560"/>
                    <a:pt x="476" y="2673"/>
                  </a:cubicBezTo>
                  <a:cubicBezTo>
                    <a:pt x="349" y="1786"/>
                    <a:pt x="318" y="900"/>
                    <a:pt x="159" y="45"/>
                  </a:cubicBezTo>
                  <a:cubicBezTo>
                    <a:pt x="159" y="16"/>
                    <a:pt x="140" y="0"/>
                    <a:pt x="1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71;p18">
              <a:extLst>
                <a:ext uri="{FF2B5EF4-FFF2-40B4-BE49-F238E27FC236}">
                  <a16:creationId xmlns:a16="http://schemas.microsoft.com/office/drawing/2014/main" xmlns="" id="{4DB7E3A2-9ABC-766A-0E43-4A637A752317}"/>
                </a:ext>
              </a:extLst>
            </p:cNvPr>
            <p:cNvSpPr/>
            <p:nvPr/>
          </p:nvSpPr>
          <p:spPr>
            <a:xfrm>
              <a:off x="3292711" y="3514883"/>
              <a:ext cx="9366" cy="12215"/>
            </a:xfrm>
            <a:custGeom>
              <a:avLst/>
              <a:gdLst/>
              <a:ahLst/>
              <a:cxnLst/>
              <a:rect l="l" t="t" r="r" b="b"/>
              <a:pathLst>
                <a:path w="286" h="373" extrusionOk="0">
                  <a:moveTo>
                    <a:pt x="64" y="1"/>
                  </a:moveTo>
                  <a:cubicBezTo>
                    <a:pt x="33" y="1"/>
                    <a:pt x="33" y="32"/>
                    <a:pt x="33" y="32"/>
                  </a:cubicBezTo>
                  <a:cubicBezTo>
                    <a:pt x="33" y="64"/>
                    <a:pt x="1" y="64"/>
                    <a:pt x="33" y="96"/>
                  </a:cubicBezTo>
                  <a:lnTo>
                    <a:pt x="96" y="286"/>
                  </a:lnTo>
                  <a:cubicBezTo>
                    <a:pt x="96" y="317"/>
                    <a:pt x="128" y="317"/>
                    <a:pt x="128" y="349"/>
                  </a:cubicBezTo>
                  <a:lnTo>
                    <a:pt x="159" y="349"/>
                  </a:lnTo>
                  <a:cubicBezTo>
                    <a:pt x="159" y="365"/>
                    <a:pt x="167" y="373"/>
                    <a:pt x="179" y="373"/>
                  </a:cubicBezTo>
                  <a:cubicBezTo>
                    <a:pt x="191" y="373"/>
                    <a:pt x="207" y="365"/>
                    <a:pt x="223" y="349"/>
                  </a:cubicBezTo>
                  <a:cubicBezTo>
                    <a:pt x="286" y="349"/>
                    <a:pt x="286" y="286"/>
                    <a:pt x="254" y="222"/>
                  </a:cubicBezTo>
                  <a:cubicBezTo>
                    <a:pt x="223" y="159"/>
                    <a:pt x="191" y="96"/>
                    <a:pt x="159" y="32"/>
                  </a:cubicBezTo>
                  <a:cubicBezTo>
                    <a:pt x="128" y="1"/>
                    <a:pt x="96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72;p18">
              <a:extLst>
                <a:ext uri="{FF2B5EF4-FFF2-40B4-BE49-F238E27FC236}">
                  <a16:creationId xmlns:a16="http://schemas.microsoft.com/office/drawing/2014/main" xmlns="" id="{16B33FFE-77F3-5056-AE75-B674041B9C44}"/>
                </a:ext>
              </a:extLst>
            </p:cNvPr>
            <p:cNvSpPr/>
            <p:nvPr/>
          </p:nvSpPr>
          <p:spPr>
            <a:xfrm>
              <a:off x="5166732" y="1538201"/>
              <a:ext cx="985274" cy="957275"/>
            </a:xfrm>
            <a:custGeom>
              <a:avLst/>
              <a:gdLst/>
              <a:ahLst/>
              <a:cxnLst/>
              <a:rect l="l" t="t" r="r" b="b"/>
              <a:pathLst>
                <a:path w="30087" h="29232" extrusionOk="0">
                  <a:moveTo>
                    <a:pt x="6366" y="1"/>
                  </a:moveTo>
                  <a:lnTo>
                    <a:pt x="6240" y="33"/>
                  </a:lnTo>
                  <a:lnTo>
                    <a:pt x="476" y="413"/>
                  </a:lnTo>
                  <a:lnTo>
                    <a:pt x="1" y="444"/>
                  </a:lnTo>
                  <a:lnTo>
                    <a:pt x="64" y="951"/>
                  </a:lnTo>
                  <a:lnTo>
                    <a:pt x="1109" y="6746"/>
                  </a:lnTo>
                  <a:lnTo>
                    <a:pt x="1141" y="7000"/>
                  </a:lnTo>
                  <a:lnTo>
                    <a:pt x="1394" y="7126"/>
                  </a:lnTo>
                  <a:cubicBezTo>
                    <a:pt x="3611" y="8298"/>
                    <a:pt x="5733" y="9692"/>
                    <a:pt x="7696" y="11275"/>
                  </a:cubicBezTo>
                  <a:cubicBezTo>
                    <a:pt x="9660" y="12858"/>
                    <a:pt x="11528" y="14569"/>
                    <a:pt x="13207" y="16469"/>
                  </a:cubicBezTo>
                  <a:lnTo>
                    <a:pt x="14442" y="17894"/>
                  </a:lnTo>
                  <a:lnTo>
                    <a:pt x="15582" y="19382"/>
                  </a:lnTo>
                  <a:lnTo>
                    <a:pt x="16690" y="20934"/>
                  </a:lnTo>
                  <a:lnTo>
                    <a:pt x="17736" y="22517"/>
                  </a:lnTo>
                  <a:cubicBezTo>
                    <a:pt x="19066" y="24639"/>
                    <a:pt x="20237" y="26888"/>
                    <a:pt x="21219" y="29231"/>
                  </a:cubicBezTo>
                  <a:lnTo>
                    <a:pt x="21979" y="28946"/>
                  </a:lnTo>
                  <a:cubicBezTo>
                    <a:pt x="21092" y="26508"/>
                    <a:pt x="20016" y="24164"/>
                    <a:pt x="18686" y="21947"/>
                  </a:cubicBezTo>
                  <a:lnTo>
                    <a:pt x="17641" y="20301"/>
                  </a:lnTo>
                  <a:lnTo>
                    <a:pt x="16532" y="18686"/>
                  </a:lnTo>
                  <a:lnTo>
                    <a:pt x="15360" y="17165"/>
                  </a:lnTo>
                  <a:lnTo>
                    <a:pt x="14094" y="15677"/>
                  </a:lnTo>
                  <a:cubicBezTo>
                    <a:pt x="12383" y="13713"/>
                    <a:pt x="10483" y="11940"/>
                    <a:pt x="8425" y="10357"/>
                  </a:cubicBezTo>
                  <a:cubicBezTo>
                    <a:pt x="6435" y="8826"/>
                    <a:pt x="4327" y="7473"/>
                    <a:pt x="2100" y="6297"/>
                  </a:cubicBezTo>
                  <a:lnTo>
                    <a:pt x="2100" y="6297"/>
                  </a:lnTo>
                  <a:lnTo>
                    <a:pt x="1055" y="1291"/>
                  </a:lnTo>
                  <a:lnTo>
                    <a:pt x="1055" y="1291"/>
                  </a:lnTo>
                  <a:lnTo>
                    <a:pt x="6129" y="899"/>
                  </a:lnTo>
                  <a:lnTo>
                    <a:pt x="6129" y="899"/>
                  </a:lnTo>
                  <a:cubicBezTo>
                    <a:pt x="8854" y="2378"/>
                    <a:pt x="11425" y="4105"/>
                    <a:pt x="13840" y="6050"/>
                  </a:cubicBezTo>
                  <a:cubicBezTo>
                    <a:pt x="16279" y="8045"/>
                    <a:pt x="18527" y="10262"/>
                    <a:pt x="20522" y="12700"/>
                  </a:cubicBezTo>
                  <a:cubicBezTo>
                    <a:pt x="22549" y="15107"/>
                    <a:pt x="24291" y="17735"/>
                    <a:pt x="25779" y="20491"/>
                  </a:cubicBezTo>
                  <a:cubicBezTo>
                    <a:pt x="26508" y="21884"/>
                    <a:pt x="27173" y="23309"/>
                    <a:pt x="27775" y="24766"/>
                  </a:cubicBezTo>
                  <a:cubicBezTo>
                    <a:pt x="28345" y="26223"/>
                    <a:pt x="28883" y="27711"/>
                    <a:pt x="29295" y="29231"/>
                  </a:cubicBezTo>
                  <a:lnTo>
                    <a:pt x="30086" y="28978"/>
                  </a:lnTo>
                  <a:cubicBezTo>
                    <a:pt x="29548" y="27489"/>
                    <a:pt x="28946" y="26001"/>
                    <a:pt x="28313" y="24544"/>
                  </a:cubicBezTo>
                  <a:cubicBezTo>
                    <a:pt x="27648" y="23087"/>
                    <a:pt x="26951" y="21694"/>
                    <a:pt x="26160" y="20301"/>
                  </a:cubicBezTo>
                  <a:cubicBezTo>
                    <a:pt x="24639" y="17514"/>
                    <a:pt x="22866" y="14885"/>
                    <a:pt x="20871" y="12415"/>
                  </a:cubicBezTo>
                  <a:cubicBezTo>
                    <a:pt x="18876" y="9945"/>
                    <a:pt x="16627" y="7665"/>
                    <a:pt x="14220" y="5606"/>
                  </a:cubicBezTo>
                  <a:cubicBezTo>
                    <a:pt x="11845" y="3516"/>
                    <a:pt x="9217" y="1679"/>
                    <a:pt x="6461" y="64"/>
                  </a:cubicBezTo>
                  <a:lnTo>
                    <a:pt x="63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73;p18">
              <a:extLst>
                <a:ext uri="{FF2B5EF4-FFF2-40B4-BE49-F238E27FC236}">
                  <a16:creationId xmlns:a16="http://schemas.microsoft.com/office/drawing/2014/main" xmlns="" id="{8C6FED55-046B-4862-30CB-68494441EE22}"/>
                </a:ext>
              </a:extLst>
            </p:cNvPr>
            <p:cNvSpPr/>
            <p:nvPr/>
          </p:nvSpPr>
          <p:spPr>
            <a:xfrm>
              <a:off x="5169843" y="1551398"/>
              <a:ext cx="478212" cy="622694"/>
            </a:xfrm>
            <a:custGeom>
              <a:avLst/>
              <a:gdLst/>
              <a:ahLst/>
              <a:cxnLst/>
              <a:rect l="l" t="t" r="r" b="b"/>
              <a:pathLst>
                <a:path w="14603" h="19015" extrusionOk="0">
                  <a:moveTo>
                    <a:pt x="133" y="0"/>
                  </a:moveTo>
                  <a:cubicBezTo>
                    <a:pt x="68" y="0"/>
                    <a:pt x="1" y="49"/>
                    <a:pt x="1" y="136"/>
                  </a:cubicBezTo>
                  <a:cubicBezTo>
                    <a:pt x="96" y="1973"/>
                    <a:pt x="286" y="3841"/>
                    <a:pt x="476" y="5678"/>
                  </a:cubicBezTo>
                  <a:cubicBezTo>
                    <a:pt x="508" y="6090"/>
                    <a:pt x="508" y="6533"/>
                    <a:pt x="603" y="6913"/>
                  </a:cubicBezTo>
                  <a:cubicBezTo>
                    <a:pt x="698" y="7230"/>
                    <a:pt x="919" y="7452"/>
                    <a:pt x="1204" y="7610"/>
                  </a:cubicBezTo>
                  <a:cubicBezTo>
                    <a:pt x="1901" y="7990"/>
                    <a:pt x="2566" y="8402"/>
                    <a:pt x="3231" y="8814"/>
                  </a:cubicBezTo>
                  <a:cubicBezTo>
                    <a:pt x="5923" y="10524"/>
                    <a:pt x="8393" y="12550"/>
                    <a:pt x="10610" y="14831"/>
                  </a:cubicBezTo>
                  <a:cubicBezTo>
                    <a:pt x="11845" y="16097"/>
                    <a:pt x="13080" y="17427"/>
                    <a:pt x="14062" y="18916"/>
                  </a:cubicBezTo>
                  <a:cubicBezTo>
                    <a:pt x="14114" y="18986"/>
                    <a:pt x="14183" y="19015"/>
                    <a:pt x="14252" y="19015"/>
                  </a:cubicBezTo>
                  <a:cubicBezTo>
                    <a:pt x="14431" y="19015"/>
                    <a:pt x="14603" y="18814"/>
                    <a:pt x="14442" y="18631"/>
                  </a:cubicBezTo>
                  <a:cubicBezTo>
                    <a:pt x="13460" y="17427"/>
                    <a:pt x="12478" y="16224"/>
                    <a:pt x="11402" y="15084"/>
                  </a:cubicBezTo>
                  <a:cubicBezTo>
                    <a:pt x="10325" y="13944"/>
                    <a:pt x="9185" y="12867"/>
                    <a:pt x="8013" y="11854"/>
                  </a:cubicBezTo>
                  <a:cubicBezTo>
                    <a:pt x="6841" y="10872"/>
                    <a:pt x="5606" y="9922"/>
                    <a:pt x="4308" y="9067"/>
                  </a:cubicBezTo>
                  <a:cubicBezTo>
                    <a:pt x="3674" y="8623"/>
                    <a:pt x="3009" y="8212"/>
                    <a:pt x="2344" y="7832"/>
                  </a:cubicBezTo>
                  <a:cubicBezTo>
                    <a:pt x="1996" y="7610"/>
                    <a:pt x="1679" y="7452"/>
                    <a:pt x="1331" y="7230"/>
                  </a:cubicBezTo>
                  <a:cubicBezTo>
                    <a:pt x="1173" y="7135"/>
                    <a:pt x="1046" y="7040"/>
                    <a:pt x="983" y="6850"/>
                  </a:cubicBezTo>
                  <a:cubicBezTo>
                    <a:pt x="919" y="6628"/>
                    <a:pt x="919" y="6407"/>
                    <a:pt x="919" y="6185"/>
                  </a:cubicBezTo>
                  <a:cubicBezTo>
                    <a:pt x="698" y="4158"/>
                    <a:pt x="539" y="2131"/>
                    <a:pt x="254" y="105"/>
                  </a:cubicBezTo>
                  <a:cubicBezTo>
                    <a:pt x="240" y="33"/>
                    <a:pt x="187" y="0"/>
                    <a:pt x="1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74;p18">
              <a:extLst>
                <a:ext uri="{FF2B5EF4-FFF2-40B4-BE49-F238E27FC236}">
                  <a16:creationId xmlns:a16="http://schemas.microsoft.com/office/drawing/2014/main" xmlns="" id="{30B0440B-DD8D-3B2A-1FE0-51AF00D7031B}"/>
                </a:ext>
              </a:extLst>
            </p:cNvPr>
            <p:cNvSpPr/>
            <p:nvPr/>
          </p:nvSpPr>
          <p:spPr>
            <a:xfrm>
              <a:off x="5450262" y="1644467"/>
              <a:ext cx="318600" cy="287490"/>
            </a:xfrm>
            <a:custGeom>
              <a:avLst/>
              <a:gdLst/>
              <a:ahLst/>
              <a:cxnLst/>
              <a:rect l="l" t="t" r="r" b="b"/>
              <a:pathLst>
                <a:path w="9729" h="8779" extrusionOk="0">
                  <a:moveTo>
                    <a:pt x="80" y="0"/>
                  </a:moveTo>
                  <a:cubicBezTo>
                    <a:pt x="32" y="0"/>
                    <a:pt x="1" y="93"/>
                    <a:pt x="52" y="144"/>
                  </a:cubicBezTo>
                  <a:cubicBezTo>
                    <a:pt x="2744" y="2108"/>
                    <a:pt x="5277" y="4325"/>
                    <a:pt x="7589" y="6700"/>
                  </a:cubicBezTo>
                  <a:cubicBezTo>
                    <a:pt x="7906" y="7017"/>
                    <a:pt x="8254" y="7365"/>
                    <a:pt x="8571" y="7682"/>
                  </a:cubicBezTo>
                  <a:cubicBezTo>
                    <a:pt x="8888" y="8030"/>
                    <a:pt x="9173" y="8410"/>
                    <a:pt x="9521" y="8758"/>
                  </a:cubicBezTo>
                  <a:cubicBezTo>
                    <a:pt x="9542" y="8773"/>
                    <a:pt x="9565" y="8779"/>
                    <a:pt x="9587" y="8779"/>
                  </a:cubicBezTo>
                  <a:cubicBezTo>
                    <a:pt x="9663" y="8779"/>
                    <a:pt x="9728" y="8705"/>
                    <a:pt x="9679" y="8632"/>
                  </a:cubicBezTo>
                  <a:cubicBezTo>
                    <a:pt x="9426" y="8315"/>
                    <a:pt x="9141" y="8030"/>
                    <a:pt x="8888" y="7745"/>
                  </a:cubicBezTo>
                  <a:cubicBezTo>
                    <a:pt x="8602" y="7428"/>
                    <a:pt x="8317" y="7143"/>
                    <a:pt x="8001" y="6827"/>
                  </a:cubicBezTo>
                  <a:cubicBezTo>
                    <a:pt x="7431" y="6225"/>
                    <a:pt x="6797" y="5623"/>
                    <a:pt x="6196" y="5053"/>
                  </a:cubicBezTo>
                  <a:cubicBezTo>
                    <a:pt x="4961" y="3881"/>
                    <a:pt x="3694" y="2773"/>
                    <a:pt x="2364" y="1728"/>
                  </a:cubicBezTo>
                  <a:cubicBezTo>
                    <a:pt x="1635" y="1126"/>
                    <a:pt x="875" y="556"/>
                    <a:pt x="115" y="18"/>
                  </a:cubicBezTo>
                  <a:cubicBezTo>
                    <a:pt x="103" y="6"/>
                    <a:pt x="91" y="0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75;p18">
              <a:extLst>
                <a:ext uri="{FF2B5EF4-FFF2-40B4-BE49-F238E27FC236}">
                  <a16:creationId xmlns:a16="http://schemas.microsoft.com/office/drawing/2014/main" xmlns="" id="{DDB3DDFA-11AE-628E-4465-EE93DB766D8F}"/>
                </a:ext>
              </a:extLst>
            </p:cNvPr>
            <p:cNvSpPr/>
            <p:nvPr/>
          </p:nvSpPr>
          <p:spPr>
            <a:xfrm>
              <a:off x="5786908" y="1954358"/>
              <a:ext cx="26820" cy="26984"/>
            </a:xfrm>
            <a:custGeom>
              <a:avLst/>
              <a:gdLst/>
              <a:ahLst/>
              <a:cxnLst/>
              <a:rect l="l" t="t" r="r" b="b"/>
              <a:pathLst>
                <a:path w="819" h="824" extrusionOk="0">
                  <a:moveTo>
                    <a:pt x="96" y="0"/>
                  </a:moveTo>
                  <a:cubicBezTo>
                    <a:pt x="72" y="0"/>
                    <a:pt x="48" y="8"/>
                    <a:pt x="33" y="24"/>
                  </a:cubicBezTo>
                  <a:cubicBezTo>
                    <a:pt x="1" y="55"/>
                    <a:pt x="1" y="87"/>
                    <a:pt x="33" y="119"/>
                  </a:cubicBezTo>
                  <a:cubicBezTo>
                    <a:pt x="96" y="182"/>
                    <a:pt x="128" y="245"/>
                    <a:pt x="191" y="309"/>
                  </a:cubicBezTo>
                  <a:cubicBezTo>
                    <a:pt x="254" y="372"/>
                    <a:pt x="286" y="435"/>
                    <a:pt x="349" y="499"/>
                  </a:cubicBezTo>
                  <a:cubicBezTo>
                    <a:pt x="381" y="562"/>
                    <a:pt x="444" y="625"/>
                    <a:pt x="508" y="689"/>
                  </a:cubicBezTo>
                  <a:cubicBezTo>
                    <a:pt x="539" y="720"/>
                    <a:pt x="571" y="752"/>
                    <a:pt x="603" y="752"/>
                  </a:cubicBezTo>
                  <a:cubicBezTo>
                    <a:pt x="634" y="784"/>
                    <a:pt x="666" y="815"/>
                    <a:pt x="698" y="815"/>
                  </a:cubicBezTo>
                  <a:cubicBezTo>
                    <a:pt x="709" y="821"/>
                    <a:pt x="721" y="824"/>
                    <a:pt x="732" y="824"/>
                  </a:cubicBezTo>
                  <a:cubicBezTo>
                    <a:pt x="781" y="824"/>
                    <a:pt x="819" y="772"/>
                    <a:pt x="793" y="720"/>
                  </a:cubicBezTo>
                  <a:cubicBezTo>
                    <a:pt x="793" y="689"/>
                    <a:pt x="761" y="657"/>
                    <a:pt x="761" y="625"/>
                  </a:cubicBezTo>
                  <a:cubicBezTo>
                    <a:pt x="729" y="562"/>
                    <a:pt x="698" y="530"/>
                    <a:pt x="666" y="499"/>
                  </a:cubicBezTo>
                  <a:cubicBezTo>
                    <a:pt x="603" y="467"/>
                    <a:pt x="571" y="404"/>
                    <a:pt x="508" y="340"/>
                  </a:cubicBezTo>
                  <a:cubicBezTo>
                    <a:pt x="444" y="277"/>
                    <a:pt x="381" y="245"/>
                    <a:pt x="318" y="182"/>
                  </a:cubicBezTo>
                  <a:cubicBezTo>
                    <a:pt x="254" y="119"/>
                    <a:pt x="223" y="87"/>
                    <a:pt x="159" y="24"/>
                  </a:cubicBezTo>
                  <a:cubicBezTo>
                    <a:pt x="143" y="8"/>
                    <a:pt x="120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76;p18">
              <a:extLst>
                <a:ext uri="{FF2B5EF4-FFF2-40B4-BE49-F238E27FC236}">
                  <a16:creationId xmlns:a16="http://schemas.microsoft.com/office/drawing/2014/main" xmlns="" id="{2A4313F3-240B-336A-E5BC-62889498774B}"/>
                </a:ext>
              </a:extLst>
            </p:cNvPr>
            <p:cNvSpPr/>
            <p:nvPr/>
          </p:nvSpPr>
          <p:spPr>
            <a:xfrm>
              <a:off x="5384930" y="1600913"/>
              <a:ext cx="43194" cy="37922"/>
            </a:xfrm>
            <a:custGeom>
              <a:avLst/>
              <a:gdLst/>
              <a:ahLst/>
              <a:cxnLst/>
              <a:rect l="l" t="t" r="r" b="b"/>
              <a:pathLst>
                <a:path w="1319" h="1158" extrusionOk="0">
                  <a:moveTo>
                    <a:pt x="125" y="0"/>
                  </a:moveTo>
                  <a:cubicBezTo>
                    <a:pt x="53" y="0"/>
                    <a:pt x="0" y="93"/>
                    <a:pt x="52" y="144"/>
                  </a:cubicBezTo>
                  <a:cubicBezTo>
                    <a:pt x="242" y="334"/>
                    <a:pt x="432" y="524"/>
                    <a:pt x="622" y="714"/>
                  </a:cubicBezTo>
                  <a:cubicBezTo>
                    <a:pt x="717" y="778"/>
                    <a:pt x="812" y="873"/>
                    <a:pt x="907" y="968"/>
                  </a:cubicBezTo>
                  <a:cubicBezTo>
                    <a:pt x="970" y="999"/>
                    <a:pt x="1033" y="1031"/>
                    <a:pt x="1097" y="1094"/>
                  </a:cubicBezTo>
                  <a:cubicBezTo>
                    <a:pt x="1160" y="1126"/>
                    <a:pt x="1192" y="1126"/>
                    <a:pt x="1255" y="1158"/>
                  </a:cubicBezTo>
                  <a:cubicBezTo>
                    <a:pt x="1287" y="1158"/>
                    <a:pt x="1318" y="1094"/>
                    <a:pt x="1318" y="1063"/>
                  </a:cubicBezTo>
                  <a:cubicBezTo>
                    <a:pt x="1287" y="999"/>
                    <a:pt x="1255" y="968"/>
                    <a:pt x="1223" y="936"/>
                  </a:cubicBezTo>
                  <a:cubicBezTo>
                    <a:pt x="1160" y="873"/>
                    <a:pt x="1128" y="841"/>
                    <a:pt x="1065" y="809"/>
                  </a:cubicBezTo>
                  <a:cubicBezTo>
                    <a:pt x="970" y="714"/>
                    <a:pt x="875" y="619"/>
                    <a:pt x="748" y="556"/>
                  </a:cubicBezTo>
                  <a:cubicBezTo>
                    <a:pt x="558" y="366"/>
                    <a:pt x="368" y="208"/>
                    <a:pt x="178" y="18"/>
                  </a:cubicBezTo>
                  <a:cubicBezTo>
                    <a:pt x="160" y="6"/>
                    <a:pt x="142" y="0"/>
                    <a:pt x="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77;p18">
              <a:extLst>
                <a:ext uri="{FF2B5EF4-FFF2-40B4-BE49-F238E27FC236}">
                  <a16:creationId xmlns:a16="http://schemas.microsoft.com/office/drawing/2014/main" xmlns="" id="{9204D8E9-4E36-BA00-6654-1974202B674F}"/>
                </a:ext>
              </a:extLst>
            </p:cNvPr>
            <p:cNvSpPr/>
            <p:nvPr/>
          </p:nvSpPr>
          <p:spPr>
            <a:xfrm>
              <a:off x="5625757" y="1813216"/>
              <a:ext cx="111407" cy="119397"/>
            </a:xfrm>
            <a:custGeom>
              <a:avLst/>
              <a:gdLst/>
              <a:ahLst/>
              <a:cxnLst/>
              <a:rect l="l" t="t" r="r" b="b"/>
              <a:pathLst>
                <a:path w="3402" h="3646" extrusionOk="0">
                  <a:moveTo>
                    <a:pt x="56" y="1"/>
                  </a:moveTo>
                  <a:cubicBezTo>
                    <a:pt x="19" y="1"/>
                    <a:pt x="0" y="45"/>
                    <a:pt x="45" y="90"/>
                  </a:cubicBezTo>
                  <a:cubicBezTo>
                    <a:pt x="552" y="724"/>
                    <a:pt x="1122" y="1325"/>
                    <a:pt x="1660" y="1927"/>
                  </a:cubicBezTo>
                  <a:cubicBezTo>
                    <a:pt x="1945" y="2212"/>
                    <a:pt x="2230" y="2497"/>
                    <a:pt x="2483" y="2814"/>
                  </a:cubicBezTo>
                  <a:cubicBezTo>
                    <a:pt x="2768" y="3099"/>
                    <a:pt x="3022" y="3415"/>
                    <a:pt x="3339" y="3637"/>
                  </a:cubicBezTo>
                  <a:cubicBezTo>
                    <a:pt x="3345" y="3643"/>
                    <a:pt x="3351" y="3646"/>
                    <a:pt x="3357" y="3646"/>
                  </a:cubicBezTo>
                  <a:cubicBezTo>
                    <a:pt x="3382" y="3646"/>
                    <a:pt x="3402" y="3605"/>
                    <a:pt x="3402" y="3605"/>
                  </a:cubicBezTo>
                  <a:cubicBezTo>
                    <a:pt x="3180" y="3257"/>
                    <a:pt x="2895" y="2972"/>
                    <a:pt x="2642" y="2687"/>
                  </a:cubicBezTo>
                  <a:cubicBezTo>
                    <a:pt x="2357" y="2402"/>
                    <a:pt x="2072" y="2085"/>
                    <a:pt x="1818" y="1800"/>
                  </a:cubicBezTo>
                  <a:cubicBezTo>
                    <a:pt x="1248" y="1167"/>
                    <a:pt x="678" y="597"/>
                    <a:pt x="108" y="27"/>
                  </a:cubicBezTo>
                  <a:cubicBezTo>
                    <a:pt x="90" y="8"/>
                    <a:pt x="71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78;p18">
              <a:extLst>
                <a:ext uri="{FF2B5EF4-FFF2-40B4-BE49-F238E27FC236}">
                  <a16:creationId xmlns:a16="http://schemas.microsoft.com/office/drawing/2014/main" xmlns="" id="{69EA1F85-7CF6-5112-AAEC-20E230C83850}"/>
                </a:ext>
              </a:extLst>
            </p:cNvPr>
            <p:cNvSpPr/>
            <p:nvPr/>
          </p:nvSpPr>
          <p:spPr>
            <a:xfrm>
              <a:off x="3860000" y="4255373"/>
              <a:ext cx="1037113" cy="370800"/>
            </a:xfrm>
            <a:custGeom>
              <a:avLst/>
              <a:gdLst/>
              <a:ahLst/>
              <a:cxnLst/>
              <a:rect l="l" t="t" r="r" b="b"/>
              <a:pathLst>
                <a:path w="31670" h="11323" extrusionOk="0">
                  <a:moveTo>
                    <a:pt x="3643" y="0"/>
                  </a:moveTo>
                  <a:lnTo>
                    <a:pt x="3326" y="729"/>
                  </a:lnTo>
                  <a:cubicBezTo>
                    <a:pt x="4149" y="1109"/>
                    <a:pt x="4973" y="1457"/>
                    <a:pt x="5828" y="1742"/>
                  </a:cubicBezTo>
                  <a:cubicBezTo>
                    <a:pt x="6240" y="1900"/>
                    <a:pt x="6683" y="2027"/>
                    <a:pt x="7095" y="2186"/>
                  </a:cubicBezTo>
                  <a:cubicBezTo>
                    <a:pt x="7538" y="2312"/>
                    <a:pt x="7950" y="2439"/>
                    <a:pt x="8393" y="2566"/>
                  </a:cubicBezTo>
                  <a:cubicBezTo>
                    <a:pt x="10103" y="3041"/>
                    <a:pt x="11877" y="3421"/>
                    <a:pt x="13650" y="3642"/>
                  </a:cubicBezTo>
                  <a:cubicBezTo>
                    <a:pt x="15424" y="3896"/>
                    <a:pt x="17229" y="4022"/>
                    <a:pt x="19002" y="4022"/>
                  </a:cubicBezTo>
                  <a:cubicBezTo>
                    <a:pt x="20758" y="4022"/>
                    <a:pt x="22513" y="3932"/>
                    <a:pt x="24240" y="3724"/>
                  </a:cubicBezTo>
                  <a:lnTo>
                    <a:pt x="24240" y="3724"/>
                  </a:lnTo>
                  <a:cubicBezTo>
                    <a:pt x="26164" y="4640"/>
                    <a:pt x="28112" y="5510"/>
                    <a:pt x="30063" y="6397"/>
                  </a:cubicBezTo>
                  <a:lnTo>
                    <a:pt x="30063" y="6397"/>
                  </a:lnTo>
                  <a:lnTo>
                    <a:pt x="25238" y="10433"/>
                  </a:lnTo>
                  <a:lnTo>
                    <a:pt x="25238" y="10433"/>
                  </a:lnTo>
                  <a:cubicBezTo>
                    <a:pt x="23149" y="10708"/>
                    <a:pt x="21059" y="10831"/>
                    <a:pt x="18939" y="10831"/>
                  </a:cubicBezTo>
                  <a:cubicBezTo>
                    <a:pt x="16817" y="10831"/>
                    <a:pt x="14664" y="10704"/>
                    <a:pt x="12573" y="10419"/>
                  </a:cubicBezTo>
                  <a:cubicBezTo>
                    <a:pt x="10452" y="10134"/>
                    <a:pt x="8330" y="9691"/>
                    <a:pt x="6303" y="9089"/>
                  </a:cubicBezTo>
                  <a:cubicBezTo>
                    <a:pt x="4244" y="8519"/>
                    <a:pt x="2249" y="7759"/>
                    <a:pt x="286" y="6904"/>
                  </a:cubicBezTo>
                  <a:lnTo>
                    <a:pt x="1" y="7633"/>
                  </a:lnTo>
                  <a:cubicBezTo>
                    <a:pt x="2028" y="8393"/>
                    <a:pt x="4086" y="9058"/>
                    <a:pt x="6176" y="9564"/>
                  </a:cubicBezTo>
                  <a:cubicBezTo>
                    <a:pt x="8266" y="10103"/>
                    <a:pt x="10357" y="10546"/>
                    <a:pt x="12510" y="10799"/>
                  </a:cubicBezTo>
                  <a:cubicBezTo>
                    <a:pt x="14632" y="11084"/>
                    <a:pt x="16785" y="11274"/>
                    <a:pt x="18939" y="11306"/>
                  </a:cubicBezTo>
                  <a:cubicBezTo>
                    <a:pt x="19320" y="11317"/>
                    <a:pt x="19702" y="11323"/>
                    <a:pt x="20083" y="11323"/>
                  </a:cubicBezTo>
                  <a:cubicBezTo>
                    <a:pt x="21855" y="11323"/>
                    <a:pt x="23627" y="11209"/>
                    <a:pt x="25399" y="11053"/>
                  </a:cubicBezTo>
                  <a:lnTo>
                    <a:pt x="25494" y="11021"/>
                  </a:lnTo>
                  <a:lnTo>
                    <a:pt x="25558" y="10958"/>
                  </a:lnTo>
                  <a:lnTo>
                    <a:pt x="31132" y="6651"/>
                  </a:lnTo>
                  <a:lnTo>
                    <a:pt x="31670" y="6207"/>
                  </a:lnTo>
                  <a:lnTo>
                    <a:pt x="31037" y="5891"/>
                  </a:lnTo>
                  <a:cubicBezTo>
                    <a:pt x="28883" y="4814"/>
                    <a:pt x="26730" y="3706"/>
                    <a:pt x="24544" y="2661"/>
                  </a:cubicBezTo>
                  <a:lnTo>
                    <a:pt x="24418" y="2597"/>
                  </a:lnTo>
                  <a:lnTo>
                    <a:pt x="24259" y="2597"/>
                  </a:lnTo>
                  <a:cubicBezTo>
                    <a:pt x="22881" y="2748"/>
                    <a:pt x="21503" y="2838"/>
                    <a:pt x="20125" y="2838"/>
                  </a:cubicBezTo>
                  <a:cubicBezTo>
                    <a:pt x="19761" y="2838"/>
                    <a:pt x="19397" y="2832"/>
                    <a:pt x="19034" y="2819"/>
                  </a:cubicBezTo>
                  <a:cubicBezTo>
                    <a:pt x="17292" y="2819"/>
                    <a:pt x="15519" y="2692"/>
                    <a:pt x="13809" y="2471"/>
                  </a:cubicBezTo>
                  <a:cubicBezTo>
                    <a:pt x="12067" y="2249"/>
                    <a:pt x="10357" y="1932"/>
                    <a:pt x="8646" y="1520"/>
                  </a:cubicBezTo>
                  <a:cubicBezTo>
                    <a:pt x="6968" y="1109"/>
                    <a:pt x="5290" y="602"/>
                    <a:pt x="36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79;p18">
              <a:extLst>
                <a:ext uri="{FF2B5EF4-FFF2-40B4-BE49-F238E27FC236}">
                  <a16:creationId xmlns:a16="http://schemas.microsoft.com/office/drawing/2014/main" xmlns="" id="{63FFC26B-37DF-6370-6BEF-B1B689319EA7}"/>
                </a:ext>
              </a:extLst>
            </p:cNvPr>
            <p:cNvSpPr/>
            <p:nvPr/>
          </p:nvSpPr>
          <p:spPr>
            <a:xfrm>
              <a:off x="4711637" y="4458376"/>
              <a:ext cx="178048" cy="173758"/>
            </a:xfrm>
            <a:custGeom>
              <a:avLst/>
              <a:gdLst/>
              <a:ahLst/>
              <a:cxnLst/>
              <a:rect l="l" t="t" r="r" b="b"/>
              <a:pathLst>
                <a:path w="5437" h="5306" extrusionOk="0">
                  <a:moveTo>
                    <a:pt x="5350" y="0"/>
                  </a:moveTo>
                  <a:cubicBezTo>
                    <a:pt x="5339" y="0"/>
                    <a:pt x="5327" y="3"/>
                    <a:pt x="5316" y="8"/>
                  </a:cubicBezTo>
                  <a:cubicBezTo>
                    <a:pt x="4840" y="420"/>
                    <a:pt x="4397" y="864"/>
                    <a:pt x="3954" y="1307"/>
                  </a:cubicBezTo>
                  <a:cubicBezTo>
                    <a:pt x="3510" y="1750"/>
                    <a:pt x="3067" y="2194"/>
                    <a:pt x="2592" y="2637"/>
                  </a:cubicBezTo>
                  <a:cubicBezTo>
                    <a:pt x="2149" y="3049"/>
                    <a:pt x="1705" y="3492"/>
                    <a:pt x="1262" y="3935"/>
                  </a:cubicBezTo>
                  <a:cubicBezTo>
                    <a:pt x="1040" y="4157"/>
                    <a:pt x="819" y="4379"/>
                    <a:pt x="597" y="4569"/>
                  </a:cubicBezTo>
                  <a:cubicBezTo>
                    <a:pt x="343" y="4759"/>
                    <a:pt x="122" y="4854"/>
                    <a:pt x="27" y="5170"/>
                  </a:cubicBezTo>
                  <a:cubicBezTo>
                    <a:pt x="1" y="5249"/>
                    <a:pt x="60" y="5305"/>
                    <a:pt x="118" y="5305"/>
                  </a:cubicBezTo>
                  <a:cubicBezTo>
                    <a:pt x="130" y="5305"/>
                    <a:pt x="142" y="5303"/>
                    <a:pt x="153" y="5297"/>
                  </a:cubicBezTo>
                  <a:cubicBezTo>
                    <a:pt x="470" y="5202"/>
                    <a:pt x="565" y="5012"/>
                    <a:pt x="755" y="4790"/>
                  </a:cubicBezTo>
                  <a:cubicBezTo>
                    <a:pt x="945" y="4537"/>
                    <a:pt x="1167" y="4347"/>
                    <a:pt x="1389" y="4125"/>
                  </a:cubicBezTo>
                  <a:cubicBezTo>
                    <a:pt x="1832" y="3650"/>
                    <a:pt x="2307" y="3207"/>
                    <a:pt x="2750" y="2764"/>
                  </a:cubicBezTo>
                  <a:lnTo>
                    <a:pt x="4080" y="1465"/>
                  </a:lnTo>
                  <a:cubicBezTo>
                    <a:pt x="4524" y="1022"/>
                    <a:pt x="4999" y="578"/>
                    <a:pt x="5411" y="103"/>
                  </a:cubicBezTo>
                  <a:cubicBezTo>
                    <a:pt x="5436" y="52"/>
                    <a:pt x="5399" y="0"/>
                    <a:pt x="5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80;p18">
              <a:extLst>
                <a:ext uri="{FF2B5EF4-FFF2-40B4-BE49-F238E27FC236}">
                  <a16:creationId xmlns:a16="http://schemas.microsoft.com/office/drawing/2014/main" xmlns="" id="{9E030DD9-7170-FA43-B350-27451488B51C}"/>
                </a:ext>
              </a:extLst>
            </p:cNvPr>
            <p:cNvSpPr/>
            <p:nvPr/>
          </p:nvSpPr>
          <p:spPr>
            <a:xfrm>
              <a:off x="3947600" y="4564478"/>
              <a:ext cx="625968" cy="101583"/>
            </a:xfrm>
            <a:custGeom>
              <a:avLst/>
              <a:gdLst/>
              <a:ahLst/>
              <a:cxnLst/>
              <a:rect l="l" t="t" r="r" b="b"/>
              <a:pathLst>
                <a:path w="19115" h="3102" extrusionOk="0">
                  <a:moveTo>
                    <a:pt x="454" y="0"/>
                  </a:moveTo>
                  <a:cubicBezTo>
                    <a:pt x="175" y="0"/>
                    <a:pt x="0" y="400"/>
                    <a:pt x="303" y="537"/>
                  </a:cubicBezTo>
                  <a:cubicBezTo>
                    <a:pt x="556" y="664"/>
                    <a:pt x="809" y="759"/>
                    <a:pt x="1094" y="854"/>
                  </a:cubicBezTo>
                  <a:cubicBezTo>
                    <a:pt x="1379" y="949"/>
                    <a:pt x="1664" y="1044"/>
                    <a:pt x="1981" y="1170"/>
                  </a:cubicBezTo>
                  <a:cubicBezTo>
                    <a:pt x="2520" y="1360"/>
                    <a:pt x="3121" y="1550"/>
                    <a:pt x="3691" y="1709"/>
                  </a:cubicBezTo>
                  <a:cubicBezTo>
                    <a:pt x="4831" y="1994"/>
                    <a:pt x="6003" y="2184"/>
                    <a:pt x="7175" y="2374"/>
                  </a:cubicBezTo>
                  <a:cubicBezTo>
                    <a:pt x="9613" y="2691"/>
                    <a:pt x="12115" y="2912"/>
                    <a:pt x="14585" y="3039"/>
                  </a:cubicBezTo>
                  <a:cubicBezTo>
                    <a:pt x="15202" y="3078"/>
                    <a:pt x="15819" y="3101"/>
                    <a:pt x="16435" y="3101"/>
                  </a:cubicBezTo>
                  <a:cubicBezTo>
                    <a:pt x="17307" y="3101"/>
                    <a:pt x="18179" y="3055"/>
                    <a:pt x="19051" y="2944"/>
                  </a:cubicBezTo>
                  <a:cubicBezTo>
                    <a:pt x="19114" y="2944"/>
                    <a:pt x="19114" y="2849"/>
                    <a:pt x="19051" y="2849"/>
                  </a:cubicBezTo>
                  <a:cubicBezTo>
                    <a:pt x="18350" y="2909"/>
                    <a:pt x="17650" y="2934"/>
                    <a:pt x="16950" y="2934"/>
                  </a:cubicBezTo>
                  <a:cubicBezTo>
                    <a:pt x="15053" y="2934"/>
                    <a:pt x="13157" y="2749"/>
                    <a:pt x="11260" y="2564"/>
                  </a:cubicBezTo>
                  <a:cubicBezTo>
                    <a:pt x="8917" y="2342"/>
                    <a:pt x="6573" y="2089"/>
                    <a:pt x="4293" y="1487"/>
                  </a:cubicBezTo>
                  <a:cubicBezTo>
                    <a:pt x="3660" y="1329"/>
                    <a:pt x="3058" y="1139"/>
                    <a:pt x="2456" y="917"/>
                  </a:cubicBezTo>
                  <a:cubicBezTo>
                    <a:pt x="2140" y="822"/>
                    <a:pt x="1823" y="695"/>
                    <a:pt x="1506" y="537"/>
                  </a:cubicBezTo>
                  <a:cubicBezTo>
                    <a:pt x="1189" y="410"/>
                    <a:pt x="904" y="189"/>
                    <a:pt x="588" y="30"/>
                  </a:cubicBezTo>
                  <a:cubicBezTo>
                    <a:pt x="542" y="9"/>
                    <a:pt x="497" y="0"/>
                    <a:pt x="4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81;p18">
              <a:extLst>
                <a:ext uri="{FF2B5EF4-FFF2-40B4-BE49-F238E27FC236}">
                  <a16:creationId xmlns:a16="http://schemas.microsoft.com/office/drawing/2014/main" xmlns="" id="{26834CB4-78CA-7897-D513-74AC6819DEB5}"/>
                </a:ext>
              </a:extLst>
            </p:cNvPr>
            <p:cNvSpPr/>
            <p:nvPr/>
          </p:nvSpPr>
          <p:spPr>
            <a:xfrm>
              <a:off x="4150407" y="4378766"/>
              <a:ext cx="461511" cy="40967"/>
            </a:xfrm>
            <a:custGeom>
              <a:avLst/>
              <a:gdLst/>
              <a:ahLst/>
              <a:cxnLst/>
              <a:rect l="l" t="t" r="r" b="b"/>
              <a:pathLst>
                <a:path w="14093" h="1251" extrusionOk="0">
                  <a:moveTo>
                    <a:pt x="64" y="1"/>
                  </a:moveTo>
                  <a:cubicBezTo>
                    <a:pt x="32" y="1"/>
                    <a:pt x="0" y="96"/>
                    <a:pt x="64" y="96"/>
                  </a:cubicBezTo>
                  <a:cubicBezTo>
                    <a:pt x="1774" y="539"/>
                    <a:pt x="3547" y="761"/>
                    <a:pt x="5321" y="951"/>
                  </a:cubicBezTo>
                  <a:cubicBezTo>
                    <a:pt x="7126" y="1141"/>
                    <a:pt x="8899" y="1236"/>
                    <a:pt x="10704" y="1236"/>
                  </a:cubicBezTo>
                  <a:cubicBezTo>
                    <a:pt x="10884" y="1247"/>
                    <a:pt x="11060" y="1250"/>
                    <a:pt x="11233" y="1250"/>
                  </a:cubicBezTo>
                  <a:cubicBezTo>
                    <a:pt x="11580" y="1250"/>
                    <a:pt x="11918" y="1236"/>
                    <a:pt x="12256" y="1236"/>
                  </a:cubicBezTo>
                  <a:cubicBezTo>
                    <a:pt x="12763" y="1236"/>
                    <a:pt x="13301" y="1236"/>
                    <a:pt x="13808" y="1173"/>
                  </a:cubicBezTo>
                  <a:cubicBezTo>
                    <a:pt x="14093" y="1141"/>
                    <a:pt x="14093" y="729"/>
                    <a:pt x="13808" y="729"/>
                  </a:cubicBezTo>
                  <a:cubicBezTo>
                    <a:pt x="13365" y="729"/>
                    <a:pt x="12889" y="793"/>
                    <a:pt x="12446" y="824"/>
                  </a:cubicBezTo>
                  <a:cubicBezTo>
                    <a:pt x="12003" y="824"/>
                    <a:pt x="11591" y="856"/>
                    <a:pt x="11148" y="856"/>
                  </a:cubicBezTo>
                  <a:cubicBezTo>
                    <a:pt x="10704" y="872"/>
                    <a:pt x="10253" y="880"/>
                    <a:pt x="9802" y="880"/>
                  </a:cubicBezTo>
                  <a:cubicBezTo>
                    <a:pt x="9350" y="880"/>
                    <a:pt x="8899" y="872"/>
                    <a:pt x="8456" y="856"/>
                  </a:cubicBezTo>
                  <a:cubicBezTo>
                    <a:pt x="6682" y="824"/>
                    <a:pt x="4909" y="698"/>
                    <a:pt x="3167" y="476"/>
                  </a:cubicBezTo>
                  <a:cubicBezTo>
                    <a:pt x="2122" y="349"/>
                    <a:pt x="1109" y="159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82;p18">
              <a:extLst>
                <a:ext uri="{FF2B5EF4-FFF2-40B4-BE49-F238E27FC236}">
                  <a16:creationId xmlns:a16="http://schemas.microsoft.com/office/drawing/2014/main" xmlns="" id="{DD825625-30FF-CF4C-CCA3-195700E1EB2C}"/>
                </a:ext>
              </a:extLst>
            </p:cNvPr>
            <p:cNvSpPr/>
            <p:nvPr/>
          </p:nvSpPr>
          <p:spPr>
            <a:xfrm>
              <a:off x="4524779" y="4429591"/>
              <a:ext cx="120347" cy="9366"/>
            </a:xfrm>
            <a:custGeom>
              <a:avLst/>
              <a:gdLst/>
              <a:ahLst/>
              <a:cxnLst/>
              <a:rect l="l" t="t" r="r" b="b"/>
              <a:pathLst>
                <a:path w="3675" h="286" extrusionOk="0">
                  <a:moveTo>
                    <a:pt x="3484" y="1"/>
                  </a:moveTo>
                  <a:cubicBezTo>
                    <a:pt x="2344" y="32"/>
                    <a:pt x="1236" y="32"/>
                    <a:pt x="96" y="64"/>
                  </a:cubicBezTo>
                  <a:cubicBezTo>
                    <a:pt x="1" y="64"/>
                    <a:pt x="1" y="222"/>
                    <a:pt x="96" y="222"/>
                  </a:cubicBezTo>
                  <a:cubicBezTo>
                    <a:pt x="1236" y="222"/>
                    <a:pt x="2344" y="254"/>
                    <a:pt x="3484" y="286"/>
                  </a:cubicBezTo>
                  <a:cubicBezTo>
                    <a:pt x="3674" y="286"/>
                    <a:pt x="3674" y="1"/>
                    <a:pt x="34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83;p18">
              <a:extLst>
                <a:ext uri="{FF2B5EF4-FFF2-40B4-BE49-F238E27FC236}">
                  <a16:creationId xmlns:a16="http://schemas.microsoft.com/office/drawing/2014/main" xmlns="" id="{DDB6A14C-7AA8-E2C5-78A6-C78512AAAE35}"/>
                </a:ext>
              </a:extLst>
            </p:cNvPr>
            <p:cNvSpPr/>
            <p:nvPr/>
          </p:nvSpPr>
          <p:spPr>
            <a:xfrm>
              <a:off x="4598428" y="4453464"/>
              <a:ext cx="32158" cy="8318"/>
            </a:xfrm>
            <a:custGeom>
              <a:avLst/>
              <a:gdLst/>
              <a:ahLst/>
              <a:cxnLst/>
              <a:rect l="l" t="t" r="r" b="b"/>
              <a:pathLst>
                <a:path w="982" h="254" extrusionOk="0">
                  <a:moveTo>
                    <a:pt x="412" y="0"/>
                  </a:moveTo>
                  <a:cubicBezTo>
                    <a:pt x="380" y="0"/>
                    <a:pt x="349" y="32"/>
                    <a:pt x="317" y="32"/>
                  </a:cubicBezTo>
                  <a:lnTo>
                    <a:pt x="95" y="32"/>
                  </a:lnTo>
                  <a:cubicBezTo>
                    <a:pt x="32" y="32"/>
                    <a:pt x="0" y="158"/>
                    <a:pt x="95" y="190"/>
                  </a:cubicBezTo>
                  <a:cubicBezTo>
                    <a:pt x="222" y="222"/>
                    <a:pt x="380" y="253"/>
                    <a:pt x="507" y="253"/>
                  </a:cubicBezTo>
                  <a:cubicBezTo>
                    <a:pt x="602" y="253"/>
                    <a:pt x="665" y="222"/>
                    <a:pt x="729" y="222"/>
                  </a:cubicBezTo>
                  <a:cubicBezTo>
                    <a:pt x="792" y="190"/>
                    <a:pt x="887" y="190"/>
                    <a:pt x="950" y="127"/>
                  </a:cubicBezTo>
                  <a:cubicBezTo>
                    <a:pt x="982" y="127"/>
                    <a:pt x="982" y="32"/>
                    <a:pt x="919" y="32"/>
                  </a:cubicBezTo>
                  <a:cubicBezTo>
                    <a:pt x="897" y="21"/>
                    <a:pt x="876" y="18"/>
                    <a:pt x="854" y="18"/>
                  </a:cubicBezTo>
                  <a:cubicBezTo>
                    <a:pt x="810" y="18"/>
                    <a:pt x="760" y="32"/>
                    <a:pt x="697" y="32"/>
                  </a:cubicBezTo>
                  <a:cubicBezTo>
                    <a:pt x="634" y="32"/>
                    <a:pt x="570" y="0"/>
                    <a:pt x="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84;p18">
              <a:extLst>
                <a:ext uri="{FF2B5EF4-FFF2-40B4-BE49-F238E27FC236}">
                  <a16:creationId xmlns:a16="http://schemas.microsoft.com/office/drawing/2014/main" xmlns="" id="{2F3A4FFF-4CE6-D43B-121D-BDB204C849FE}"/>
                </a:ext>
              </a:extLst>
            </p:cNvPr>
            <p:cNvSpPr/>
            <p:nvPr/>
          </p:nvSpPr>
          <p:spPr>
            <a:xfrm>
              <a:off x="4043584" y="929455"/>
              <a:ext cx="1035017" cy="1035017"/>
            </a:xfrm>
            <a:custGeom>
              <a:avLst/>
              <a:gdLst/>
              <a:ahLst/>
              <a:cxnLst/>
              <a:rect l="l" t="t" r="r" b="b"/>
              <a:pathLst>
                <a:path w="31606" h="31606" extrusionOk="0">
                  <a:moveTo>
                    <a:pt x="15803" y="0"/>
                  </a:moveTo>
                  <a:cubicBezTo>
                    <a:pt x="7062" y="0"/>
                    <a:pt x="0" y="7062"/>
                    <a:pt x="0" y="15803"/>
                  </a:cubicBezTo>
                  <a:cubicBezTo>
                    <a:pt x="0" y="24512"/>
                    <a:pt x="7062" y="31606"/>
                    <a:pt x="15803" y="31606"/>
                  </a:cubicBezTo>
                  <a:cubicBezTo>
                    <a:pt x="24512" y="31606"/>
                    <a:pt x="31606" y="24512"/>
                    <a:pt x="31606" y="15803"/>
                  </a:cubicBezTo>
                  <a:cubicBezTo>
                    <a:pt x="31606" y="7062"/>
                    <a:pt x="24512" y="0"/>
                    <a:pt x="15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85;p18">
              <a:extLst>
                <a:ext uri="{FF2B5EF4-FFF2-40B4-BE49-F238E27FC236}">
                  <a16:creationId xmlns:a16="http://schemas.microsoft.com/office/drawing/2014/main" xmlns="" id="{DB40E748-FAB7-A3E4-F53B-B3DA6F5CB6D2}"/>
                </a:ext>
              </a:extLst>
            </p:cNvPr>
            <p:cNvSpPr/>
            <p:nvPr/>
          </p:nvSpPr>
          <p:spPr>
            <a:xfrm>
              <a:off x="4031140" y="923200"/>
              <a:ext cx="1059906" cy="1057875"/>
            </a:xfrm>
            <a:custGeom>
              <a:avLst/>
              <a:gdLst/>
              <a:ahLst/>
              <a:cxnLst/>
              <a:rect l="l" t="t" r="r" b="b"/>
              <a:pathLst>
                <a:path w="32366" h="32304" extrusionOk="0">
                  <a:moveTo>
                    <a:pt x="16183" y="381"/>
                  </a:moveTo>
                  <a:cubicBezTo>
                    <a:pt x="18210" y="413"/>
                    <a:pt x="20268" y="793"/>
                    <a:pt x="22137" y="1585"/>
                  </a:cubicBezTo>
                  <a:cubicBezTo>
                    <a:pt x="24037" y="2376"/>
                    <a:pt x="25747" y="3548"/>
                    <a:pt x="27172" y="5005"/>
                  </a:cubicBezTo>
                  <a:cubicBezTo>
                    <a:pt x="28597" y="6462"/>
                    <a:pt x="29737" y="8172"/>
                    <a:pt x="30498" y="10072"/>
                  </a:cubicBezTo>
                  <a:cubicBezTo>
                    <a:pt x="31258" y="11940"/>
                    <a:pt x="31638" y="13967"/>
                    <a:pt x="31606" y="15994"/>
                  </a:cubicBezTo>
                  <a:cubicBezTo>
                    <a:pt x="31606" y="18021"/>
                    <a:pt x="31163" y="20016"/>
                    <a:pt x="30371" y="21884"/>
                  </a:cubicBezTo>
                  <a:cubicBezTo>
                    <a:pt x="29611" y="23721"/>
                    <a:pt x="28439" y="25431"/>
                    <a:pt x="27014" y="26825"/>
                  </a:cubicBezTo>
                  <a:cubicBezTo>
                    <a:pt x="24191" y="29617"/>
                    <a:pt x="20249" y="31259"/>
                    <a:pt x="16296" y="31259"/>
                  </a:cubicBezTo>
                  <a:cubicBezTo>
                    <a:pt x="16259" y="31259"/>
                    <a:pt x="16221" y="31259"/>
                    <a:pt x="16183" y="31258"/>
                  </a:cubicBezTo>
                  <a:cubicBezTo>
                    <a:pt x="16112" y="31260"/>
                    <a:pt x="16040" y="31260"/>
                    <a:pt x="15968" y="31260"/>
                  </a:cubicBezTo>
                  <a:cubicBezTo>
                    <a:pt x="14043" y="31260"/>
                    <a:pt x="12095" y="30851"/>
                    <a:pt x="10324" y="30118"/>
                  </a:cubicBezTo>
                  <a:cubicBezTo>
                    <a:pt x="8456" y="29358"/>
                    <a:pt x="6777" y="28250"/>
                    <a:pt x="5321" y="26825"/>
                  </a:cubicBezTo>
                  <a:cubicBezTo>
                    <a:pt x="3896" y="25431"/>
                    <a:pt x="2755" y="23721"/>
                    <a:pt x="1964" y="21884"/>
                  </a:cubicBezTo>
                  <a:cubicBezTo>
                    <a:pt x="1172" y="20016"/>
                    <a:pt x="760" y="18021"/>
                    <a:pt x="729" y="15994"/>
                  </a:cubicBezTo>
                  <a:cubicBezTo>
                    <a:pt x="729" y="13967"/>
                    <a:pt x="1109" y="11940"/>
                    <a:pt x="1869" y="10072"/>
                  </a:cubicBezTo>
                  <a:cubicBezTo>
                    <a:pt x="2629" y="8172"/>
                    <a:pt x="3769" y="6462"/>
                    <a:pt x="5194" y="5005"/>
                  </a:cubicBezTo>
                  <a:cubicBezTo>
                    <a:pt x="6619" y="3548"/>
                    <a:pt x="8329" y="2376"/>
                    <a:pt x="10229" y="1616"/>
                  </a:cubicBezTo>
                  <a:cubicBezTo>
                    <a:pt x="12098" y="825"/>
                    <a:pt x="14125" y="413"/>
                    <a:pt x="16183" y="381"/>
                  </a:cubicBezTo>
                  <a:close/>
                  <a:moveTo>
                    <a:pt x="16297" y="1"/>
                  </a:moveTo>
                  <a:cubicBezTo>
                    <a:pt x="16259" y="1"/>
                    <a:pt x="16221" y="1"/>
                    <a:pt x="16183" y="1"/>
                  </a:cubicBezTo>
                  <a:cubicBezTo>
                    <a:pt x="14093" y="1"/>
                    <a:pt x="11971" y="381"/>
                    <a:pt x="10039" y="1173"/>
                  </a:cubicBezTo>
                  <a:cubicBezTo>
                    <a:pt x="8108" y="1965"/>
                    <a:pt x="6302" y="3168"/>
                    <a:pt x="4814" y="4625"/>
                  </a:cubicBezTo>
                  <a:cubicBezTo>
                    <a:pt x="3325" y="6113"/>
                    <a:pt x="2122" y="7887"/>
                    <a:pt x="1299" y="9819"/>
                  </a:cubicBezTo>
                  <a:cubicBezTo>
                    <a:pt x="475" y="11782"/>
                    <a:pt x="32" y="13872"/>
                    <a:pt x="0" y="15994"/>
                  </a:cubicBezTo>
                  <a:cubicBezTo>
                    <a:pt x="0" y="18116"/>
                    <a:pt x="412" y="20238"/>
                    <a:pt x="1204" y="22201"/>
                  </a:cubicBezTo>
                  <a:cubicBezTo>
                    <a:pt x="1995" y="24165"/>
                    <a:pt x="3167" y="25970"/>
                    <a:pt x="4687" y="27490"/>
                  </a:cubicBezTo>
                  <a:cubicBezTo>
                    <a:pt x="6176" y="29010"/>
                    <a:pt x="7981" y="30213"/>
                    <a:pt x="9944" y="31037"/>
                  </a:cubicBezTo>
                  <a:cubicBezTo>
                    <a:pt x="11908" y="31860"/>
                    <a:pt x="14030" y="32303"/>
                    <a:pt x="16183" y="32303"/>
                  </a:cubicBezTo>
                  <a:cubicBezTo>
                    <a:pt x="18305" y="32303"/>
                    <a:pt x="20458" y="31892"/>
                    <a:pt x="22422" y="31068"/>
                  </a:cubicBezTo>
                  <a:cubicBezTo>
                    <a:pt x="24385" y="30245"/>
                    <a:pt x="26191" y="29010"/>
                    <a:pt x="27679" y="27490"/>
                  </a:cubicBezTo>
                  <a:cubicBezTo>
                    <a:pt x="29167" y="25970"/>
                    <a:pt x="30371" y="24165"/>
                    <a:pt x="31163" y="22201"/>
                  </a:cubicBezTo>
                  <a:cubicBezTo>
                    <a:pt x="31954" y="20238"/>
                    <a:pt x="32366" y="18116"/>
                    <a:pt x="32334" y="15994"/>
                  </a:cubicBezTo>
                  <a:cubicBezTo>
                    <a:pt x="32303" y="13872"/>
                    <a:pt x="31891" y="11782"/>
                    <a:pt x="31068" y="9819"/>
                  </a:cubicBezTo>
                  <a:cubicBezTo>
                    <a:pt x="30244" y="7887"/>
                    <a:pt x="29009" y="6113"/>
                    <a:pt x="27521" y="4657"/>
                  </a:cubicBezTo>
                  <a:cubicBezTo>
                    <a:pt x="24571" y="1707"/>
                    <a:pt x="20439" y="1"/>
                    <a:pt x="162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86;p18">
              <a:extLst>
                <a:ext uri="{FF2B5EF4-FFF2-40B4-BE49-F238E27FC236}">
                  <a16:creationId xmlns:a16="http://schemas.microsoft.com/office/drawing/2014/main" xmlns="" id="{7B173128-0B99-B427-B83E-A8A52DA0A2A7}"/>
                </a:ext>
              </a:extLst>
            </p:cNvPr>
            <p:cNvSpPr/>
            <p:nvPr/>
          </p:nvSpPr>
          <p:spPr>
            <a:xfrm>
              <a:off x="4772941" y="1846226"/>
              <a:ext cx="166718" cy="112160"/>
            </a:xfrm>
            <a:custGeom>
              <a:avLst/>
              <a:gdLst/>
              <a:ahLst/>
              <a:cxnLst/>
              <a:rect l="l" t="t" r="r" b="b"/>
              <a:pathLst>
                <a:path w="5091" h="3425" extrusionOk="0">
                  <a:moveTo>
                    <a:pt x="4869" y="1"/>
                  </a:moveTo>
                  <a:cubicBezTo>
                    <a:pt x="4774" y="1"/>
                    <a:pt x="4679" y="1"/>
                    <a:pt x="4615" y="64"/>
                  </a:cubicBezTo>
                  <a:cubicBezTo>
                    <a:pt x="4014" y="792"/>
                    <a:pt x="3349" y="1426"/>
                    <a:pt x="2557" y="1964"/>
                  </a:cubicBezTo>
                  <a:cubicBezTo>
                    <a:pt x="2208" y="2217"/>
                    <a:pt x="1797" y="2407"/>
                    <a:pt x="1417" y="2629"/>
                  </a:cubicBezTo>
                  <a:cubicBezTo>
                    <a:pt x="973" y="2851"/>
                    <a:pt x="530" y="3072"/>
                    <a:pt x="87" y="3262"/>
                  </a:cubicBezTo>
                  <a:cubicBezTo>
                    <a:pt x="0" y="3291"/>
                    <a:pt x="19" y="3425"/>
                    <a:pt x="118" y="3425"/>
                  </a:cubicBezTo>
                  <a:cubicBezTo>
                    <a:pt x="128" y="3425"/>
                    <a:pt x="139" y="3424"/>
                    <a:pt x="150" y="3421"/>
                  </a:cubicBezTo>
                  <a:cubicBezTo>
                    <a:pt x="625" y="3326"/>
                    <a:pt x="1068" y="3231"/>
                    <a:pt x="1512" y="3041"/>
                  </a:cubicBezTo>
                  <a:cubicBezTo>
                    <a:pt x="1955" y="2851"/>
                    <a:pt x="2398" y="2597"/>
                    <a:pt x="2810" y="2344"/>
                  </a:cubicBezTo>
                  <a:cubicBezTo>
                    <a:pt x="3602" y="1837"/>
                    <a:pt x="4362" y="1172"/>
                    <a:pt x="4995" y="444"/>
                  </a:cubicBezTo>
                  <a:cubicBezTo>
                    <a:pt x="5059" y="381"/>
                    <a:pt x="5090" y="286"/>
                    <a:pt x="5059" y="191"/>
                  </a:cubicBezTo>
                  <a:cubicBezTo>
                    <a:pt x="5059" y="159"/>
                    <a:pt x="5059" y="127"/>
                    <a:pt x="5027" y="96"/>
                  </a:cubicBezTo>
                  <a:cubicBezTo>
                    <a:pt x="5027" y="64"/>
                    <a:pt x="4995" y="32"/>
                    <a:pt x="49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87;p18">
              <a:extLst>
                <a:ext uri="{FF2B5EF4-FFF2-40B4-BE49-F238E27FC236}">
                  <a16:creationId xmlns:a16="http://schemas.microsoft.com/office/drawing/2014/main" xmlns="" id="{9CDA701F-34C9-4707-F960-807094A969C3}"/>
                </a:ext>
              </a:extLst>
            </p:cNvPr>
            <p:cNvSpPr/>
            <p:nvPr/>
          </p:nvSpPr>
          <p:spPr>
            <a:xfrm>
              <a:off x="4947912" y="1798119"/>
              <a:ext cx="33239" cy="37823"/>
            </a:xfrm>
            <a:custGeom>
              <a:avLst/>
              <a:gdLst/>
              <a:ahLst/>
              <a:cxnLst/>
              <a:rect l="l" t="t" r="r" b="b"/>
              <a:pathLst>
                <a:path w="1015" h="1155" extrusionOk="0">
                  <a:moveTo>
                    <a:pt x="833" y="488"/>
                  </a:moveTo>
                  <a:cubicBezTo>
                    <a:pt x="828" y="497"/>
                    <a:pt x="824" y="508"/>
                    <a:pt x="824" y="519"/>
                  </a:cubicBezTo>
                  <a:cubicBezTo>
                    <a:pt x="852" y="491"/>
                    <a:pt x="855" y="488"/>
                    <a:pt x="833" y="488"/>
                  </a:cubicBezTo>
                  <a:close/>
                  <a:moveTo>
                    <a:pt x="812" y="1"/>
                  </a:moveTo>
                  <a:cubicBezTo>
                    <a:pt x="733" y="1"/>
                    <a:pt x="650" y="37"/>
                    <a:pt x="602" y="108"/>
                  </a:cubicBezTo>
                  <a:cubicBezTo>
                    <a:pt x="575" y="163"/>
                    <a:pt x="523" y="219"/>
                    <a:pt x="489" y="274"/>
                  </a:cubicBezTo>
                  <a:lnTo>
                    <a:pt x="489" y="274"/>
                  </a:lnTo>
                  <a:cubicBezTo>
                    <a:pt x="488" y="274"/>
                    <a:pt x="488" y="274"/>
                    <a:pt x="488" y="274"/>
                  </a:cubicBezTo>
                  <a:cubicBezTo>
                    <a:pt x="484" y="274"/>
                    <a:pt x="476" y="282"/>
                    <a:pt x="476" y="298"/>
                  </a:cubicBezTo>
                  <a:cubicBezTo>
                    <a:pt x="480" y="290"/>
                    <a:pt x="484" y="282"/>
                    <a:pt x="489" y="274"/>
                  </a:cubicBezTo>
                  <a:lnTo>
                    <a:pt x="489" y="274"/>
                  </a:lnTo>
                  <a:cubicBezTo>
                    <a:pt x="491" y="276"/>
                    <a:pt x="490" y="284"/>
                    <a:pt x="476" y="298"/>
                  </a:cubicBezTo>
                  <a:cubicBezTo>
                    <a:pt x="476" y="329"/>
                    <a:pt x="444" y="329"/>
                    <a:pt x="444" y="361"/>
                  </a:cubicBezTo>
                  <a:cubicBezTo>
                    <a:pt x="412" y="361"/>
                    <a:pt x="412" y="393"/>
                    <a:pt x="412" y="393"/>
                  </a:cubicBezTo>
                  <a:cubicBezTo>
                    <a:pt x="381" y="424"/>
                    <a:pt x="349" y="488"/>
                    <a:pt x="317" y="519"/>
                  </a:cubicBezTo>
                  <a:cubicBezTo>
                    <a:pt x="222" y="646"/>
                    <a:pt x="1" y="994"/>
                    <a:pt x="222" y="1121"/>
                  </a:cubicBezTo>
                  <a:cubicBezTo>
                    <a:pt x="256" y="1144"/>
                    <a:pt x="290" y="1154"/>
                    <a:pt x="322" y="1154"/>
                  </a:cubicBezTo>
                  <a:cubicBezTo>
                    <a:pt x="381" y="1154"/>
                    <a:pt x="435" y="1119"/>
                    <a:pt x="476" y="1058"/>
                  </a:cubicBezTo>
                  <a:cubicBezTo>
                    <a:pt x="539" y="1026"/>
                    <a:pt x="571" y="994"/>
                    <a:pt x="602" y="931"/>
                  </a:cubicBezTo>
                  <a:cubicBezTo>
                    <a:pt x="634" y="868"/>
                    <a:pt x="666" y="804"/>
                    <a:pt x="729" y="741"/>
                  </a:cubicBezTo>
                  <a:cubicBezTo>
                    <a:pt x="729" y="709"/>
                    <a:pt x="761" y="646"/>
                    <a:pt x="792" y="614"/>
                  </a:cubicBezTo>
                  <a:cubicBezTo>
                    <a:pt x="792" y="614"/>
                    <a:pt x="792" y="583"/>
                    <a:pt x="824" y="583"/>
                  </a:cubicBezTo>
                  <a:cubicBezTo>
                    <a:pt x="824" y="551"/>
                    <a:pt x="824" y="519"/>
                    <a:pt x="824" y="488"/>
                  </a:cubicBezTo>
                  <a:cubicBezTo>
                    <a:pt x="827" y="488"/>
                    <a:pt x="830" y="488"/>
                    <a:pt x="833" y="488"/>
                  </a:cubicBezTo>
                  <a:lnTo>
                    <a:pt x="833" y="488"/>
                  </a:lnTo>
                  <a:cubicBezTo>
                    <a:pt x="842" y="470"/>
                    <a:pt x="856" y="456"/>
                    <a:pt x="856" y="456"/>
                  </a:cubicBezTo>
                  <a:cubicBezTo>
                    <a:pt x="887" y="424"/>
                    <a:pt x="887" y="424"/>
                    <a:pt x="887" y="393"/>
                  </a:cubicBezTo>
                  <a:cubicBezTo>
                    <a:pt x="919" y="361"/>
                    <a:pt x="951" y="329"/>
                    <a:pt x="951" y="298"/>
                  </a:cubicBezTo>
                  <a:cubicBezTo>
                    <a:pt x="1014" y="203"/>
                    <a:pt x="982" y="76"/>
                    <a:pt x="887" y="13"/>
                  </a:cubicBezTo>
                  <a:cubicBezTo>
                    <a:pt x="864" y="5"/>
                    <a:pt x="838" y="1"/>
                    <a:pt x="8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88;p18">
              <a:extLst>
                <a:ext uri="{FF2B5EF4-FFF2-40B4-BE49-F238E27FC236}">
                  <a16:creationId xmlns:a16="http://schemas.microsoft.com/office/drawing/2014/main" xmlns="" id="{1594E6B9-84B3-E9D0-06E3-EB0ECE2F08C1}"/>
                </a:ext>
              </a:extLst>
            </p:cNvPr>
            <p:cNvSpPr/>
            <p:nvPr/>
          </p:nvSpPr>
          <p:spPr>
            <a:xfrm>
              <a:off x="4094703" y="976448"/>
              <a:ext cx="171171" cy="165440"/>
            </a:xfrm>
            <a:custGeom>
              <a:avLst/>
              <a:gdLst/>
              <a:ahLst/>
              <a:cxnLst/>
              <a:rect l="l" t="t" r="r" b="b"/>
              <a:pathLst>
                <a:path w="5227" h="5052" extrusionOk="0">
                  <a:moveTo>
                    <a:pt x="4820" y="1"/>
                  </a:moveTo>
                  <a:cubicBezTo>
                    <a:pt x="4774" y="1"/>
                    <a:pt x="4726" y="17"/>
                    <a:pt x="4678" y="54"/>
                  </a:cubicBezTo>
                  <a:cubicBezTo>
                    <a:pt x="3760" y="750"/>
                    <a:pt x="2841" y="1384"/>
                    <a:pt x="2018" y="2239"/>
                  </a:cubicBezTo>
                  <a:cubicBezTo>
                    <a:pt x="1258" y="2999"/>
                    <a:pt x="466" y="3917"/>
                    <a:pt x="23" y="4962"/>
                  </a:cubicBezTo>
                  <a:cubicBezTo>
                    <a:pt x="0" y="5007"/>
                    <a:pt x="57" y="5052"/>
                    <a:pt x="103" y="5052"/>
                  </a:cubicBezTo>
                  <a:cubicBezTo>
                    <a:pt x="123" y="5052"/>
                    <a:pt x="140" y="5044"/>
                    <a:pt x="149" y="5026"/>
                  </a:cubicBezTo>
                  <a:cubicBezTo>
                    <a:pt x="529" y="4614"/>
                    <a:pt x="846" y="4139"/>
                    <a:pt x="1163" y="3727"/>
                  </a:cubicBezTo>
                  <a:cubicBezTo>
                    <a:pt x="1511" y="3316"/>
                    <a:pt x="1891" y="2904"/>
                    <a:pt x="2303" y="2492"/>
                  </a:cubicBezTo>
                  <a:cubicBezTo>
                    <a:pt x="3063" y="1732"/>
                    <a:pt x="3950" y="972"/>
                    <a:pt x="4963" y="529"/>
                  </a:cubicBezTo>
                  <a:cubicBezTo>
                    <a:pt x="5227" y="397"/>
                    <a:pt x="5051" y="1"/>
                    <a:pt x="48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89;p18">
              <a:extLst>
                <a:ext uri="{FF2B5EF4-FFF2-40B4-BE49-F238E27FC236}">
                  <a16:creationId xmlns:a16="http://schemas.microsoft.com/office/drawing/2014/main" xmlns="" id="{EF94F176-986B-FE99-9BF7-1C6B82C51C8E}"/>
                </a:ext>
              </a:extLst>
            </p:cNvPr>
            <p:cNvSpPr/>
            <p:nvPr/>
          </p:nvSpPr>
          <p:spPr>
            <a:xfrm>
              <a:off x="4142089" y="1144640"/>
              <a:ext cx="601539" cy="456598"/>
            </a:xfrm>
            <a:custGeom>
              <a:avLst/>
              <a:gdLst/>
              <a:ahLst/>
              <a:cxnLst/>
              <a:rect l="l" t="t" r="r" b="b"/>
              <a:pathLst>
                <a:path w="18369" h="13943" extrusionOk="0">
                  <a:moveTo>
                    <a:pt x="8995" y="998"/>
                  </a:moveTo>
                  <a:cubicBezTo>
                    <a:pt x="9153" y="1030"/>
                    <a:pt x="9312" y="1061"/>
                    <a:pt x="9502" y="1061"/>
                  </a:cubicBezTo>
                  <a:cubicBezTo>
                    <a:pt x="9692" y="1093"/>
                    <a:pt x="9850" y="1093"/>
                    <a:pt x="10040" y="1156"/>
                  </a:cubicBezTo>
                  <a:cubicBezTo>
                    <a:pt x="10357" y="1220"/>
                    <a:pt x="10673" y="1378"/>
                    <a:pt x="10895" y="1600"/>
                  </a:cubicBezTo>
                  <a:cubicBezTo>
                    <a:pt x="11338" y="2011"/>
                    <a:pt x="11528" y="2613"/>
                    <a:pt x="11402" y="3215"/>
                  </a:cubicBezTo>
                  <a:cubicBezTo>
                    <a:pt x="11275" y="3753"/>
                    <a:pt x="10832" y="4197"/>
                    <a:pt x="10325" y="4450"/>
                  </a:cubicBezTo>
                  <a:cubicBezTo>
                    <a:pt x="10115" y="4555"/>
                    <a:pt x="9862" y="4616"/>
                    <a:pt x="9619" y="4616"/>
                  </a:cubicBezTo>
                  <a:cubicBezTo>
                    <a:pt x="9569" y="4616"/>
                    <a:pt x="9519" y="4614"/>
                    <a:pt x="9470" y="4608"/>
                  </a:cubicBezTo>
                  <a:cubicBezTo>
                    <a:pt x="9217" y="4608"/>
                    <a:pt x="8995" y="4513"/>
                    <a:pt x="8741" y="4482"/>
                  </a:cubicBezTo>
                  <a:cubicBezTo>
                    <a:pt x="8710" y="4418"/>
                    <a:pt x="8678" y="4387"/>
                    <a:pt x="8615" y="4355"/>
                  </a:cubicBezTo>
                  <a:cubicBezTo>
                    <a:pt x="8583" y="4292"/>
                    <a:pt x="8520" y="4197"/>
                    <a:pt x="8456" y="4133"/>
                  </a:cubicBezTo>
                  <a:cubicBezTo>
                    <a:pt x="8330" y="4007"/>
                    <a:pt x="8203" y="3880"/>
                    <a:pt x="8108" y="3690"/>
                  </a:cubicBezTo>
                  <a:cubicBezTo>
                    <a:pt x="7886" y="3342"/>
                    <a:pt x="7791" y="2930"/>
                    <a:pt x="7823" y="2518"/>
                  </a:cubicBezTo>
                  <a:cubicBezTo>
                    <a:pt x="7823" y="2466"/>
                    <a:pt x="7785" y="2442"/>
                    <a:pt x="7750" y="2442"/>
                  </a:cubicBezTo>
                  <a:cubicBezTo>
                    <a:pt x="7722" y="2442"/>
                    <a:pt x="7696" y="2458"/>
                    <a:pt x="7696" y="2487"/>
                  </a:cubicBezTo>
                  <a:cubicBezTo>
                    <a:pt x="7665" y="2645"/>
                    <a:pt x="7665" y="2835"/>
                    <a:pt x="7665" y="2993"/>
                  </a:cubicBezTo>
                  <a:cubicBezTo>
                    <a:pt x="7633" y="2740"/>
                    <a:pt x="7633" y="2487"/>
                    <a:pt x="7696" y="2265"/>
                  </a:cubicBezTo>
                  <a:cubicBezTo>
                    <a:pt x="7823" y="1885"/>
                    <a:pt x="8108" y="1536"/>
                    <a:pt x="8393" y="1251"/>
                  </a:cubicBezTo>
                  <a:lnTo>
                    <a:pt x="8425" y="1220"/>
                  </a:lnTo>
                  <a:cubicBezTo>
                    <a:pt x="8583" y="1125"/>
                    <a:pt x="8805" y="1061"/>
                    <a:pt x="8995" y="998"/>
                  </a:cubicBezTo>
                  <a:close/>
                  <a:moveTo>
                    <a:pt x="4593" y="3025"/>
                  </a:moveTo>
                  <a:cubicBezTo>
                    <a:pt x="4941" y="3025"/>
                    <a:pt x="5321" y="3152"/>
                    <a:pt x="5638" y="3342"/>
                  </a:cubicBezTo>
                  <a:cubicBezTo>
                    <a:pt x="5955" y="3563"/>
                    <a:pt x="6208" y="3848"/>
                    <a:pt x="6335" y="4228"/>
                  </a:cubicBezTo>
                  <a:cubicBezTo>
                    <a:pt x="6430" y="4608"/>
                    <a:pt x="6335" y="5083"/>
                    <a:pt x="6240" y="5463"/>
                  </a:cubicBezTo>
                  <a:cubicBezTo>
                    <a:pt x="6023" y="6222"/>
                    <a:pt x="5359" y="6572"/>
                    <a:pt x="4667" y="6572"/>
                  </a:cubicBezTo>
                  <a:cubicBezTo>
                    <a:pt x="3944" y="6572"/>
                    <a:pt x="3190" y="6191"/>
                    <a:pt x="2883" y="5495"/>
                  </a:cubicBezTo>
                  <a:cubicBezTo>
                    <a:pt x="2724" y="5147"/>
                    <a:pt x="2693" y="4767"/>
                    <a:pt x="2788" y="4387"/>
                  </a:cubicBezTo>
                  <a:cubicBezTo>
                    <a:pt x="2883" y="4007"/>
                    <a:pt x="3104" y="3722"/>
                    <a:pt x="3326" y="3405"/>
                  </a:cubicBezTo>
                  <a:lnTo>
                    <a:pt x="3421" y="3405"/>
                  </a:lnTo>
                  <a:cubicBezTo>
                    <a:pt x="3801" y="3183"/>
                    <a:pt x="4149" y="3025"/>
                    <a:pt x="4593" y="3025"/>
                  </a:cubicBezTo>
                  <a:close/>
                  <a:moveTo>
                    <a:pt x="14278" y="3874"/>
                  </a:moveTo>
                  <a:cubicBezTo>
                    <a:pt x="14322" y="3874"/>
                    <a:pt x="14366" y="3876"/>
                    <a:pt x="14410" y="3880"/>
                  </a:cubicBezTo>
                  <a:cubicBezTo>
                    <a:pt x="14822" y="3912"/>
                    <a:pt x="15234" y="4070"/>
                    <a:pt x="15582" y="4292"/>
                  </a:cubicBezTo>
                  <a:cubicBezTo>
                    <a:pt x="15930" y="4513"/>
                    <a:pt x="16152" y="4830"/>
                    <a:pt x="16152" y="5242"/>
                  </a:cubicBezTo>
                  <a:cubicBezTo>
                    <a:pt x="16184" y="6033"/>
                    <a:pt x="15772" y="6952"/>
                    <a:pt x="15012" y="7237"/>
                  </a:cubicBezTo>
                  <a:cubicBezTo>
                    <a:pt x="14819" y="7304"/>
                    <a:pt x="14619" y="7336"/>
                    <a:pt x="14420" y="7336"/>
                  </a:cubicBezTo>
                  <a:cubicBezTo>
                    <a:pt x="13871" y="7336"/>
                    <a:pt x="13334" y="7094"/>
                    <a:pt x="12985" y="6698"/>
                  </a:cubicBezTo>
                  <a:cubicBezTo>
                    <a:pt x="12542" y="6192"/>
                    <a:pt x="12447" y="5527"/>
                    <a:pt x="12637" y="4893"/>
                  </a:cubicBezTo>
                  <a:cubicBezTo>
                    <a:pt x="12700" y="4798"/>
                    <a:pt x="12795" y="4767"/>
                    <a:pt x="12858" y="4703"/>
                  </a:cubicBezTo>
                  <a:cubicBezTo>
                    <a:pt x="12890" y="4640"/>
                    <a:pt x="12922" y="4545"/>
                    <a:pt x="12985" y="4482"/>
                  </a:cubicBezTo>
                  <a:cubicBezTo>
                    <a:pt x="13080" y="4355"/>
                    <a:pt x="13238" y="4228"/>
                    <a:pt x="13397" y="4133"/>
                  </a:cubicBezTo>
                  <a:cubicBezTo>
                    <a:pt x="13673" y="3967"/>
                    <a:pt x="13974" y="3874"/>
                    <a:pt x="14278" y="3874"/>
                  </a:cubicBezTo>
                  <a:close/>
                  <a:moveTo>
                    <a:pt x="6366" y="8535"/>
                  </a:moveTo>
                  <a:cubicBezTo>
                    <a:pt x="6398" y="8599"/>
                    <a:pt x="6461" y="8630"/>
                    <a:pt x="6493" y="8662"/>
                  </a:cubicBezTo>
                  <a:cubicBezTo>
                    <a:pt x="6746" y="9010"/>
                    <a:pt x="6746" y="9485"/>
                    <a:pt x="6525" y="9834"/>
                  </a:cubicBezTo>
                  <a:cubicBezTo>
                    <a:pt x="6113" y="10499"/>
                    <a:pt x="5321" y="11005"/>
                    <a:pt x="4624" y="11259"/>
                  </a:cubicBezTo>
                  <a:cubicBezTo>
                    <a:pt x="4213" y="11385"/>
                    <a:pt x="3833" y="11480"/>
                    <a:pt x="3421" y="11512"/>
                  </a:cubicBezTo>
                  <a:cubicBezTo>
                    <a:pt x="3324" y="11512"/>
                    <a:pt x="3202" y="11518"/>
                    <a:pt x="3074" y="11518"/>
                  </a:cubicBezTo>
                  <a:cubicBezTo>
                    <a:pt x="2787" y="11518"/>
                    <a:pt x="2466" y="11488"/>
                    <a:pt x="2313" y="11290"/>
                  </a:cubicBezTo>
                  <a:cubicBezTo>
                    <a:pt x="2123" y="11037"/>
                    <a:pt x="2154" y="10689"/>
                    <a:pt x="2218" y="10404"/>
                  </a:cubicBezTo>
                  <a:cubicBezTo>
                    <a:pt x="2249" y="10372"/>
                    <a:pt x="2249" y="10372"/>
                    <a:pt x="2281" y="10372"/>
                  </a:cubicBezTo>
                  <a:cubicBezTo>
                    <a:pt x="2503" y="10119"/>
                    <a:pt x="2756" y="9865"/>
                    <a:pt x="3041" y="9675"/>
                  </a:cubicBezTo>
                  <a:cubicBezTo>
                    <a:pt x="3358" y="9485"/>
                    <a:pt x="3674" y="9295"/>
                    <a:pt x="4023" y="9169"/>
                  </a:cubicBezTo>
                  <a:cubicBezTo>
                    <a:pt x="4720" y="8915"/>
                    <a:pt x="5480" y="8757"/>
                    <a:pt x="6176" y="8725"/>
                  </a:cubicBezTo>
                  <a:cubicBezTo>
                    <a:pt x="6303" y="8725"/>
                    <a:pt x="6366" y="8630"/>
                    <a:pt x="6366" y="8535"/>
                  </a:cubicBezTo>
                  <a:close/>
                  <a:moveTo>
                    <a:pt x="13986" y="8909"/>
                  </a:moveTo>
                  <a:cubicBezTo>
                    <a:pt x="14022" y="8909"/>
                    <a:pt x="14057" y="8911"/>
                    <a:pt x="14094" y="8915"/>
                  </a:cubicBezTo>
                  <a:cubicBezTo>
                    <a:pt x="14664" y="8979"/>
                    <a:pt x="15234" y="9200"/>
                    <a:pt x="15677" y="9549"/>
                  </a:cubicBezTo>
                  <a:cubicBezTo>
                    <a:pt x="15867" y="9675"/>
                    <a:pt x="16057" y="9865"/>
                    <a:pt x="16120" y="10119"/>
                  </a:cubicBezTo>
                  <a:cubicBezTo>
                    <a:pt x="16215" y="10404"/>
                    <a:pt x="16152" y="10720"/>
                    <a:pt x="16089" y="11005"/>
                  </a:cubicBezTo>
                  <a:cubicBezTo>
                    <a:pt x="15899" y="11544"/>
                    <a:pt x="15677" y="11987"/>
                    <a:pt x="15139" y="12241"/>
                  </a:cubicBezTo>
                  <a:cubicBezTo>
                    <a:pt x="14921" y="12337"/>
                    <a:pt x="14703" y="12379"/>
                    <a:pt x="14485" y="12379"/>
                  </a:cubicBezTo>
                  <a:cubicBezTo>
                    <a:pt x="14418" y="12379"/>
                    <a:pt x="14351" y="12375"/>
                    <a:pt x="14284" y="12367"/>
                  </a:cubicBezTo>
                  <a:cubicBezTo>
                    <a:pt x="13935" y="12336"/>
                    <a:pt x="13619" y="12209"/>
                    <a:pt x="13302" y="12146"/>
                  </a:cubicBezTo>
                  <a:cubicBezTo>
                    <a:pt x="13270" y="12146"/>
                    <a:pt x="13238" y="12177"/>
                    <a:pt x="13238" y="12177"/>
                  </a:cubicBezTo>
                  <a:cubicBezTo>
                    <a:pt x="13048" y="12082"/>
                    <a:pt x="12858" y="11924"/>
                    <a:pt x="12763" y="11766"/>
                  </a:cubicBezTo>
                  <a:cubicBezTo>
                    <a:pt x="12478" y="11385"/>
                    <a:pt x="12415" y="10879"/>
                    <a:pt x="12510" y="10435"/>
                  </a:cubicBezTo>
                  <a:cubicBezTo>
                    <a:pt x="12542" y="10119"/>
                    <a:pt x="12668" y="9865"/>
                    <a:pt x="12827" y="9612"/>
                  </a:cubicBezTo>
                  <a:cubicBezTo>
                    <a:pt x="12985" y="9454"/>
                    <a:pt x="13175" y="9327"/>
                    <a:pt x="13333" y="9169"/>
                  </a:cubicBezTo>
                  <a:cubicBezTo>
                    <a:pt x="13527" y="9003"/>
                    <a:pt x="13745" y="8909"/>
                    <a:pt x="13986" y="8909"/>
                  </a:cubicBezTo>
                  <a:close/>
                  <a:moveTo>
                    <a:pt x="8291" y="0"/>
                  </a:moveTo>
                  <a:cubicBezTo>
                    <a:pt x="8123" y="0"/>
                    <a:pt x="7957" y="5"/>
                    <a:pt x="7791" y="16"/>
                  </a:cubicBezTo>
                  <a:cubicBezTo>
                    <a:pt x="5638" y="175"/>
                    <a:pt x="3643" y="1283"/>
                    <a:pt x="2218" y="2867"/>
                  </a:cubicBezTo>
                  <a:cubicBezTo>
                    <a:pt x="1838" y="3310"/>
                    <a:pt x="1489" y="3785"/>
                    <a:pt x="1204" y="4292"/>
                  </a:cubicBezTo>
                  <a:cubicBezTo>
                    <a:pt x="1046" y="4545"/>
                    <a:pt x="888" y="4798"/>
                    <a:pt x="761" y="5083"/>
                  </a:cubicBezTo>
                  <a:cubicBezTo>
                    <a:pt x="634" y="5368"/>
                    <a:pt x="539" y="5653"/>
                    <a:pt x="476" y="5938"/>
                  </a:cubicBezTo>
                  <a:cubicBezTo>
                    <a:pt x="444" y="5970"/>
                    <a:pt x="476" y="6033"/>
                    <a:pt x="508" y="6065"/>
                  </a:cubicBezTo>
                  <a:cubicBezTo>
                    <a:pt x="222" y="7395"/>
                    <a:pt x="1" y="8789"/>
                    <a:pt x="254" y="10150"/>
                  </a:cubicBezTo>
                  <a:cubicBezTo>
                    <a:pt x="444" y="11227"/>
                    <a:pt x="983" y="12241"/>
                    <a:pt x="1838" y="12937"/>
                  </a:cubicBezTo>
                  <a:cubicBezTo>
                    <a:pt x="1743" y="12969"/>
                    <a:pt x="1679" y="13096"/>
                    <a:pt x="1774" y="13191"/>
                  </a:cubicBezTo>
                  <a:cubicBezTo>
                    <a:pt x="2218" y="13634"/>
                    <a:pt x="2819" y="13824"/>
                    <a:pt x="3453" y="13887"/>
                  </a:cubicBezTo>
                  <a:cubicBezTo>
                    <a:pt x="3703" y="13925"/>
                    <a:pt x="3972" y="13943"/>
                    <a:pt x="4246" y="13943"/>
                  </a:cubicBezTo>
                  <a:cubicBezTo>
                    <a:pt x="4666" y="13943"/>
                    <a:pt x="5096" y="13901"/>
                    <a:pt x="5480" y="13824"/>
                  </a:cubicBezTo>
                  <a:cubicBezTo>
                    <a:pt x="5828" y="13729"/>
                    <a:pt x="6145" y="13571"/>
                    <a:pt x="6493" y="13444"/>
                  </a:cubicBezTo>
                  <a:cubicBezTo>
                    <a:pt x="6841" y="13286"/>
                    <a:pt x="7221" y="13159"/>
                    <a:pt x="7601" y="13032"/>
                  </a:cubicBezTo>
                  <a:cubicBezTo>
                    <a:pt x="8330" y="12811"/>
                    <a:pt x="9090" y="12557"/>
                    <a:pt x="9882" y="12526"/>
                  </a:cubicBezTo>
                  <a:cubicBezTo>
                    <a:pt x="10325" y="12526"/>
                    <a:pt x="10768" y="12589"/>
                    <a:pt x="11212" y="12652"/>
                  </a:cubicBezTo>
                  <a:cubicBezTo>
                    <a:pt x="11307" y="12684"/>
                    <a:pt x="11370" y="12716"/>
                    <a:pt x="11465" y="12747"/>
                  </a:cubicBezTo>
                  <a:cubicBezTo>
                    <a:pt x="11497" y="12779"/>
                    <a:pt x="11497" y="12811"/>
                    <a:pt x="11560" y="12842"/>
                  </a:cubicBezTo>
                  <a:cubicBezTo>
                    <a:pt x="12035" y="13127"/>
                    <a:pt x="12573" y="13349"/>
                    <a:pt x="13112" y="13507"/>
                  </a:cubicBezTo>
                  <a:cubicBezTo>
                    <a:pt x="13112" y="13539"/>
                    <a:pt x="13143" y="13539"/>
                    <a:pt x="13175" y="13571"/>
                  </a:cubicBezTo>
                  <a:cubicBezTo>
                    <a:pt x="13517" y="13763"/>
                    <a:pt x="13903" y="13855"/>
                    <a:pt x="14303" y="13855"/>
                  </a:cubicBezTo>
                  <a:cubicBezTo>
                    <a:pt x="14495" y="13855"/>
                    <a:pt x="14690" y="13833"/>
                    <a:pt x="14885" y="13792"/>
                  </a:cubicBezTo>
                  <a:cubicBezTo>
                    <a:pt x="15170" y="13729"/>
                    <a:pt x="15487" y="13634"/>
                    <a:pt x="15740" y="13507"/>
                  </a:cubicBezTo>
                  <a:cubicBezTo>
                    <a:pt x="15994" y="13412"/>
                    <a:pt x="16342" y="13254"/>
                    <a:pt x="16469" y="13001"/>
                  </a:cubicBezTo>
                  <a:cubicBezTo>
                    <a:pt x="16469" y="12969"/>
                    <a:pt x="16469" y="12937"/>
                    <a:pt x="16469" y="12906"/>
                  </a:cubicBezTo>
                  <a:cubicBezTo>
                    <a:pt x="16500" y="12906"/>
                    <a:pt x="16500" y="12874"/>
                    <a:pt x="16532" y="12842"/>
                  </a:cubicBezTo>
                  <a:cubicBezTo>
                    <a:pt x="16722" y="12621"/>
                    <a:pt x="16912" y="12399"/>
                    <a:pt x="17070" y="12177"/>
                  </a:cubicBezTo>
                  <a:cubicBezTo>
                    <a:pt x="17387" y="11702"/>
                    <a:pt x="17640" y="11195"/>
                    <a:pt x="17862" y="10657"/>
                  </a:cubicBezTo>
                  <a:cubicBezTo>
                    <a:pt x="18274" y="9549"/>
                    <a:pt x="18369" y="8345"/>
                    <a:pt x="18211" y="7174"/>
                  </a:cubicBezTo>
                  <a:cubicBezTo>
                    <a:pt x="17830" y="4798"/>
                    <a:pt x="16342" y="2677"/>
                    <a:pt x="14315" y="1410"/>
                  </a:cubicBezTo>
                  <a:cubicBezTo>
                    <a:pt x="13777" y="1093"/>
                    <a:pt x="13207" y="808"/>
                    <a:pt x="12573" y="618"/>
                  </a:cubicBezTo>
                  <a:cubicBezTo>
                    <a:pt x="12003" y="396"/>
                    <a:pt x="11370" y="238"/>
                    <a:pt x="10737" y="238"/>
                  </a:cubicBezTo>
                  <a:cubicBezTo>
                    <a:pt x="10673" y="238"/>
                    <a:pt x="10673" y="270"/>
                    <a:pt x="10673" y="301"/>
                  </a:cubicBezTo>
                  <a:cubicBezTo>
                    <a:pt x="9889" y="118"/>
                    <a:pt x="9083" y="0"/>
                    <a:pt x="8291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90;p18">
              <a:extLst>
                <a:ext uri="{FF2B5EF4-FFF2-40B4-BE49-F238E27FC236}">
                  <a16:creationId xmlns:a16="http://schemas.microsoft.com/office/drawing/2014/main" xmlns="" id="{1F0E193A-C217-BD1B-D9D8-98E18B682F51}"/>
                </a:ext>
              </a:extLst>
            </p:cNvPr>
            <p:cNvSpPr/>
            <p:nvPr/>
          </p:nvSpPr>
          <p:spPr>
            <a:xfrm>
              <a:off x="4236468" y="1243669"/>
              <a:ext cx="113077" cy="111669"/>
            </a:xfrm>
            <a:custGeom>
              <a:avLst/>
              <a:gdLst/>
              <a:ahLst/>
              <a:cxnLst/>
              <a:rect l="l" t="t" r="r" b="b"/>
              <a:pathLst>
                <a:path w="3453" h="3410" extrusionOk="0">
                  <a:moveTo>
                    <a:pt x="1711" y="1"/>
                  </a:moveTo>
                  <a:cubicBezTo>
                    <a:pt x="1489" y="1"/>
                    <a:pt x="1267" y="33"/>
                    <a:pt x="1077" y="128"/>
                  </a:cubicBezTo>
                  <a:cubicBezTo>
                    <a:pt x="1046" y="128"/>
                    <a:pt x="1014" y="96"/>
                    <a:pt x="982" y="96"/>
                  </a:cubicBezTo>
                  <a:cubicBezTo>
                    <a:pt x="856" y="96"/>
                    <a:pt x="792" y="191"/>
                    <a:pt x="729" y="254"/>
                  </a:cubicBezTo>
                  <a:cubicBezTo>
                    <a:pt x="602" y="318"/>
                    <a:pt x="507" y="413"/>
                    <a:pt x="444" y="539"/>
                  </a:cubicBezTo>
                  <a:cubicBezTo>
                    <a:pt x="412" y="603"/>
                    <a:pt x="381" y="666"/>
                    <a:pt x="349" y="729"/>
                  </a:cubicBezTo>
                  <a:cubicBezTo>
                    <a:pt x="64" y="951"/>
                    <a:pt x="1" y="1426"/>
                    <a:pt x="1" y="1774"/>
                  </a:cubicBezTo>
                  <a:cubicBezTo>
                    <a:pt x="1" y="2154"/>
                    <a:pt x="159" y="2566"/>
                    <a:pt x="476" y="2788"/>
                  </a:cubicBezTo>
                  <a:cubicBezTo>
                    <a:pt x="507" y="2819"/>
                    <a:pt x="507" y="2819"/>
                    <a:pt x="507" y="2851"/>
                  </a:cubicBezTo>
                  <a:cubicBezTo>
                    <a:pt x="767" y="3249"/>
                    <a:pt x="1167" y="3410"/>
                    <a:pt x="1587" y="3410"/>
                  </a:cubicBezTo>
                  <a:cubicBezTo>
                    <a:pt x="2036" y="3410"/>
                    <a:pt x="2507" y="3225"/>
                    <a:pt x="2851" y="2946"/>
                  </a:cubicBezTo>
                  <a:cubicBezTo>
                    <a:pt x="3199" y="2693"/>
                    <a:pt x="3453" y="2281"/>
                    <a:pt x="3453" y="1838"/>
                  </a:cubicBezTo>
                  <a:cubicBezTo>
                    <a:pt x="3421" y="1394"/>
                    <a:pt x="3199" y="888"/>
                    <a:pt x="2851" y="603"/>
                  </a:cubicBezTo>
                  <a:cubicBezTo>
                    <a:pt x="2503" y="349"/>
                    <a:pt x="2154" y="64"/>
                    <a:pt x="1711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91;p18">
              <a:extLst>
                <a:ext uri="{FF2B5EF4-FFF2-40B4-BE49-F238E27FC236}">
                  <a16:creationId xmlns:a16="http://schemas.microsoft.com/office/drawing/2014/main" xmlns="" id="{3F363300-42B4-FAEF-E1C5-42A2DF3FC3B5}"/>
                </a:ext>
              </a:extLst>
            </p:cNvPr>
            <p:cNvSpPr/>
            <p:nvPr/>
          </p:nvSpPr>
          <p:spPr>
            <a:xfrm>
              <a:off x="4399289" y="1180138"/>
              <a:ext cx="113077" cy="111178"/>
            </a:xfrm>
            <a:custGeom>
              <a:avLst/>
              <a:gdLst/>
              <a:ahLst/>
              <a:cxnLst/>
              <a:rect l="l" t="t" r="r" b="b"/>
              <a:pathLst>
                <a:path w="3453" h="3395" extrusionOk="0">
                  <a:moveTo>
                    <a:pt x="1593" y="1"/>
                  </a:moveTo>
                  <a:cubicBezTo>
                    <a:pt x="1412" y="1"/>
                    <a:pt x="1234" y="58"/>
                    <a:pt x="1077" y="136"/>
                  </a:cubicBezTo>
                  <a:cubicBezTo>
                    <a:pt x="1046" y="104"/>
                    <a:pt x="1014" y="104"/>
                    <a:pt x="982" y="104"/>
                  </a:cubicBezTo>
                  <a:cubicBezTo>
                    <a:pt x="856" y="104"/>
                    <a:pt x="792" y="199"/>
                    <a:pt x="729" y="231"/>
                  </a:cubicBezTo>
                  <a:cubicBezTo>
                    <a:pt x="602" y="326"/>
                    <a:pt x="507" y="421"/>
                    <a:pt x="444" y="547"/>
                  </a:cubicBezTo>
                  <a:cubicBezTo>
                    <a:pt x="412" y="611"/>
                    <a:pt x="381" y="674"/>
                    <a:pt x="349" y="737"/>
                  </a:cubicBezTo>
                  <a:cubicBezTo>
                    <a:pt x="64" y="959"/>
                    <a:pt x="1" y="1434"/>
                    <a:pt x="1" y="1751"/>
                  </a:cubicBezTo>
                  <a:cubicBezTo>
                    <a:pt x="1" y="2163"/>
                    <a:pt x="159" y="2543"/>
                    <a:pt x="476" y="2796"/>
                  </a:cubicBezTo>
                  <a:lnTo>
                    <a:pt x="507" y="2796"/>
                  </a:lnTo>
                  <a:cubicBezTo>
                    <a:pt x="507" y="2828"/>
                    <a:pt x="507" y="2828"/>
                    <a:pt x="507" y="2859"/>
                  </a:cubicBezTo>
                  <a:cubicBezTo>
                    <a:pt x="782" y="3241"/>
                    <a:pt x="1182" y="3394"/>
                    <a:pt x="1597" y="3394"/>
                  </a:cubicBezTo>
                  <a:cubicBezTo>
                    <a:pt x="2043" y="3394"/>
                    <a:pt x="2506" y="3217"/>
                    <a:pt x="2851" y="2954"/>
                  </a:cubicBezTo>
                  <a:cubicBezTo>
                    <a:pt x="3199" y="2669"/>
                    <a:pt x="3453" y="2289"/>
                    <a:pt x="3453" y="1846"/>
                  </a:cubicBezTo>
                  <a:cubicBezTo>
                    <a:pt x="3421" y="1403"/>
                    <a:pt x="3199" y="896"/>
                    <a:pt x="2851" y="611"/>
                  </a:cubicBezTo>
                  <a:cubicBezTo>
                    <a:pt x="2534" y="326"/>
                    <a:pt x="2154" y="72"/>
                    <a:pt x="1711" y="9"/>
                  </a:cubicBezTo>
                  <a:cubicBezTo>
                    <a:pt x="1672" y="3"/>
                    <a:pt x="1632" y="1"/>
                    <a:pt x="1593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92;p18">
              <a:extLst>
                <a:ext uri="{FF2B5EF4-FFF2-40B4-BE49-F238E27FC236}">
                  <a16:creationId xmlns:a16="http://schemas.microsoft.com/office/drawing/2014/main" xmlns="" id="{497FC3E4-BF46-2C9C-DB2B-218FE45DF98E}"/>
                </a:ext>
              </a:extLst>
            </p:cNvPr>
            <p:cNvSpPr/>
            <p:nvPr/>
          </p:nvSpPr>
          <p:spPr>
            <a:xfrm>
              <a:off x="4553826" y="1272323"/>
              <a:ext cx="113077" cy="111014"/>
            </a:xfrm>
            <a:custGeom>
              <a:avLst/>
              <a:gdLst/>
              <a:ahLst/>
              <a:cxnLst/>
              <a:rect l="l" t="t" r="r" b="b"/>
              <a:pathLst>
                <a:path w="3453" h="3390" extrusionOk="0">
                  <a:moveTo>
                    <a:pt x="1545" y="1"/>
                  </a:moveTo>
                  <a:cubicBezTo>
                    <a:pt x="1380" y="1"/>
                    <a:pt x="1220" y="36"/>
                    <a:pt x="1077" y="108"/>
                  </a:cubicBezTo>
                  <a:cubicBezTo>
                    <a:pt x="1046" y="108"/>
                    <a:pt x="1014" y="76"/>
                    <a:pt x="982" y="76"/>
                  </a:cubicBezTo>
                  <a:cubicBezTo>
                    <a:pt x="855" y="76"/>
                    <a:pt x="760" y="171"/>
                    <a:pt x="729" y="234"/>
                  </a:cubicBezTo>
                  <a:cubicBezTo>
                    <a:pt x="602" y="298"/>
                    <a:pt x="507" y="424"/>
                    <a:pt x="444" y="519"/>
                  </a:cubicBezTo>
                  <a:cubicBezTo>
                    <a:pt x="412" y="583"/>
                    <a:pt x="380" y="646"/>
                    <a:pt x="349" y="741"/>
                  </a:cubicBezTo>
                  <a:cubicBezTo>
                    <a:pt x="64" y="931"/>
                    <a:pt x="0" y="1406"/>
                    <a:pt x="0" y="1754"/>
                  </a:cubicBezTo>
                  <a:cubicBezTo>
                    <a:pt x="0" y="2134"/>
                    <a:pt x="159" y="2546"/>
                    <a:pt x="475" y="2768"/>
                  </a:cubicBezTo>
                  <a:cubicBezTo>
                    <a:pt x="475" y="2799"/>
                    <a:pt x="507" y="2831"/>
                    <a:pt x="507" y="2831"/>
                  </a:cubicBezTo>
                  <a:cubicBezTo>
                    <a:pt x="767" y="3229"/>
                    <a:pt x="1167" y="3390"/>
                    <a:pt x="1586" y="3390"/>
                  </a:cubicBezTo>
                  <a:cubicBezTo>
                    <a:pt x="2035" y="3390"/>
                    <a:pt x="2507" y="3205"/>
                    <a:pt x="2851" y="2926"/>
                  </a:cubicBezTo>
                  <a:cubicBezTo>
                    <a:pt x="3199" y="2673"/>
                    <a:pt x="3452" y="2261"/>
                    <a:pt x="3452" y="1818"/>
                  </a:cubicBezTo>
                  <a:cubicBezTo>
                    <a:pt x="3421" y="1374"/>
                    <a:pt x="3199" y="868"/>
                    <a:pt x="2851" y="583"/>
                  </a:cubicBezTo>
                  <a:cubicBezTo>
                    <a:pt x="2502" y="329"/>
                    <a:pt x="2154" y="44"/>
                    <a:pt x="1711" y="13"/>
                  </a:cubicBezTo>
                  <a:cubicBezTo>
                    <a:pt x="1655" y="5"/>
                    <a:pt x="1600" y="1"/>
                    <a:pt x="1545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93;p18">
              <a:extLst>
                <a:ext uri="{FF2B5EF4-FFF2-40B4-BE49-F238E27FC236}">
                  <a16:creationId xmlns:a16="http://schemas.microsoft.com/office/drawing/2014/main" xmlns="" id="{B018B12C-9F72-0D51-5899-BCA25048853F}"/>
                </a:ext>
              </a:extLst>
            </p:cNvPr>
            <p:cNvSpPr/>
            <p:nvPr/>
          </p:nvSpPr>
          <p:spPr>
            <a:xfrm>
              <a:off x="4554874" y="1435537"/>
              <a:ext cx="113077" cy="111669"/>
            </a:xfrm>
            <a:custGeom>
              <a:avLst/>
              <a:gdLst/>
              <a:ahLst/>
              <a:cxnLst/>
              <a:rect l="l" t="t" r="r" b="b"/>
              <a:pathLst>
                <a:path w="3453" h="3410" extrusionOk="0">
                  <a:moveTo>
                    <a:pt x="1710" y="1"/>
                  </a:moveTo>
                  <a:cubicBezTo>
                    <a:pt x="1489" y="1"/>
                    <a:pt x="1267" y="32"/>
                    <a:pt x="1077" y="127"/>
                  </a:cubicBezTo>
                  <a:cubicBezTo>
                    <a:pt x="1045" y="127"/>
                    <a:pt x="1014" y="96"/>
                    <a:pt x="982" y="96"/>
                  </a:cubicBezTo>
                  <a:cubicBezTo>
                    <a:pt x="855" y="96"/>
                    <a:pt x="792" y="191"/>
                    <a:pt x="728" y="254"/>
                  </a:cubicBezTo>
                  <a:cubicBezTo>
                    <a:pt x="602" y="317"/>
                    <a:pt x="507" y="412"/>
                    <a:pt x="443" y="539"/>
                  </a:cubicBezTo>
                  <a:cubicBezTo>
                    <a:pt x="412" y="602"/>
                    <a:pt x="380" y="666"/>
                    <a:pt x="348" y="729"/>
                  </a:cubicBezTo>
                  <a:cubicBezTo>
                    <a:pt x="63" y="951"/>
                    <a:pt x="0" y="1426"/>
                    <a:pt x="0" y="1774"/>
                  </a:cubicBezTo>
                  <a:cubicBezTo>
                    <a:pt x="0" y="2154"/>
                    <a:pt x="158" y="2566"/>
                    <a:pt x="475" y="2788"/>
                  </a:cubicBezTo>
                  <a:cubicBezTo>
                    <a:pt x="507" y="2819"/>
                    <a:pt x="507" y="2819"/>
                    <a:pt x="507" y="2851"/>
                  </a:cubicBezTo>
                  <a:cubicBezTo>
                    <a:pt x="767" y="3248"/>
                    <a:pt x="1167" y="3410"/>
                    <a:pt x="1586" y="3410"/>
                  </a:cubicBezTo>
                  <a:cubicBezTo>
                    <a:pt x="2035" y="3410"/>
                    <a:pt x="2506" y="3224"/>
                    <a:pt x="2850" y="2946"/>
                  </a:cubicBezTo>
                  <a:cubicBezTo>
                    <a:pt x="3199" y="2692"/>
                    <a:pt x="3452" y="2281"/>
                    <a:pt x="3452" y="1837"/>
                  </a:cubicBezTo>
                  <a:cubicBezTo>
                    <a:pt x="3420" y="1394"/>
                    <a:pt x="3199" y="887"/>
                    <a:pt x="2850" y="602"/>
                  </a:cubicBezTo>
                  <a:cubicBezTo>
                    <a:pt x="2502" y="349"/>
                    <a:pt x="2154" y="64"/>
                    <a:pt x="1710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94;p18">
              <a:extLst>
                <a:ext uri="{FF2B5EF4-FFF2-40B4-BE49-F238E27FC236}">
                  <a16:creationId xmlns:a16="http://schemas.microsoft.com/office/drawing/2014/main" xmlns="" id="{662EE788-19C3-518B-2B4E-BBBF40C56864}"/>
                </a:ext>
              </a:extLst>
            </p:cNvPr>
            <p:cNvSpPr/>
            <p:nvPr/>
          </p:nvSpPr>
          <p:spPr>
            <a:xfrm>
              <a:off x="4090249" y="1131672"/>
              <a:ext cx="659600" cy="467241"/>
            </a:xfrm>
            <a:custGeom>
              <a:avLst/>
              <a:gdLst/>
              <a:ahLst/>
              <a:cxnLst/>
              <a:rect l="l" t="t" r="r" b="b"/>
              <a:pathLst>
                <a:path w="20142" h="14268" extrusionOk="0">
                  <a:moveTo>
                    <a:pt x="10532" y="788"/>
                  </a:moveTo>
                  <a:cubicBezTo>
                    <a:pt x="11317" y="788"/>
                    <a:pt x="12101" y="867"/>
                    <a:pt x="12858" y="1014"/>
                  </a:cubicBezTo>
                  <a:cubicBezTo>
                    <a:pt x="14410" y="1299"/>
                    <a:pt x="15867" y="1932"/>
                    <a:pt x="17038" y="2978"/>
                  </a:cubicBezTo>
                  <a:cubicBezTo>
                    <a:pt x="18273" y="4086"/>
                    <a:pt x="19097" y="5574"/>
                    <a:pt x="19445" y="7189"/>
                  </a:cubicBezTo>
                  <a:cubicBezTo>
                    <a:pt x="19762" y="8805"/>
                    <a:pt x="19635" y="10483"/>
                    <a:pt x="18748" y="11876"/>
                  </a:cubicBezTo>
                  <a:cubicBezTo>
                    <a:pt x="18337" y="12573"/>
                    <a:pt x="17703" y="13112"/>
                    <a:pt x="16975" y="13365"/>
                  </a:cubicBezTo>
                  <a:cubicBezTo>
                    <a:pt x="16537" y="13516"/>
                    <a:pt x="16091" y="13595"/>
                    <a:pt x="15649" y="13595"/>
                  </a:cubicBezTo>
                  <a:cubicBezTo>
                    <a:pt x="15164" y="13595"/>
                    <a:pt x="14683" y="13500"/>
                    <a:pt x="14220" y="13302"/>
                  </a:cubicBezTo>
                  <a:cubicBezTo>
                    <a:pt x="13776" y="13143"/>
                    <a:pt x="13333" y="12890"/>
                    <a:pt x="12953" y="12605"/>
                  </a:cubicBezTo>
                  <a:cubicBezTo>
                    <a:pt x="12945" y="12600"/>
                    <a:pt x="12936" y="12596"/>
                    <a:pt x="12928" y="12593"/>
                  </a:cubicBezTo>
                  <a:lnTo>
                    <a:pt x="12928" y="12593"/>
                  </a:lnTo>
                  <a:cubicBezTo>
                    <a:pt x="12257" y="12087"/>
                    <a:pt x="11442" y="11840"/>
                    <a:pt x="10622" y="11840"/>
                  </a:cubicBezTo>
                  <a:cubicBezTo>
                    <a:pt x="9818" y="11840"/>
                    <a:pt x="9009" y="12078"/>
                    <a:pt x="8329" y="12542"/>
                  </a:cubicBezTo>
                  <a:cubicBezTo>
                    <a:pt x="7569" y="13048"/>
                    <a:pt x="6746" y="13460"/>
                    <a:pt x="5796" y="13492"/>
                  </a:cubicBezTo>
                  <a:cubicBezTo>
                    <a:pt x="5740" y="13494"/>
                    <a:pt x="5683" y="13495"/>
                    <a:pt x="5627" y="13495"/>
                  </a:cubicBezTo>
                  <a:cubicBezTo>
                    <a:pt x="4892" y="13495"/>
                    <a:pt x="4167" y="13302"/>
                    <a:pt x="3579" y="12890"/>
                  </a:cubicBezTo>
                  <a:cubicBezTo>
                    <a:pt x="2059" y="11845"/>
                    <a:pt x="1679" y="9691"/>
                    <a:pt x="1869" y="8013"/>
                  </a:cubicBezTo>
                  <a:cubicBezTo>
                    <a:pt x="2059" y="6303"/>
                    <a:pt x="2851" y="4656"/>
                    <a:pt x="3991" y="3389"/>
                  </a:cubicBezTo>
                  <a:cubicBezTo>
                    <a:pt x="5667" y="1546"/>
                    <a:pt x="8102" y="788"/>
                    <a:pt x="10532" y="788"/>
                  </a:cubicBezTo>
                  <a:close/>
                  <a:moveTo>
                    <a:pt x="10487" y="1"/>
                  </a:moveTo>
                  <a:cubicBezTo>
                    <a:pt x="10200" y="1"/>
                    <a:pt x="9913" y="11"/>
                    <a:pt x="9628" y="32"/>
                  </a:cubicBezTo>
                  <a:cubicBezTo>
                    <a:pt x="7886" y="159"/>
                    <a:pt x="6144" y="666"/>
                    <a:pt x="4719" y="1679"/>
                  </a:cubicBezTo>
                  <a:cubicBezTo>
                    <a:pt x="1710" y="3864"/>
                    <a:pt x="0" y="8361"/>
                    <a:pt x="1710" y="11845"/>
                  </a:cubicBezTo>
                  <a:cubicBezTo>
                    <a:pt x="2122" y="12668"/>
                    <a:pt x="2787" y="13428"/>
                    <a:pt x="3674" y="13840"/>
                  </a:cubicBezTo>
                  <a:cubicBezTo>
                    <a:pt x="4292" y="14125"/>
                    <a:pt x="4963" y="14267"/>
                    <a:pt x="5647" y="14267"/>
                  </a:cubicBezTo>
                  <a:cubicBezTo>
                    <a:pt x="5875" y="14267"/>
                    <a:pt x="6105" y="14252"/>
                    <a:pt x="6334" y="14220"/>
                  </a:cubicBezTo>
                  <a:cubicBezTo>
                    <a:pt x="6841" y="14157"/>
                    <a:pt x="7316" y="13998"/>
                    <a:pt x="7759" y="13777"/>
                  </a:cubicBezTo>
                  <a:cubicBezTo>
                    <a:pt x="8234" y="13555"/>
                    <a:pt x="8646" y="13238"/>
                    <a:pt x="9058" y="12953"/>
                  </a:cubicBezTo>
                  <a:cubicBezTo>
                    <a:pt x="9592" y="12553"/>
                    <a:pt x="10307" y="12400"/>
                    <a:pt x="10973" y="12400"/>
                  </a:cubicBezTo>
                  <a:cubicBezTo>
                    <a:pt x="11097" y="12400"/>
                    <a:pt x="11219" y="12405"/>
                    <a:pt x="11338" y="12415"/>
                  </a:cubicBezTo>
                  <a:cubicBezTo>
                    <a:pt x="11845" y="12447"/>
                    <a:pt x="12351" y="12637"/>
                    <a:pt x="12763" y="12922"/>
                  </a:cubicBezTo>
                  <a:cubicBezTo>
                    <a:pt x="12771" y="12926"/>
                    <a:pt x="12778" y="12930"/>
                    <a:pt x="12786" y="12933"/>
                  </a:cubicBezTo>
                  <a:lnTo>
                    <a:pt x="12786" y="12933"/>
                  </a:lnTo>
                  <a:cubicBezTo>
                    <a:pt x="13645" y="13600"/>
                    <a:pt x="14821" y="14039"/>
                    <a:pt x="15961" y="14039"/>
                  </a:cubicBezTo>
                  <a:cubicBezTo>
                    <a:pt x="16718" y="14039"/>
                    <a:pt x="17460" y="13846"/>
                    <a:pt x="18083" y="13397"/>
                  </a:cubicBezTo>
                  <a:cubicBezTo>
                    <a:pt x="19445" y="12415"/>
                    <a:pt x="20110" y="10610"/>
                    <a:pt x="20110" y="8995"/>
                  </a:cubicBezTo>
                  <a:cubicBezTo>
                    <a:pt x="20142" y="7221"/>
                    <a:pt x="19635" y="5384"/>
                    <a:pt x="18653" y="3928"/>
                  </a:cubicBezTo>
                  <a:cubicBezTo>
                    <a:pt x="17672" y="2471"/>
                    <a:pt x="16310" y="1426"/>
                    <a:pt x="14695" y="792"/>
                  </a:cubicBezTo>
                  <a:cubicBezTo>
                    <a:pt x="13375" y="265"/>
                    <a:pt x="11924" y="1"/>
                    <a:pt x="10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95;p18">
              <a:extLst>
                <a:ext uri="{FF2B5EF4-FFF2-40B4-BE49-F238E27FC236}">
                  <a16:creationId xmlns:a16="http://schemas.microsoft.com/office/drawing/2014/main" xmlns="" id="{C1C09490-02EC-80D8-A9D3-D7ABFEEA0382}"/>
                </a:ext>
              </a:extLst>
            </p:cNvPr>
            <p:cNvSpPr/>
            <p:nvPr/>
          </p:nvSpPr>
          <p:spPr>
            <a:xfrm>
              <a:off x="4198317" y="1410387"/>
              <a:ext cx="167831" cy="120773"/>
            </a:xfrm>
            <a:custGeom>
              <a:avLst/>
              <a:gdLst/>
              <a:ahLst/>
              <a:cxnLst/>
              <a:rect l="l" t="t" r="r" b="b"/>
              <a:pathLst>
                <a:path w="5125" h="3688" extrusionOk="0">
                  <a:moveTo>
                    <a:pt x="3699" y="452"/>
                  </a:moveTo>
                  <a:cubicBezTo>
                    <a:pt x="3984" y="484"/>
                    <a:pt x="4333" y="484"/>
                    <a:pt x="4491" y="769"/>
                  </a:cubicBezTo>
                  <a:cubicBezTo>
                    <a:pt x="4586" y="990"/>
                    <a:pt x="4523" y="1275"/>
                    <a:pt x="4428" y="1497"/>
                  </a:cubicBezTo>
                  <a:cubicBezTo>
                    <a:pt x="4111" y="2162"/>
                    <a:pt x="3414" y="2637"/>
                    <a:pt x="2749" y="2890"/>
                  </a:cubicBezTo>
                  <a:cubicBezTo>
                    <a:pt x="2432" y="3017"/>
                    <a:pt x="2084" y="3112"/>
                    <a:pt x="1704" y="3144"/>
                  </a:cubicBezTo>
                  <a:cubicBezTo>
                    <a:pt x="1419" y="3144"/>
                    <a:pt x="1071" y="3112"/>
                    <a:pt x="881" y="2890"/>
                  </a:cubicBezTo>
                  <a:cubicBezTo>
                    <a:pt x="659" y="2669"/>
                    <a:pt x="754" y="2320"/>
                    <a:pt x="849" y="2067"/>
                  </a:cubicBezTo>
                  <a:cubicBezTo>
                    <a:pt x="1034" y="1665"/>
                    <a:pt x="1280" y="1354"/>
                    <a:pt x="1557" y="1045"/>
                  </a:cubicBezTo>
                  <a:lnTo>
                    <a:pt x="1557" y="1045"/>
                  </a:lnTo>
                  <a:cubicBezTo>
                    <a:pt x="1712" y="924"/>
                    <a:pt x="1866" y="861"/>
                    <a:pt x="2021" y="769"/>
                  </a:cubicBezTo>
                  <a:cubicBezTo>
                    <a:pt x="2147" y="705"/>
                    <a:pt x="2242" y="674"/>
                    <a:pt x="2369" y="674"/>
                  </a:cubicBezTo>
                  <a:cubicBezTo>
                    <a:pt x="2464" y="674"/>
                    <a:pt x="2527" y="674"/>
                    <a:pt x="2622" y="642"/>
                  </a:cubicBezTo>
                  <a:cubicBezTo>
                    <a:pt x="2971" y="515"/>
                    <a:pt x="3351" y="452"/>
                    <a:pt x="3699" y="452"/>
                  </a:cubicBezTo>
                  <a:close/>
                  <a:moveTo>
                    <a:pt x="3867" y="1"/>
                  </a:moveTo>
                  <a:cubicBezTo>
                    <a:pt x="3535" y="1"/>
                    <a:pt x="3189" y="68"/>
                    <a:pt x="2876" y="135"/>
                  </a:cubicBezTo>
                  <a:cubicBezTo>
                    <a:pt x="2749" y="167"/>
                    <a:pt x="2622" y="199"/>
                    <a:pt x="2496" y="230"/>
                  </a:cubicBezTo>
                  <a:cubicBezTo>
                    <a:pt x="2337" y="294"/>
                    <a:pt x="2306" y="389"/>
                    <a:pt x="2179" y="452"/>
                  </a:cubicBezTo>
                  <a:cubicBezTo>
                    <a:pt x="2084" y="515"/>
                    <a:pt x="1926" y="547"/>
                    <a:pt x="1831" y="610"/>
                  </a:cubicBezTo>
                  <a:cubicBezTo>
                    <a:pt x="1672" y="674"/>
                    <a:pt x="1546" y="737"/>
                    <a:pt x="1419" y="832"/>
                  </a:cubicBezTo>
                  <a:cubicBezTo>
                    <a:pt x="1409" y="839"/>
                    <a:pt x="1401" y="847"/>
                    <a:pt x="1394" y="855"/>
                  </a:cubicBezTo>
                  <a:lnTo>
                    <a:pt x="1394" y="855"/>
                  </a:lnTo>
                  <a:cubicBezTo>
                    <a:pt x="685" y="1164"/>
                    <a:pt x="0" y="2057"/>
                    <a:pt x="247" y="2859"/>
                  </a:cubicBezTo>
                  <a:cubicBezTo>
                    <a:pt x="443" y="3490"/>
                    <a:pt x="1043" y="3687"/>
                    <a:pt x="1636" y="3687"/>
                  </a:cubicBezTo>
                  <a:cubicBezTo>
                    <a:pt x="1905" y="3687"/>
                    <a:pt x="2173" y="3647"/>
                    <a:pt x="2401" y="3587"/>
                  </a:cubicBezTo>
                  <a:cubicBezTo>
                    <a:pt x="3351" y="3365"/>
                    <a:pt x="4269" y="2827"/>
                    <a:pt x="4776" y="2004"/>
                  </a:cubicBezTo>
                  <a:cubicBezTo>
                    <a:pt x="4998" y="1655"/>
                    <a:pt x="5124" y="1244"/>
                    <a:pt x="5061" y="864"/>
                  </a:cubicBezTo>
                  <a:cubicBezTo>
                    <a:pt x="4998" y="420"/>
                    <a:pt x="4713" y="104"/>
                    <a:pt x="4269" y="40"/>
                  </a:cubicBezTo>
                  <a:cubicBezTo>
                    <a:pt x="4139" y="12"/>
                    <a:pt x="4004" y="1"/>
                    <a:pt x="38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96;p18">
              <a:extLst>
                <a:ext uri="{FF2B5EF4-FFF2-40B4-BE49-F238E27FC236}">
                  <a16:creationId xmlns:a16="http://schemas.microsoft.com/office/drawing/2014/main" xmlns="" id="{33171492-A2A8-E7C9-6B0D-1C90D730ED90}"/>
                </a:ext>
              </a:extLst>
            </p:cNvPr>
            <p:cNvSpPr/>
            <p:nvPr/>
          </p:nvSpPr>
          <p:spPr>
            <a:xfrm>
              <a:off x="4220913" y="1239117"/>
              <a:ext cx="145235" cy="126373"/>
            </a:xfrm>
            <a:custGeom>
              <a:avLst/>
              <a:gdLst/>
              <a:ahLst/>
              <a:cxnLst/>
              <a:rect l="l" t="t" r="r" b="b"/>
              <a:pathLst>
                <a:path w="4435" h="3859" extrusionOk="0">
                  <a:moveTo>
                    <a:pt x="2122" y="235"/>
                  </a:moveTo>
                  <a:cubicBezTo>
                    <a:pt x="2217" y="235"/>
                    <a:pt x="2313" y="235"/>
                    <a:pt x="2376" y="267"/>
                  </a:cubicBezTo>
                  <a:cubicBezTo>
                    <a:pt x="2471" y="298"/>
                    <a:pt x="2534" y="393"/>
                    <a:pt x="2629" y="425"/>
                  </a:cubicBezTo>
                  <a:cubicBezTo>
                    <a:pt x="2914" y="552"/>
                    <a:pt x="3168" y="710"/>
                    <a:pt x="3358" y="932"/>
                  </a:cubicBezTo>
                  <a:cubicBezTo>
                    <a:pt x="3801" y="1407"/>
                    <a:pt x="3674" y="2167"/>
                    <a:pt x="3294" y="2642"/>
                  </a:cubicBezTo>
                  <a:cubicBezTo>
                    <a:pt x="3006" y="3035"/>
                    <a:pt x="2566" y="3276"/>
                    <a:pt x="2100" y="3276"/>
                  </a:cubicBezTo>
                  <a:cubicBezTo>
                    <a:pt x="2003" y="3276"/>
                    <a:pt x="1904" y="3265"/>
                    <a:pt x="1806" y="3243"/>
                  </a:cubicBezTo>
                  <a:cubicBezTo>
                    <a:pt x="1204" y="3148"/>
                    <a:pt x="697" y="2705"/>
                    <a:pt x="666" y="2072"/>
                  </a:cubicBezTo>
                  <a:cubicBezTo>
                    <a:pt x="571" y="1343"/>
                    <a:pt x="1077" y="615"/>
                    <a:pt x="1711" y="267"/>
                  </a:cubicBezTo>
                  <a:cubicBezTo>
                    <a:pt x="1714" y="264"/>
                    <a:pt x="1718" y="262"/>
                    <a:pt x="1721" y="259"/>
                  </a:cubicBezTo>
                  <a:lnTo>
                    <a:pt x="1721" y="259"/>
                  </a:lnTo>
                  <a:cubicBezTo>
                    <a:pt x="1861" y="235"/>
                    <a:pt x="1978" y="235"/>
                    <a:pt x="2122" y="235"/>
                  </a:cubicBezTo>
                  <a:close/>
                  <a:moveTo>
                    <a:pt x="2061" y="0"/>
                  </a:moveTo>
                  <a:cubicBezTo>
                    <a:pt x="1913" y="0"/>
                    <a:pt x="1773" y="22"/>
                    <a:pt x="1616" y="45"/>
                  </a:cubicBezTo>
                  <a:cubicBezTo>
                    <a:pt x="1615" y="45"/>
                    <a:pt x="1614" y="45"/>
                    <a:pt x="1614" y="45"/>
                  </a:cubicBezTo>
                  <a:lnTo>
                    <a:pt x="1614" y="45"/>
                  </a:lnTo>
                  <a:cubicBezTo>
                    <a:pt x="745" y="69"/>
                    <a:pt x="158" y="1005"/>
                    <a:pt x="96" y="1787"/>
                  </a:cubicBezTo>
                  <a:cubicBezTo>
                    <a:pt x="1" y="2673"/>
                    <a:pt x="571" y="3433"/>
                    <a:pt x="1394" y="3750"/>
                  </a:cubicBezTo>
                  <a:cubicBezTo>
                    <a:pt x="1611" y="3823"/>
                    <a:pt x="1839" y="3859"/>
                    <a:pt x="2066" y="3859"/>
                  </a:cubicBezTo>
                  <a:cubicBezTo>
                    <a:pt x="2632" y="3859"/>
                    <a:pt x="3195" y="3633"/>
                    <a:pt x="3579" y="3180"/>
                  </a:cubicBezTo>
                  <a:cubicBezTo>
                    <a:pt x="4118" y="2578"/>
                    <a:pt x="4434" y="1565"/>
                    <a:pt x="3896" y="868"/>
                  </a:cubicBezTo>
                  <a:cubicBezTo>
                    <a:pt x="3643" y="520"/>
                    <a:pt x="3263" y="235"/>
                    <a:pt x="2883" y="77"/>
                  </a:cubicBezTo>
                  <a:cubicBezTo>
                    <a:pt x="2788" y="45"/>
                    <a:pt x="2693" y="13"/>
                    <a:pt x="2598" y="13"/>
                  </a:cubicBezTo>
                  <a:cubicBezTo>
                    <a:pt x="2513" y="13"/>
                    <a:pt x="2443" y="27"/>
                    <a:pt x="2368" y="27"/>
                  </a:cubicBezTo>
                  <a:cubicBezTo>
                    <a:pt x="2330" y="27"/>
                    <a:pt x="2291" y="24"/>
                    <a:pt x="2249" y="13"/>
                  </a:cubicBezTo>
                  <a:cubicBezTo>
                    <a:pt x="2184" y="4"/>
                    <a:pt x="2122" y="0"/>
                    <a:pt x="20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97;p18">
              <a:extLst>
                <a:ext uri="{FF2B5EF4-FFF2-40B4-BE49-F238E27FC236}">
                  <a16:creationId xmlns:a16="http://schemas.microsoft.com/office/drawing/2014/main" xmlns="" id="{7F1B12AC-9048-4627-EC25-DC77D03B167D}"/>
                </a:ext>
              </a:extLst>
            </p:cNvPr>
            <p:cNvSpPr/>
            <p:nvPr/>
          </p:nvSpPr>
          <p:spPr>
            <a:xfrm>
              <a:off x="4541382" y="1266854"/>
              <a:ext cx="144187" cy="126471"/>
            </a:xfrm>
            <a:custGeom>
              <a:avLst/>
              <a:gdLst/>
              <a:ahLst/>
              <a:cxnLst/>
              <a:rect l="l" t="t" r="r" b="b"/>
              <a:pathLst>
                <a:path w="4403" h="3862" extrusionOk="0">
                  <a:moveTo>
                    <a:pt x="2122" y="243"/>
                  </a:moveTo>
                  <a:cubicBezTo>
                    <a:pt x="2186" y="243"/>
                    <a:pt x="2281" y="243"/>
                    <a:pt x="2344" y="275"/>
                  </a:cubicBezTo>
                  <a:cubicBezTo>
                    <a:pt x="2439" y="306"/>
                    <a:pt x="2502" y="401"/>
                    <a:pt x="2597" y="433"/>
                  </a:cubicBezTo>
                  <a:cubicBezTo>
                    <a:pt x="2882" y="560"/>
                    <a:pt x="3167" y="718"/>
                    <a:pt x="3357" y="940"/>
                  </a:cubicBezTo>
                  <a:cubicBezTo>
                    <a:pt x="3801" y="1415"/>
                    <a:pt x="3642" y="2175"/>
                    <a:pt x="3294" y="2650"/>
                  </a:cubicBezTo>
                  <a:cubicBezTo>
                    <a:pt x="3006" y="3043"/>
                    <a:pt x="2566" y="3284"/>
                    <a:pt x="2100" y="3284"/>
                  </a:cubicBezTo>
                  <a:cubicBezTo>
                    <a:pt x="2003" y="3284"/>
                    <a:pt x="1904" y="3273"/>
                    <a:pt x="1806" y="3252"/>
                  </a:cubicBezTo>
                  <a:cubicBezTo>
                    <a:pt x="1204" y="3157"/>
                    <a:pt x="697" y="2713"/>
                    <a:pt x="634" y="2080"/>
                  </a:cubicBezTo>
                  <a:cubicBezTo>
                    <a:pt x="570" y="1351"/>
                    <a:pt x="1077" y="623"/>
                    <a:pt x="1679" y="275"/>
                  </a:cubicBezTo>
                  <a:cubicBezTo>
                    <a:pt x="1683" y="272"/>
                    <a:pt x="1686" y="270"/>
                    <a:pt x="1689" y="267"/>
                  </a:cubicBezTo>
                  <a:lnTo>
                    <a:pt x="1689" y="267"/>
                  </a:lnTo>
                  <a:cubicBezTo>
                    <a:pt x="1834" y="243"/>
                    <a:pt x="1978" y="243"/>
                    <a:pt x="2122" y="243"/>
                  </a:cubicBezTo>
                  <a:close/>
                  <a:moveTo>
                    <a:pt x="1973" y="0"/>
                  </a:moveTo>
                  <a:cubicBezTo>
                    <a:pt x="1844" y="0"/>
                    <a:pt x="1714" y="16"/>
                    <a:pt x="1584" y="53"/>
                  </a:cubicBezTo>
                  <a:cubicBezTo>
                    <a:pt x="1583" y="53"/>
                    <a:pt x="1583" y="53"/>
                    <a:pt x="1582" y="53"/>
                  </a:cubicBezTo>
                  <a:lnTo>
                    <a:pt x="1582" y="53"/>
                  </a:lnTo>
                  <a:cubicBezTo>
                    <a:pt x="745" y="78"/>
                    <a:pt x="158" y="1013"/>
                    <a:pt x="95" y="1763"/>
                  </a:cubicBezTo>
                  <a:cubicBezTo>
                    <a:pt x="0" y="2681"/>
                    <a:pt x="570" y="3442"/>
                    <a:pt x="1362" y="3758"/>
                  </a:cubicBezTo>
                  <a:cubicBezTo>
                    <a:pt x="1579" y="3828"/>
                    <a:pt x="1803" y="3861"/>
                    <a:pt x="2026" y="3861"/>
                  </a:cubicBezTo>
                  <a:cubicBezTo>
                    <a:pt x="2614" y="3861"/>
                    <a:pt x="3188" y="3625"/>
                    <a:pt x="3579" y="3188"/>
                  </a:cubicBezTo>
                  <a:cubicBezTo>
                    <a:pt x="4086" y="2586"/>
                    <a:pt x="4402" y="1573"/>
                    <a:pt x="3896" y="876"/>
                  </a:cubicBezTo>
                  <a:cubicBezTo>
                    <a:pt x="3642" y="496"/>
                    <a:pt x="3262" y="243"/>
                    <a:pt x="2851" y="85"/>
                  </a:cubicBezTo>
                  <a:cubicBezTo>
                    <a:pt x="2756" y="53"/>
                    <a:pt x="2661" y="21"/>
                    <a:pt x="2566" y="21"/>
                  </a:cubicBezTo>
                  <a:lnTo>
                    <a:pt x="2249" y="21"/>
                  </a:lnTo>
                  <a:cubicBezTo>
                    <a:pt x="2157" y="8"/>
                    <a:pt x="2065" y="0"/>
                    <a:pt x="1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98;p18">
              <a:extLst>
                <a:ext uri="{FF2B5EF4-FFF2-40B4-BE49-F238E27FC236}">
                  <a16:creationId xmlns:a16="http://schemas.microsoft.com/office/drawing/2014/main" xmlns="" id="{1E669986-3AA5-27D1-DDA7-41F30F84B70A}"/>
                </a:ext>
              </a:extLst>
            </p:cNvPr>
            <p:cNvSpPr/>
            <p:nvPr/>
          </p:nvSpPr>
          <p:spPr>
            <a:xfrm>
              <a:off x="4384782" y="1175226"/>
              <a:ext cx="144187" cy="126438"/>
            </a:xfrm>
            <a:custGeom>
              <a:avLst/>
              <a:gdLst/>
              <a:ahLst/>
              <a:cxnLst/>
              <a:rect l="l" t="t" r="r" b="b"/>
              <a:pathLst>
                <a:path w="4403" h="3861" extrusionOk="0">
                  <a:moveTo>
                    <a:pt x="1984" y="241"/>
                  </a:moveTo>
                  <a:cubicBezTo>
                    <a:pt x="2029" y="241"/>
                    <a:pt x="2076" y="245"/>
                    <a:pt x="2122" y="254"/>
                  </a:cubicBezTo>
                  <a:cubicBezTo>
                    <a:pt x="2217" y="254"/>
                    <a:pt x="2312" y="254"/>
                    <a:pt x="2376" y="286"/>
                  </a:cubicBezTo>
                  <a:cubicBezTo>
                    <a:pt x="2471" y="317"/>
                    <a:pt x="2534" y="381"/>
                    <a:pt x="2629" y="444"/>
                  </a:cubicBezTo>
                  <a:cubicBezTo>
                    <a:pt x="2914" y="539"/>
                    <a:pt x="3167" y="697"/>
                    <a:pt x="3357" y="919"/>
                  </a:cubicBezTo>
                  <a:cubicBezTo>
                    <a:pt x="3801" y="1394"/>
                    <a:pt x="3642" y="2186"/>
                    <a:pt x="3294" y="2661"/>
                  </a:cubicBezTo>
                  <a:cubicBezTo>
                    <a:pt x="2995" y="3042"/>
                    <a:pt x="2532" y="3283"/>
                    <a:pt x="2046" y="3283"/>
                  </a:cubicBezTo>
                  <a:cubicBezTo>
                    <a:pt x="1966" y="3283"/>
                    <a:pt x="1886" y="3276"/>
                    <a:pt x="1806" y="3263"/>
                  </a:cubicBezTo>
                  <a:cubicBezTo>
                    <a:pt x="1204" y="3136"/>
                    <a:pt x="697" y="2693"/>
                    <a:pt x="665" y="2059"/>
                  </a:cubicBezTo>
                  <a:cubicBezTo>
                    <a:pt x="573" y="1354"/>
                    <a:pt x="1045" y="649"/>
                    <a:pt x="1650" y="288"/>
                  </a:cubicBezTo>
                  <a:lnTo>
                    <a:pt x="1650" y="288"/>
                  </a:lnTo>
                  <a:cubicBezTo>
                    <a:pt x="1651" y="288"/>
                    <a:pt x="1651" y="289"/>
                    <a:pt x="1652" y="289"/>
                  </a:cubicBezTo>
                  <a:cubicBezTo>
                    <a:pt x="1661" y="289"/>
                    <a:pt x="1670" y="288"/>
                    <a:pt x="1679" y="286"/>
                  </a:cubicBezTo>
                  <a:cubicBezTo>
                    <a:pt x="1768" y="263"/>
                    <a:pt x="1874" y="241"/>
                    <a:pt x="1984" y="241"/>
                  </a:cubicBezTo>
                  <a:close/>
                  <a:moveTo>
                    <a:pt x="2249" y="1"/>
                  </a:moveTo>
                  <a:cubicBezTo>
                    <a:pt x="2027" y="1"/>
                    <a:pt x="1806" y="1"/>
                    <a:pt x="1615" y="32"/>
                  </a:cubicBezTo>
                  <a:cubicBezTo>
                    <a:pt x="760" y="32"/>
                    <a:pt x="159" y="1014"/>
                    <a:pt x="95" y="1774"/>
                  </a:cubicBezTo>
                  <a:cubicBezTo>
                    <a:pt x="0" y="2661"/>
                    <a:pt x="570" y="3453"/>
                    <a:pt x="1394" y="3738"/>
                  </a:cubicBezTo>
                  <a:cubicBezTo>
                    <a:pt x="1614" y="3820"/>
                    <a:pt x="1844" y="3860"/>
                    <a:pt x="2073" y="3860"/>
                  </a:cubicBezTo>
                  <a:cubicBezTo>
                    <a:pt x="2637" y="3860"/>
                    <a:pt x="3196" y="3618"/>
                    <a:pt x="3579" y="3168"/>
                  </a:cubicBezTo>
                  <a:cubicBezTo>
                    <a:pt x="4117" y="2598"/>
                    <a:pt x="4402" y="1553"/>
                    <a:pt x="3896" y="856"/>
                  </a:cubicBezTo>
                  <a:cubicBezTo>
                    <a:pt x="3642" y="507"/>
                    <a:pt x="3262" y="254"/>
                    <a:pt x="2882" y="96"/>
                  </a:cubicBezTo>
                  <a:cubicBezTo>
                    <a:pt x="2787" y="32"/>
                    <a:pt x="2692" y="1"/>
                    <a:pt x="2597" y="1"/>
                  </a:cubicBezTo>
                  <a:cubicBezTo>
                    <a:pt x="2534" y="17"/>
                    <a:pt x="2478" y="25"/>
                    <a:pt x="2423" y="25"/>
                  </a:cubicBezTo>
                  <a:cubicBezTo>
                    <a:pt x="2368" y="25"/>
                    <a:pt x="2312" y="17"/>
                    <a:pt x="22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99;p18">
              <a:extLst>
                <a:ext uri="{FF2B5EF4-FFF2-40B4-BE49-F238E27FC236}">
                  <a16:creationId xmlns:a16="http://schemas.microsoft.com/office/drawing/2014/main" xmlns="" id="{1304A2B5-FA86-F8D4-8717-647195804201}"/>
                </a:ext>
              </a:extLst>
            </p:cNvPr>
            <p:cNvSpPr/>
            <p:nvPr/>
          </p:nvSpPr>
          <p:spPr>
            <a:xfrm>
              <a:off x="4541382" y="1430723"/>
              <a:ext cx="144187" cy="126078"/>
            </a:xfrm>
            <a:custGeom>
              <a:avLst/>
              <a:gdLst/>
              <a:ahLst/>
              <a:cxnLst/>
              <a:rect l="l" t="t" r="r" b="b"/>
              <a:pathLst>
                <a:path w="4403" h="3850" extrusionOk="0">
                  <a:moveTo>
                    <a:pt x="2122" y="243"/>
                  </a:moveTo>
                  <a:cubicBezTo>
                    <a:pt x="2186" y="243"/>
                    <a:pt x="2281" y="243"/>
                    <a:pt x="2344" y="274"/>
                  </a:cubicBezTo>
                  <a:cubicBezTo>
                    <a:pt x="2439" y="306"/>
                    <a:pt x="2502" y="401"/>
                    <a:pt x="2597" y="433"/>
                  </a:cubicBezTo>
                  <a:cubicBezTo>
                    <a:pt x="2882" y="528"/>
                    <a:pt x="3167" y="686"/>
                    <a:pt x="3357" y="939"/>
                  </a:cubicBezTo>
                  <a:cubicBezTo>
                    <a:pt x="3801" y="1414"/>
                    <a:pt x="3642" y="2174"/>
                    <a:pt x="3294" y="2649"/>
                  </a:cubicBezTo>
                  <a:cubicBezTo>
                    <a:pt x="3006" y="3042"/>
                    <a:pt x="2566" y="3284"/>
                    <a:pt x="2100" y="3284"/>
                  </a:cubicBezTo>
                  <a:cubicBezTo>
                    <a:pt x="2003" y="3284"/>
                    <a:pt x="1904" y="3273"/>
                    <a:pt x="1806" y="3251"/>
                  </a:cubicBezTo>
                  <a:cubicBezTo>
                    <a:pt x="1204" y="3125"/>
                    <a:pt x="697" y="2681"/>
                    <a:pt x="634" y="2079"/>
                  </a:cubicBezTo>
                  <a:cubicBezTo>
                    <a:pt x="570" y="1351"/>
                    <a:pt x="1077" y="623"/>
                    <a:pt x="1679" y="274"/>
                  </a:cubicBezTo>
                  <a:cubicBezTo>
                    <a:pt x="1683" y="272"/>
                    <a:pt x="1686" y="269"/>
                    <a:pt x="1689" y="267"/>
                  </a:cubicBezTo>
                  <a:lnTo>
                    <a:pt x="1689" y="267"/>
                  </a:lnTo>
                  <a:cubicBezTo>
                    <a:pt x="1834" y="243"/>
                    <a:pt x="1978" y="243"/>
                    <a:pt x="2122" y="243"/>
                  </a:cubicBezTo>
                  <a:close/>
                  <a:moveTo>
                    <a:pt x="1973" y="0"/>
                  </a:moveTo>
                  <a:cubicBezTo>
                    <a:pt x="1844" y="0"/>
                    <a:pt x="1714" y="16"/>
                    <a:pt x="1584" y="53"/>
                  </a:cubicBezTo>
                  <a:cubicBezTo>
                    <a:pt x="1583" y="53"/>
                    <a:pt x="1583" y="53"/>
                    <a:pt x="1582" y="53"/>
                  </a:cubicBezTo>
                  <a:lnTo>
                    <a:pt x="1582" y="53"/>
                  </a:lnTo>
                  <a:cubicBezTo>
                    <a:pt x="745" y="78"/>
                    <a:pt x="158" y="1013"/>
                    <a:pt x="95" y="1763"/>
                  </a:cubicBezTo>
                  <a:cubicBezTo>
                    <a:pt x="0" y="2649"/>
                    <a:pt x="570" y="3441"/>
                    <a:pt x="1362" y="3726"/>
                  </a:cubicBezTo>
                  <a:cubicBezTo>
                    <a:pt x="1593" y="3809"/>
                    <a:pt x="1832" y="3849"/>
                    <a:pt x="2069" y="3849"/>
                  </a:cubicBezTo>
                  <a:cubicBezTo>
                    <a:pt x="2642" y="3849"/>
                    <a:pt x="3198" y="3614"/>
                    <a:pt x="3579" y="3188"/>
                  </a:cubicBezTo>
                  <a:cubicBezTo>
                    <a:pt x="4086" y="2586"/>
                    <a:pt x="4402" y="1573"/>
                    <a:pt x="3896" y="876"/>
                  </a:cubicBezTo>
                  <a:cubicBezTo>
                    <a:pt x="3642" y="496"/>
                    <a:pt x="3262" y="243"/>
                    <a:pt x="2851" y="84"/>
                  </a:cubicBezTo>
                  <a:cubicBezTo>
                    <a:pt x="2774" y="59"/>
                    <a:pt x="2697" y="12"/>
                    <a:pt x="2620" y="12"/>
                  </a:cubicBezTo>
                  <a:cubicBezTo>
                    <a:pt x="2602" y="12"/>
                    <a:pt x="2584" y="15"/>
                    <a:pt x="2566" y="21"/>
                  </a:cubicBezTo>
                  <a:lnTo>
                    <a:pt x="2249" y="21"/>
                  </a:lnTo>
                  <a:cubicBezTo>
                    <a:pt x="2157" y="8"/>
                    <a:pt x="2065" y="0"/>
                    <a:pt x="19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00;p18">
              <a:extLst>
                <a:ext uri="{FF2B5EF4-FFF2-40B4-BE49-F238E27FC236}">
                  <a16:creationId xmlns:a16="http://schemas.microsoft.com/office/drawing/2014/main" xmlns="" id="{55F04DB6-F661-0D9F-A166-0BB918F49162}"/>
                </a:ext>
              </a:extLst>
            </p:cNvPr>
            <p:cNvSpPr/>
            <p:nvPr/>
          </p:nvSpPr>
          <p:spPr>
            <a:xfrm>
              <a:off x="4129645" y="1378491"/>
              <a:ext cx="449918" cy="227235"/>
            </a:xfrm>
            <a:custGeom>
              <a:avLst/>
              <a:gdLst/>
              <a:ahLst/>
              <a:cxnLst/>
              <a:rect l="l" t="t" r="r" b="b"/>
              <a:pathLst>
                <a:path w="13739" h="6939" extrusionOk="0">
                  <a:moveTo>
                    <a:pt x="191" y="1"/>
                  </a:moveTo>
                  <a:cubicBezTo>
                    <a:pt x="143" y="1"/>
                    <a:pt x="96" y="33"/>
                    <a:pt x="96" y="96"/>
                  </a:cubicBezTo>
                  <a:cubicBezTo>
                    <a:pt x="1" y="2408"/>
                    <a:pt x="159" y="5416"/>
                    <a:pt x="2566" y="6525"/>
                  </a:cubicBezTo>
                  <a:cubicBezTo>
                    <a:pt x="3163" y="6814"/>
                    <a:pt x="3802" y="6938"/>
                    <a:pt x="4440" y="6938"/>
                  </a:cubicBezTo>
                  <a:cubicBezTo>
                    <a:pt x="4919" y="6938"/>
                    <a:pt x="5398" y="6868"/>
                    <a:pt x="5860" y="6746"/>
                  </a:cubicBezTo>
                  <a:cubicBezTo>
                    <a:pt x="7031" y="6398"/>
                    <a:pt x="8108" y="5765"/>
                    <a:pt x="9311" y="5543"/>
                  </a:cubicBezTo>
                  <a:cubicBezTo>
                    <a:pt x="9511" y="5508"/>
                    <a:pt x="9712" y="5493"/>
                    <a:pt x="9915" y="5493"/>
                  </a:cubicBezTo>
                  <a:cubicBezTo>
                    <a:pt x="10455" y="5493"/>
                    <a:pt x="11008" y="5604"/>
                    <a:pt x="11560" y="5765"/>
                  </a:cubicBezTo>
                  <a:cubicBezTo>
                    <a:pt x="12257" y="5986"/>
                    <a:pt x="12922" y="6335"/>
                    <a:pt x="13618" y="6588"/>
                  </a:cubicBezTo>
                  <a:cubicBezTo>
                    <a:pt x="13629" y="6591"/>
                    <a:pt x="13638" y="6593"/>
                    <a:pt x="13647" y="6593"/>
                  </a:cubicBezTo>
                  <a:cubicBezTo>
                    <a:pt x="13719" y="6593"/>
                    <a:pt x="13738" y="6486"/>
                    <a:pt x="13682" y="6430"/>
                  </a:cubicBezTo>
                  <a:cubicBezTo>
                    <a:pt x="12668" y="5796"/>
                    <a:pt x="11402" y="5290"/>
                    <a:pt x="10198" y="5258"/>
                  </a:cubicBezTo>
                  <a:cubicBezTo>
                    <a:pt x="10127" y="5254"/>
                    <a:pt x="10056" y="5252"/>
                    <a:pt x="9986" y="5252"/>
                  </a:cubicBezTo>
                  <a:cubicBezTo>
                    <a:pt x="8896" y="5252"/>
                    <a:pt x="7884" y="5697"/>
                    <a:pt x="6873" y="6113"/>
                  </a:cubicBezTo>
                  <a:cubicBezTo>
                    <a:pt x="6077" y="6431"/>
                    <a:pt x="5248" y="6684"/>
                    <a:pt x="4410" y="6684"/>
                  </a:cubicBezTo>
                  <a:cubicBezTo>
                    <a:pt x="4081" y="6684"/>
                    <a:pt x="3751" y="6646"/>
                    <a:pt x="3421" y="6556"/>
                  </a:cubicBezTo>
                  <a:cubicBezTo>
                    <a:pt x="2249" y="6271"/>
                    <a:pt x="1394" y="5480"/>
                    <a:pt x="888" y="4403"/>
                  </a:cubicBezTo>
                  <a:cubicBezTo>
                    <a:pt x="254" y="3073"/>
                    <a:pt x="286" y="1521"/>
                    <a:pt x="286" y="96"/>
                  </a:cubicBezTo>
                  <a:cubicBezTo>
                    <a:pt x="286" y="33"/>
                    <a:pt x="238" y="1"/>
                    <a:pt x="1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01;p18">
              <a:extLst>
                <a:ext uri="{FF2B5EF4-FFF2-40B4-BE49-F238E27FC236}">
                  <a16:creationId xmlns:a16="http://schemas.microsoft.com/office/drawing/2014/main" xmlns="" id="{138FBD07-59EF-638E-79E1-ECD8F1294A08}"/>
                </a:ext>
              </a:extLst>
            </p:cNvPr>
            <p:cNvSpPr/>
            <p:nvPr/>
          </p:nvSpPr>
          <p:spPr>
            <a:xfrm>
              <a:off x="4604650" y="1476996"/>
              <a:ext cx="131743" cy="124604"/>
            </a:xfrm>
            <a:custGeom>
              <a:avLst/>
              <a:gdLst/>
              <a:ahLst/>
              <a:cxnLst/>
              <a:rect l="l" t="t" r="r" b="b"/>
              <a:pathLst>
                <a:path w="4023" h="3805" extrusionOk="0">
                  <a:moveTo>
                    <a:pt x="3906" y="0"/>
                  </a:moveTo>
                  <a:cubicBezTo>
                    <a:pt x="3881" y="0"/>
                    <a:pt x="3855" y="11"/>
                    <a:pt x="3832" y="33"/>
                  </a:cubicBezTo>
                  <a:cubicBezTo>
                    <a:pt x="3737" y="223"/>
                    <a:pt x="3705" y="445"/>
                    <a:pt x="3642" y="635"/>
                  </a:cubicBezTo>
                  <a:cubicBezTo>
                    <a:pt x="3579" y="856"/>
                    <a:pt x="3484" y="1078"/>
                    <a:pt x="3389" y="1268"/>
                  </a:cubicBezTo>
                  <a:cubicBezTo>
                    <a:pt x="3199" y="1680"/>
                    <a:pt x="2945" y="2060"/>
                    <a:pt x="2660" y="2408"/>
                  </a:cubicBezTo>
                  <a:cubicBezTo>
                    <a:pt x="2053" y="3074"/>
                    <a:pt x="1261" y="3660"/>
                    <a:pt x="356" y="3660"/>
                  </a:cubicBezTo>
                  <a:cubicBezTo>
                    <a:pt x="270" y="3660"/>
                    <a:pt x="183" y="3654"/>
                    <a:pt x="95" y="3643"/>
                  </a:cubicBezTo>
                  <a:cubicBezTo>
                    <a:pt x="32" y="3643"/>
                    <a:pt x="0" y="3770"/>
                    <a:pt x="95" y="3770"/>
                  </a:cubicBezTo>
                  <a:cubicBezTo>
                    <a:pt x="215" y="3793"/>
                    <a:pt x="336" y="3804"/>
                    <a:pt x="456" y="3804"/>
                  </a:cubicBezTo>
                  <a:cubicBezTo>
                    <a:pt x="1320" y="3804"/>
                    <a:pt x="2172" y="3241"/>
                    <a:pt x="2755" y="2630"/>
                  </a:cubicBezTo>
                  <a:cubicBezTo>
                    <a:pt x="3072" y="2282"/>
                    <a:pt x="3357" y="1870"/>
                    <a:pt x="3579" y="1458"/>
                  </a:cubicBezTo>
                  <a:cubicBezTo>
                    <a:pt x="3801" y="1046"/>
                    <a:pt x="4022" y="540"/>
                    <a:pt x="3991" y="96"/>
                  </a:cubicBezTo>
                  <a:cubicBezTo>
                    <a:pt x="3991" y="35"/>
                    <a:pt x="3951" y="0"/>
                    <a:pt x="39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02;p18">
              <a:extLst>
                <a:ext uri="{FF2B5EF4-FFF2-40B4-BE49-F238E27FC236}">
                  <a16:creationId xmlns:a16="http://schemas.microsoft.com/office/drawing/2014/main" xmlns="" id="{0B964F7C-4FE5-FABB-CBDD-56719B40AFB3}"/>
                </a:ext>
              </a:extLst>
            </p:cNvPr>
            <p:cNvSpPr/>
            <p:nvPr/>
          </p:nvSpPr>
          <p:spPr>
            <a:xfrm>
              <a:off x="4206405" y="1426008"/>
              <a:ext cx="155583" cy="91726"/>
            </a:xfrm>
            <a:custGeom>
              <a:avLst/>
              <a:gdLst/>
              <a:ahLst/>
              <a:cxnLst/>
              <a:rect l="l" t="t" r="r" b="b"/>
              <a:pathLst>
                <a:path w="4751" h="2801" extrusionOk="0">
                  <a:moveTo>
                    <a:pt x="4049" y="0"/>
                  </a:moveTo>
                  <a:cubicBezTo>
                    <a:pt x="3770" y="0"/>
                    <a:pt x="3477" y="79"/>
                    <a:pt x="3231" y="133"/>
                  </a:cubicBezTo>
                  <a:cubicBezTo>
                    <a:pt x="2882" y="197"/>
                    <a:pt x="2565" y="292"/>
                    <a:pt x="2249" y="387"/>
                  </a:cubicBezTo>
                  <a:cubicBezTo>
                    <a:pt x="1679" y="608"/>
                    <a:pt x="1077" y="893"/>
                    <a:pt x="634" y="1337"/>
                  </a:cubicBezTo>
                  <a:cubicBezTo>
                    <a:pt x="285" y="1685"/>
                    <a:pt x="0" y="2255"/>
                    <a:pt x="317" y="2762"/>
                  </a:cubicBezTo>
                  <a:cubicBezTo>
                    <a:pt x="335" y="2789"/>
                    <a:pt x="363" y="2800"/>
                    <a:pt x="393" y="2800"/>
                  </a:cubicBezTo>
                  <a:cubicBezTo>
                    <a:pt x="468" y="2800"/>
                    <a:pt x="552" y="2726"/>
                    <a:pt x="507" y="2635"/>
                  </a:cubicBezTo>
                  <a:cubicBezTo>
                    <a:pt x="285" y="2192"/>
                    <a:pt x="665" y="1685"/>
                    <a:pt x="982" y="1400"/>
                  </a:cubicBezTo>
                  <a:cubicBezTo>
                    <a:pt x="1362" y="1083"/>
                    <a:pt x="1805" y="862"/>
                    <a:pt x="2249" y="703"/>
                  </a:cubicBezTo>
                  <a:cubicBezTo>
                    <a:pt x="2724" y="513"/>
                    <a:pt x="3199" y="387"/>
                    <a:pt x="3674" y="323"/>
                  </a:cubicBezTo>
                  <a:cubicBezTo>
                    <a:pt x="3770" y="310"/>
                    <a:pt x="3889" y="290"/>
                    <a:pt x="4004" y="290"/>
                  </a:cubicBezTo>
                  <a:cubicBezTo>
                    <a:pt x="4155" y="290"/>
                    <a:pt x="4299" y="324"/>
                    <a:pt x="4371" y="450"/>
                  </a:cubicBezTo>
                  <a:cubicBezTo>
                    <a:pt x="4466" y="640"/>
                    <a:pt x="4402" y="925"/>
                    <a:pt x="4402" y="1147"/>
                  </a:cubicBezTo>
                  <a:cubicBezTo>
                    <a:pt x="4402" y="1184"/>
                    <a:pt x="4435" y="1199"/>
                    <a:pt x="4468" y="1199"/>
                  </a:cubicBezTo>
                  <a:cubicBezTo>
                    <a:pt x="4492" y="1199"/>
                    <a:pt x="4516" y="1191"/>
                    <a:pt x="4529" y="1178"/>
                  </a:cubicBezTo>
                  <a:cubicBezTo>
                    <a:pt x="4656" y="925"/>
                    <a:pt x="4751" y="672"/>
                    <a:pt x="4656" y="387"/>
                  </a:cubicBezTo>
                  <a:cubicBezTo>
                    <a:pt x="4561" y="197"/>
                    <a:pt x="4402" y="38"/>
                    <a:pt x="4181" y="7"/>
                  </a:cubicBezTo>
                  <a:cubicBezTo>
                    <a:pt x="4137" y="2"/>
                    <a:pt x="4093" y="0"/>
                    <a:pt x="40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03;p18">
              <a:extLst>
                <a:ext uri="{FF2B5EF4-FFF2-40B4-BE49-F238E27FC236}">
                  <a16:creationId xmlns:a16="http://schemas.microsoft.com/office/drawing/2014/main" xmlns="" id="{649B642D-9866-CCB1-E24A-AEE36BA9A628}"/>
                </a:ext>
              </a:extLst>
            </p:cNvPr>
            <p:cNvSpPr/>
            <p:nvPr/>
          </p:nvSpPr>
          <p:spPr>
            <a:xfrm>
              <a:off x="4261945" y="1307559"/>
              <a:ext cx="64775" cy="31569"/>
            </a:xfrm>
            <a:custGeom>
              <a:avLst/>
              <a:gdLst/>
              <a:ahLst/>
              <a:cxnLst/>
              <a:rect l="l" t="t" r="r" b="b"/>
              <a:pathLst>
                <a:path w="1978" h="964" extrusionOk="0">
                  <a:moveTo>
                    <a:pt x="1744" y="1"/>
                  </a:moveTo>
                  <a:cubicBezTo>
                    <a:pt x="1687" y="1"/>
                    <a:pt x="1633" y="24"/>
                    <a:pt x="1598" y="77"/>
                  </a:cubicBezTo>
                  <a:cubicBezTo>
                    <a:pt x="1535" y="140"/>
                    <a:pt x="1503" y="203"/>
                    <a:pt x="1471" y="267"/>
                  </a:cubicBezTo>
                  <a:cubicBezTo>
                    <a:pt x="1440" y="298"/>
                    <a:pt x="1440" y="330"/>
                    <a:pt x="1376" y="393"/>
                  </a:cubicBezTo>
                  <a:cubicBezTo>
                    <a:pt x="1281" y="488"/>
                    <a:pt x="1186" y="552"/>
                    <a:pt x="1060" y="583"/>
                  </a:cubicBezTo>
                  <a:cubicBezTo>
                    <a:pt x="901" y="615"/>
                    <a:pt x="774" y="615"/>
                    <a:pt x="616" y="615"/>
                  </a:cubicBezTo>
                  <a:cubicBezTo>
                    <a:pt x="521" y="583"/>
                    <a:pt x="458" y="583"/>
                    <a:pt x="394" y="583"/>
                  </a:cubicBezTo>
                  <a:cubicBezTo>
                    <a:pt x="331" y="552"/>
                    <a:pt x="236" y="520"/>
                    <a:pt x="204" y="488"/>
                  </a:cubicBezTo>
                  <a:cubicBezTo>
                    <a:pt x="178" y="471"/>
                    <a:pt x="149" y="463"/>
                    <a:pt x="122" y="463"/>
                  </a:cubicBezTo>
                  <a:cubicBezTo>
                    <a:pt x="54" y="463"/>
                    <a:pt x="0" y="515"/>
                    <a:pt x="46" y="583"/>
                  </a:cubicBezTo>
                  <a:cubicBezTo>
                    <a:pt x="141" y="710"/>
                    <a:pt x="204" y="805"/>
                    <a:pt x="363" y="868"/>
                  </a:cubicBezTo>
                  <a:cubicBezTo>
                    <a:pt x="489" y="932"/>
                    <a:pt x="648" y="963"/>
                    <a:pt x="806" y="963"/>
                  </a:cubicBezTo>
                  <a:cubicBezTo>
                    <a:pt x="1091" y="963"/>
                    <a:pt x="1408" y="868"/>
                    <a:pt x="1630" y="678"/>
                  </a:cubicBezTo>
                  <a:cubicBezTo>
                    <a:pt x="1661" y="615"/>
                    <a:pt x="1725" y="583"/>
                    <a:pt x="1756" y="520"/>
                  </a:cubicBezTo>
                  <a:cubicBezTo>
                    <a:pt x="1820" y="488"/>
                    <a:pt x="1883" y="425"/>
                    <a:pt x="1915" y="362"/>
                  </a:cubicBezTo>
                  <a:cubicBezTo>
                    <a:pt x="1946" y="267"/>
                    <a:pt x="1978" y="140"/>
                    <a:pt x="1883" y="45"/>
                  </a:cubicBezTo>
                  <a:cubicBezTo>
                    <a:pt x="1840" y="17"/>
                    <a:pt x="1791" y="1"/>
                    <a:pt x="17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04;p18">
              <a:extLst>
                <a:ext uri="{FF2B5EF4-FFF2-40B4-BE49-F238E27FC236}">
                  <a16:creationId xmlns:a16="http://schemas.microsoft.com/office/drawing/2014/main" xmlns="" id="{FE74DD90-377E-B662-6F8A-EA0AC5025F8B}"/>
                </a:ext>
              </a:extLst>
            </p:cNvPr>
            <p:cNvSpPr/>
            <p:nvPr/>
          </p:nvSpPr>
          <p:spPr>
            <a:xfrm>
              <a:off x="4317355" y="1287223"/>
              <a:ext cx="15588" cy="15621"/>
            </a:xfrm>
            <a:custGeom>
              <a:avLst/>
              <a:gdLst/>
              <a:ahLst/>
              <a:cxnLst/>
              <a:rect l="l" t="t" r="r" b="b"/>
              <a:pathLst>
                <a:path w="476" h="477" extrusionOk="0">
                  <a:moveTo>
                    <a:pt x="191" y="1"/>
                  </a:moveTo>
                  <a:cubicBezTo>
                    <a:pt x="159" y="33"/>
                    <a:pt x="128" y="33"/>
                    <a:pt x="96" y="64"/>
                  </a:cubicBezTo>
                  <a:lnTo>
                    <a:pt x="64" y="64"/>
                  </a:lnTo>
                  <a:lnTo>
                    <a:pt x="64" y="96"/>
                  </a:lnTo>
                  <a:lnTo>
                    <a:pt x="33" y="128"/>
                  </a:lnTo>
                  <a:cubicBezTo>
                    <a:pt x="33" y="159"/>
                    <a:pt x="33" y="159"/>
                    <a:pt x="1" y="191"/>
                  </a:cubicBezTo>
                  <a:cubicBezTo>
                    <a:pt x="1" y="223"/>
                    <a:pt x="1" y="254"/>
                    <a:pt x="1" y="286"/>
                  </a:cubicBezTo>
                  <a:cubicBezTo>
                    <a:pt x="1" y="318"/>
                    <a:pt x="33" y="349"/>
                    <a:pt x="33" y="349"/>
                  </a:cubicBezTo>
                  <a:cubicBezTo>
                    <a:pt x="64" y="381"/>
                    <a:pt x="64" y="413"/>
                    <a:pt x="96" y="413"/>
                  </a:cubicBezTo>
                  <a:cubicBezTo>
                    <a:pt x="128" y="444"/>
                    <a:pt x="159" y="444"/>
                    <a:pt x="159" y="476"/>
                  </a:cubicBezTo>
                  <a:lnTo>
                    <a:pt x="223" y="476"/>
                  </a:lnTo>
                  <a:cubicBezTo>
                    <a:pt x="286" y="476"/>
                    <a:pt x="318" y="444"/>
                    <a:pt x="349" y="444"/>
                  </a:cubicBezTo>
                  <a:lnTo>
                    <a:pt x="381" y="413"/>
                  </a:lnTo>
                  <a:cubicBezTo>
                    <a:pt x="413" y="381"/>
                    <a:pt x="444" y="349"/>
                    <a:pt x="444" y="318"/>
                  </a:cubicBezTo>
                  <a:cubicBezTo>
                    <a:pt x="444" y="286"/>
                    <a:pt x="444" y="286"/>
                    <a:pt x="444" y="286"/>
                  </a:cubicBezTo>
                  <a:cubicBezTo>
                    <a:pt x="476" y="254"/>
                    <a:pt x="476" y="223"/>
                    <a:pt x="444" y="191"/>
                  </a:cubicBezTo>
                  <a:cubicBezTo>
                    <a:pt x="444" y="159"/>
                    <a:pt x="444" y="159"/>
                    <a:pt x="444" y="128"/>
                  </a:cubicBezTo>
                  <a:lnTo>
                    <a:pt x="413" y="128"/>
                  </a:lnTo>
                  <a:cubicBezTo>
                    <a:pt x="413" y="128"/>
                    <a:pt x="413" y="128"/>
                    <a:pt x="413" y="96"/>
                  </a:cubicBezTo>
                  <a:cubicBezTo>
                    <a:pt x="413" y="64"/>
                    <a:pt x="381" y="64"/>
                    <a:pt x="349" y="33"/>
                  </a:cubicBezTo>
                  <a:cubicBezTo>
                    <a:pt x="318" y="1"/>
                    <a:pt x="286" y="1"/>
                    <a:pt x="2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05;p18">
              <a:extLst>
                <a:ext uri="{FF2B5EF4-FFF2-40B4-BE49-F238E27FC236}">
                  <a16:creationId xmlns:a16="http://schemas.microsoft.com/office/drawing/2014/main" xmlns="" id="{2BCF4C30-2E6F-A01B-1802-4DD967896F21}"/>
                </a:ext>
              </a:extLst>
            </p:cNvPr>
            <p:cNvSpPr/>
            <p:nvPr/>
          </p:nvSpPr>
          <p:spPr>
            <a:xfrm>
              <a:off x="4413371" y="1240263"/>
              <a:ext cx="78823" cy="35171"/>
            </a:xfrm>
            <a:custGeom>
              <a:avLst/>
              <a:gdLst/>
              <a:ahLst/>
              <a:cxnLst/>
              <a:rect l="l" t="t" r="r" b="b"/>
              <a:pathLst>
                <a:path w="2407" h="1074" extrusionOk="0">
                  <a:moveTo>
                    <a:pt x="2222" y="1"/>
                  </a:moveTo>
                  <a:cubicBezTo>
                    <a:pt x="2187" y="1"/>
                    <a:pt x="2147" y="13"/>
                    <a:pt x="2104" y="42"/>
                  </a:cubicBezTo>
                  <a:cubicBezTo>
                    <a:pt x="2009" y="73"/>
                    <a:pt x="1978" y="168"/>
                    <a:pt x="1914" y="263"/>
                  </a:cubicBezTo>
                  <a:cubicBezTo>
                    <a:pt x="1851" y="327"/>
                    <a:pt x="1819" y="390"/>
                    <a:pt x="1724" y="453"/>
                  </a:cubicBezTo>
                  <a:cubicBezTo>
                    <a:pt x="1598" y="548"/>
                    <a:pt x="1471" y="612"/>
                    <a:pt x="1313" y="643"/>
                  </a:cubicBezTo>
                  <a:cubicBezTo>
                    <a:pt x="1239" y="662"/>
                    <a:pt x="1161" y="671"/>
                    <a:pt x="1082" y="671"/>
                  </a:cubicBezTo>
                  <a:cubicBezTo>
                    <a:pt x="757" y="671"/>
                    <a:pt x="414" y="518"/>
                    <a:pt x="236" y="263"/>
                  </a:cubicBezTo>
                  <a:cubicBezTo>
                    <a:pt x="217" y="226"/>
                    <a:pt x="188" y="211"/>
                    <a:pt x="157" y="211"/>
                  </a:cubicBezTo>
                  <a:cubicBezTo>
                    <a:pt x="83" y="211"/>
                    <a:pt x="1" y="300"/>
                    <a:pt x="46" y="390"/>
                  </a:cubicBezTo>
                  <a:cubicBezTo>
                    <a:pt x="236" y="707"/>
                    <a:pt x="552" y="992"/>
                    <a:pt x="933" y="1055"/>
                  </a:cubicBezTo>
                  <a:cubicBezTo>
                    <a:pt x="1009" y="1068"/>
                    <a:pt x="1086" y="1074"/>
                    <a:pt x="1163" y="1074"/>
                  </a:cubicBezTo>
                  <a:cubicBezTo>
                    <a:pt x="1472" y="1074"/>
                    <a:pt x="1781" y="973"/>
                    <a:pt x="2009" y="770"/>
                  </a:cubicBezTo>
                  <a:cubicBezTo>
                    <a:pt x="2168" y="643"/>
                    <a:pt x="2326" y="453"/>
                    <a:pt x="2358" y="295"/>
                  </a:cubicBezTo>
                  <a:cubicBezTo>
                    <a:pt x="2407" y="148"/>
                    <a:pt x="2342" y="1"/>
                    <a:pt x="22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06;p18">
              <a:extLst>
                <a:ext uri="{FF2B5EF4-FFF2-40B4-BE49-F238E27FC236}">
                  <a16:creationId xmlns:a16="http://schemas.microsoft.com/office/drawing/2014/main" xmlns="" id="{D9C140BF-E60A-DB87-53E2-E4D289CB99B4}"/>
                </a:ext>
              </a:extLst>
            </p:cNvPr>
            <p:cNvSpPr/>
            <p:nvPr/>
          </p:nvSpPr>
          <p:spPr>
            <a:xfrm>
              <a:off x="4487446" y="1225002"/>
              <a:ext cx="7303" cy="9366"/>
            </a:xfrm>
            <a:custGeom>
              <a:avLst/>
              <a:gdLst/>
              <a:ahLst/>
              <a:cxnLst/>
              <a:rect l="l" t="t" r="r" b="b"/>
              <a:pathLst>
                <a:path w="223" h="286" extrusionOk="0">
                  <a:moveTo>
                    <a:pt x="64" y="1"/>
                  </a:moveTo>
                  <a:lnTo>
                    <a:pt x="32" y="33"/>
                  </a:lnTo>
                  <a:cubicBezTo>
                    <a:pt x="32" y="33"/>
                    <a:pt x="32" y="33"/>
                    <a:pt x="32" y="64"/>
                  </a:cubicBezTo>
                  <a:lnTo>
                    <a:pt x="1" y="64"/>
                  </a:lnTo>
                  <a:cubicBezTo>
                    <a:pt x="1" y="96"/>
                    <a:pt x="1" y="96"/>
                    <a:pt x="1" y="128"/>
                  </a:cubicBezTo>
                  <a:lnTo>
                    <a:pt x="1" y="159"/>
                  </a:lnTo>
                  <a:cubicBezTo>
                    <a:pt x="1" y="191"/>
                    <a:pt x="1" y="191"/>
                    <a:pt x="1" y="223"/>
                  </a:cubicBezTo>
                  <a:cubicBezTo>
                    <a:pt x="1" y="223"/>
                    <a:pt x="32" y="254"/>
                    <a:pt x="32" y="254"/>
                  </a:cubicBezTo>
                  <a:lnTo>
                    <a:pt x="64" y="254"/>
                  </a:lnTo>
                  <a:cubicBezTo>
                    <a:pt x="64" y="286"/>
                    <a:pt x="64" y="286"/>
                    <a:pt x="96" y="286"/>
                  </a:cubicBezTo>
                  <a:lnTo>
                    <a:pt x="127" y="286"/>
                  </a:lnTo>
                  <a:cubicBezTo>
                    <a:pt x="127" y="286"/>
                    <a:pt x="127" y="286"/>
                    <a:pt x="159" y="254"/>
                  </a:cubicBezTo>
                  <a:lnTo>
                    <a:pt x="191" y="254"/>
                  </a:lnTo>
                  <a:cubicBezTo>
                    <a:pt x="191" y="223"/>
                    <a:pt x="191" y="223"/>
                    <a:pt x="191" y="223"/>
                  </a:cubicBezTo>
                  <a:cubicBezTo>
                    <a:pt x="191" y="223"/>
                    <a:pt x="191" y="191"/>
                    <a:pt x="222" y="191"/>
                  </a:cubicBezTo>
                  <a:cubicBezTo>
                    <a:pt x="222" y="191"/>
                    <a:pt x="222" y="159"/>
                    <a:pt x="222" y="159"/>
                  </a:cubicBezTo>
                  <a:cubicBezTo>
                    <a:pt x="222" y="159"/>
                    <a:pt x="222" y="128"/>
                    <a:pt x="222" y="128"/>
                  </a:cubicBezTo>
                  <a:cubicBezTo>
                    <a:pt x="222" y="96"/>
                    <a:pt x="222" y="96"/>
                    <a:pt x="222" y="96"/>
                  </a:cubicBezTo>
                  <a:cubicBezTo>
                    <a:pt x="222" y="96"/>
                    <a:pt x="222" y="64"/>
                    <a:pt x="222" y="64"/>
                  </a:cubicBezTo>
                  <a:lnTo>
                    <a:pt x="191" y="64"/>
                  </a:lnTo>
                  <a:cubicBezTo>
                    <a:pt x="191" y="33"/>
                    <a:pt x="191" y="33"/>
                    <a:pt x="191" y="33"/>
                  </a:cubicBezTo>
                  <a:lnTo>
                    <a:pt x="159" y="33"/>
                  </a:lnTo>
                  <a:cubicBezTo>
                    <a:pt x="159" y="1"/>
                    <a:pt x="127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07;p18">
              <a:extLst>
                <a:ext uri="{FF2B5EF4-FFF2-40B4-BE49-F238E27FC236}">
                  <a16:creationId xmlns:a16="http://schemas.microsoft.com/office/drawing/2014/main" xmlns="" id="{95C596DD-CE1D-44A4-EB2A-7A6D56BAE419}"/>
                </a:ext>
              </a:extLst>
            </p:cNvPr>
            <p:cNvSpPr/>
            <p:nvPr/>
          </p:nvSpPr>
          <p:spPr>
            <a:xfrm>
              <a:off x="4570429" y="1328158"/>
              <a:ext cx="81934" cy="38118"/>
            </a:xfrm>
            <a:custGeom>
              <a:avLst/>
              <a:gdLst/>
              <a:ahLst/>
              <a:cxnLst/>
              <a:rect l="l" t="t" r="r" b="b"/>
              <a:pathLst>
                <a:path w="2502" h="1164" extrusionOk="0">
                  <a:moveTo>
                    <a:pt x="2267" y="0"/>
                  </a:moveTo>
                  <a:cubicBezTo>
                    <a:pt x="2208" y="0"/>
                    <a:pt x="2150" y="26"/>
                    <a:pt x="2122" y="81"/>
                  </a:cubicBezTo>
                  <a:cubicBezTo>
                    <a:pt x="2090" y="144"/>
                    <a:pt x="2059" y="239"/>
                    <a:pt x="2027" y="334"/>
                  </a:cubicBezTo>
                  <a:cubicBezTo>
                    <a:pt x="1964" y="429"/>
                    <a:pt x="1932" y="493"/>
                    <a:pt x="1869" y="556"/>
                  </a:cubicBezTo>
                  <a:cubicBezTo>
                    <a:pt x="1710" y="714"/>
                    <a:pt x="1520" y="778"/>
                    <a:pt x="1299" y="778"/>
                  </a:cubicBezTo>
                  <a:cubicBezTo>
                    <a:pt x="1243" y="786"/>
                    <a:pt x="1188" y="790"/>
                    <a:pt x="1133" y="790"/>
                  </a:cubicBezTo>
                  <a:cubicBezTo>
                    <a:pt x="968" y="790"/>
                    <a:pt x="808" y="754"/>
                    <a:pt x="665" y="683"/>
                  </a:cubicBezTo>
                  <a:cubicBezTo>
                    <a:pt x="475" y="588"/>
                    <a:pt x="253" y="461"/>
                    <a:pt x="127" y="303"/>
                  </a:cubicBezTo>
                  <a:cubicBezTo>
                    <a:pt x="118" y="284"/>
                    <a:pt x="103" y="277"/>
                    <a:pt x="87" y="277"/>
                  </a:cubicBezTo>
                  <a:cubicBezTo>
                    <a:pt x="48" y="277"/>
                    <a:pt x="0" y="321"/>
                    <a:pt x="0" y="366"/>
                  </a:cubicBezTo>
                  <a:cubicBezTo>
                    <a:pt x="95" y="619"/>
                    <a:pt x="253" y="809"/>
                    <a:pt x="507" y="968"/>
                  </a:cubicBezTo>
                  <a:cubicBezTo>
                    <a:pt x="727" y="1078"/>
                    <a:pt x="995" y="1164"/>
                    <a:pt x="1248" y="1164"/>
                  </a:cubicBezTo>
                  <a:cubicBezTo>
                    <a:pt x="1286" y="1164"/>
                    <a:pt x="1324" y="1162"/>
                    <a:pt x="1362" y="1158"/>
                  </a:cubicBezTo>
                  <a:cubicBezTo>
                    <a:pt x="1647" y="1158"/>
                    <a:pt x="1932" y="1031"/>
                    <a:pt x="2122" y="841"/>
                  </a:cubicBezTo>
                  <a:cubicBezTo>
                    <a:pt x="2312" y="683"/>
                    <a:pt x="2502" y="366"/>
                    <a:pt x="2439" y="113"/>
                  </a:cubicBezTo>
                  <a:cubicBezTo>
                    <a:pt x="2421" y="42"/>
                    <a:pt x="2343" y="0"/>
                    <a:pt x="2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08;p18">
              <a:extLst>
                <a:ext uri="{FF2B5EF4-FFF2-40B4-BE49-F238E27FC236}">
                  <a16:creationId xmlns:a16="http://schemas.microsoft.com/office/drawing/2014/main" xmlns="" id="{803782E4-C8B9-EA7A-7155-EB4F19EE915C}"/>
                </a:ext>
              </a:extLst>
            </p:cNvPr>
            <p:cNvSpPr/>
            <p:nvPr/>
          </p:nvSpPr>
          <p:spPr>
            <a:xfrm>
              <a:off x="4568333" y="1313749"/>
              <a:ext cx="9366" cy="11887"/>
            </a:xfrm>
            <a:custGeom>
              <a:avLst/>
              <a:gdLst/>
              <a:ahLst/>
              <a:cxnLst/>
              <a:rect l="l" t="t" r="r" b="b"/>
              <a:pathLst>
                <a:path w="286" h="363" extrusionOk="0">
                  <a:moveTo>
                    <a:pt x="136" y="0"/>
                  </a:moveTo>
                  <a:cubicBezTo>
                    <a:pt x="120" y="0"/>
                    <a:pt x="106" y="4"/>
                    <a:pt x="96" y="14"/>
                  </a:cubicBezTo>
                  <a:cubicBezTo>
                    <a:pt x="64" y="14"/>
                    <a:pt x="32" y="46"/>
                    <a:pt x="32" y="78"/>
                  </a:cubicBezTo>
                  <a:cubicBezTo>
                    <a:pt x="32" y="78"/>
                    <a:pt x="1" y="109"/>
                    <a:pt x="1" y="141"/>
                  </a:cubicBezTo>
                  <a:cubicBezTo>
                    <a:pt x="1" y="141"/>
                    <a:pt x="1" y="141"/>
                    <a:pt x="1" y="173"/>
                  </a:cubicBezTo>
                  <a:cubicBezTo>
                    <a:pt x="1" y="204"/>
                    <a:pt x="1" y="204"/>
                    <a:pt x="1" y="236"/>
                  </a:cubicBezTo>
                  <a:cubicBezTo>
                    <a:pt x="1" y="236"/>
                    <a:pt x="1" y="236"/>
                    <a:pt x="1" y="268"/>
                  </a:cubicBezTo>
                  <a:cubicBezTo>
                    <a:pt x="1" y="299"/>
                    <a:pt x="1" y="299"/>
                    <a:pt x="1" y="299"/>
                  </a:cubicBezTo>
                  <a:cubicBezTo>
                    <a:pt x="1" y="299"/>
                    <a:pt x="1" y="331"/>
                    <a:pt x="32" y="331"/>
                  </a:cubicBezTo>
                  <a:cubicBezTo>
                    <a:pt x="32" y="331"/>
                    <a:pt x="32" y="331"/>
                    <a:pt x="64" y="363"/>
                  </a:cubicBezTo>
                  <a:lnTo>
                    <a:pt x="159" y="363"/>
                  </a:lnTo>
                  <a:cubicBezTo>
                    <a:pt x="191" y="363"/>
                    <a:pt x="191" y="363"/>
                    <a:pt x="191" y="331"/>
                  </a:cubicBezTo>
                  <a:cubicBezTo>
                    <a:pt x="222" y="331"/>
                    <a:pt x="222" y="331"/>
                    <a:pt x="222" y="299"/>
                  </a:cubicBezTo>
                  <a:cubicBezTo>
                    <a:pt x="254" y="268"/>
                    <a:pt x="254" y="268"/>
                    <a:pt x="254" y="236"/>
                  </a:cubicBezTo>
                  <a:cubicBezTo>
                    <a:pt x="254" y="236"/>
                    <a:pt x="254" y="223"/>
                    <a:pt x="254" y="204"/>
                  </a:cubicBezTo>
                  <a:cubicBezTo>
                    <a:pt x="254" y="204"/>
                    <a:pt x="286" y="173"/>
                    <a:pt x="286" y="141"/>
                  </a:cubicBezTo>
                  <a:cubicBezTo>
                    <a:pt x="286" y="141"/>
                    <a:pt x="286" y="109"/>
                    <a:pt x="286" y="109"/>
                  </a:cubicBezTo>
                  <a:cubicBezTo>
                    <a:pt x="286" y="78"/>
                    <a:pt x="254" y="78"/>
                    <a:pt x="254" y="46"/>
                  </a:cubicBezTo>
                  <a:cubicBezTo>
                    <a:pt x="254" y="46"/>
                    <a:pt x="222" y="14"/>
                    <a:pt x="222" y="14"/>
                  </a:cubicBezTo>
                  <a:cubicBezTo>
                    <a:pt x="201" y="14"/>
                    <a:pt x="166" y="0"/>
                    <a:pt x="1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09;p18">
              <a:extLst>
                <a:ext uri="{FF2B5EF4-FFF2-40B4-BE49-F238E27FC236}">
                  <a16:creationId xmlns:a16="http://schemas.microsoft.com/office/drawing/2014/main" xmlns="" id="{9CACD520-775B-EFCF-7953-0D355E59981A}"/>
                </a:ext>
              </a:extLst>
            </p:cNvPr>
            <p:cNvSpPr/>
            <p:nvPr/>
          </p:nvSpPr>
          <p:spPr>
            <a:xfrm>
              <a:off x="4571444" y="1500443"/>
              <a:ext cx="79904" cy="33664"/>
            </a:xfrm>
            <a:custGeom>
              <a:avLst/>
              <a:gdLst/>
              <a:ahLst/>
              <a:cxnLst/>
              <a:rect l="l" t="t" r="r" b="b"/>
              <a:pathLst>
                <a:path w="2440" h="1028" extrusionOk="0">
                  <a:moveTo>
                    <a:pt x="62" y="1"/>
                  </a:moveTo>
                  <a:cubicBezTo>
                    <a:pt x="32" y="1"/>
                    <a:pt x="1" y="23"/>
                    <a:pt x="1" y="45"/>
                  </a:cubicBezTo>
                  <a:cubicBezTo>
                    <a:pt x="32" y="615"/>
                    <a:pt x="666" y="1027"/>
                    <a:pt x="1204" y="1027"/>
                  </a:cubicBezTo>
                  <a:cubicBezTo>
                    <a:pt x="1489" y="996"/>
                    <a:pt x="1774" y="901"/>
                    <a:pt x="1996" y="742"/>
                  </a:cubicBezTo>
                  <a:cubicBezTo>
                    <a:pt x="2218" y="584"/>
                    <a:pt x="2439" y="330"/>
                    <a:pt x="2376" y="45"/>
                  </a:cubicBezTo>
                  <a:cubicBezTo>
                    <a:pt x="2354" y="23"/>
                    <a:pt x="2331" y="1"/>
                    <a:pt x="2309" y="1"/>
                  </a:cubicBezTo>
                  <a:cubicBezTo>
                    <a:pt x="2300" y="1"/>
                    <a:pt x="2290" y="5"/>
                    <a:pt x="2281" y="14"/>
                  </a:cubicBezTo>
                  <a:cubicBezTo>
                    <a:pt x="2186" y="77"/>
                    <a:pt x="2091" y="140"/>
                    <a:pt x="1996" y="235"/>
                  </a:cubicBezTo>
                  <a:cubicBezTo>
                    <a:pt x="1964" y="299"/>
                    <a:pt x="1869" y="362"/>
                    <a:pt x="1806" y="425"/>
                  </a:cubicBezTo>
                  <a:cubicBezTo>
                    <a:pt x="1616" y="584"/>
                    <a:pt x="1394" y="647"/>
                    <a:pt x="1173" y="647"/>
                  </a:cubicBezTo>
                  <a:cubicBezTo>
                    <a:pt x="1152" y="649"/>
                    <a:pt x="1132" y="649"/>
                    <a:pt x="1111" y="649"/>
                  </a:cubicBezTo>
                  <a:cubicBezTo>
                    <a:pt x="694" y="649"/>
                    <a:pt x="337" y="346"/>
                    <a:pt x="96" y="14"/>
                  </a:cubicBezTo>
                  <a:cubicBezTo>
                    <a:pt x="87" y="5"/>
                    <a:pt x="75" y="1"/>
                    <a:pt x="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10;p18">
              <a:extLst>
                <a:ext uri="{FF2B5EF4-FFF2-40B4-BE49-F238E27FC236}">
                  <a16:creationId xmlns:a16="http://schemas.microsoft.com/office/drawing/2014/main" xmlns="" id="{2852FDA2-5BFC-70D0-4687-A20F2D1435D7}"/>
                </a:ext>
              </a:extLst>
            </p:cNvPr>
            <p:cNvSpPr/>
            <p:nvPr/>
          </p:nvSpPr>
          <p:spPr>
            <a:xfrm>
              <a:off x="4873247" y="1404427"/>
              <a:ext cx="41524" cy="36088"/>
            </a:xfrm>
            <a:custGeom>
              <a:avLst/>
              <a:gdLst/>
              <a:ahLst/>
              <a:cxnLst/>
              <a:rect l="l" t="t" r="r" b="b"/>
              <a:pathLst>
                <a:path w="1268" h="1102" extrusionOk="0">
                  <a:moveTo>
                    <a:pt x="1172" y="1"/>
                  </a:moveTo>
                  <a:cubicBezTo>
                    <a:pt x="1141" y="32"/>
                    <a:pt x="1077" y="32"/>
                    <a:pt x="1014" y="64"/>
                  </a:cubicBezTo>
                  <a:cubicBezTo>
                    <a:pt x="951" y="96"/>
                    <a:pt x="919" y="127"/>
                    <a:pt x="856" y="159"/>
                  </a:cubicBezTo>
                  <a:cubicBezTo>
                    <a:pt x="792" y="159"/>
                    <a:pt x="761" y="222"/>
                    <a:pt x="697" y="254"/>
                  </a:cubicBezTo>
                  <a:lnTo>
                    <a:pt x="539" y="381"/>
                  </a:lnTo>
                  <a:cubicBezTo>
                    <a:pt x="381" y="539"/>
                    <a:pt x="191" y="729"/>
                    <a:pt x="64" y="919"/>
                  </a:cubicBezTo>
                  <a:cubicBezTo>
                    <a:pt x="32" y="951"/>
                    <a:pt x="1" y="1014"/>
                    <a:pt x="64" y="1077"/>
                  </a:cubicBezTo>
                  <a:cubicBezTo>
                    <a:pt x="80" y="1093"/>
                    <a:pt x="111" y="1101"/>
                    <a:pt x="143" y="1101"/>
                  </a:cubicBezTo>
                  <a:cubicBezTo>
                    <a:pt x="175" y="1101"/>
                    <a:pt x="206" y="1093"/>
                    <a:pt x="222" y="1077"/>
                  </a:cubicBezTo>
                  <a:cubicBezTo>
                    <a:pt x="381" y="887"/>
                    <a:pt x="539" y="729"/>
                    <a:pt x="729" y="571"/>
                  </a:cubicBezTo>
                  <a:cubicBezTo>
                    <a:pt x="761" y="539"/>
                    <a:pt x="792" y="507"/>
                    <a:pt x="856" y="444"/>
                  </a:cubicBezTo>
                  <a:cubicBezTo>
                    <a:pt x="887" y="412"/>
                    <a:pt x="951" y="381"/>
                    <a:pt x="982" y="349"/>
                  </a:cubicBezTo>
                  <a:cubicBezTo>
                    <a:pt x="1014" y="286"/>
                    <a:pt x="1077" y="254"/>
                    <a:pt x="1109" y="222"/>
                  </a:cubicBezTo>
                  <a:cubicBezTo>
                    <a:pt x="1141" y="191"/>
                    <a:pt x="1204" y="127"/>
                    <a:pt x="1236" y="96"/>
                  </a:cubicBezTo>
                  <a:cubicBezTo>
                    <a:pt x="1267" y="64"/>
                    <a:pt x="1236" y="1"/>
                    <a:pt x="1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11;p18">
              <a:extLst>
                <a:ext uri="{FF2B5EF4-FFF2-40B4-BE49-F238E27FC236}">
                  <a16:creationId xmlns:a16="http://schemas.microsoft.com/office/drawing/2014/main" xmlns="" id="{3894A5FC-5FF3-B541-CCCA-EFA83B0D5439}"/>
                </a:ext>
              </a:extLst>
            </p:cNvPr>
            <p:cNvSpPr/>
            <p:nvPr/>
          </p:nvSpPr>
          <p:spPr>
            <a:xfrm>
              <a:off x="4918865" y="1412712"/>
              <a:ext cx="6255" cy="625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6" y="1"/>
                  </a:moveTo>
                  <a:cubicBezTo>
                    <a:pt x="96" y="33"/>
                    <a:pt x="64" y="33"/>
                    <a:pt x="33" y="33"/>
                  </a:cubicBezTo>
                  <a:cubicBezTo>
                    <a:pt x="1" y="64"/>
                    <a:pt x="1" y="64"/>
                    <a:pt x="1" y="96"/>
                  </a:cubicBezTo>
                  <a:cubicBezTo>
                    <a:pt x="1" y="96"/>
                    <a:pt x="1" y="128"/>
                    <a:pt x="1" y="128"/>
                  </a:cubicBezTo>
                  <a:lnTo>
                    <a:pt x="1" y="159"/>
                  </a:lnTo>
                  <a:lnTo>
                    <a:pt x="33" y="159"/>
                  </a:lnTo>
                  <a:cubicBezTo>
                    <a:pt x="33" y="191"/>
                    <a:pt x="33" y="191"/>
                    <a:pt x="64" y="191"/>
                  </a:cubicBezTo>
                  <a:lnTo>
                    <a:pt x="96" y="191"/>
                  </a:lnTo>
                  <a:cubicBezTo>
                    <a:pt x="96" y="191"/>
                    <a:pt x="128" y="191"/>
                    <a:pt x="128" y="159"/>
                  </a:cubicBezTo>
                  <a:cubicBezTo>
                    <a:pt x="159" y="159"/>
                    <a:pt x="159" y="128"/>
                    <a:pt x="191" y="96"/>
                  </a:cubicBezTo>
                  <a:cubicBezTo>
                    <a:pt x="191" y="96"/>
                    <a:pt x="191" y="64"/>
                    <a:pt x="191" y="64"/>
                  </a:cubicBezTo>
                  <a:cubicBezTo>
                    <a:pt x="191" y="33"/>
                    <a:pt x="191" y="33"/>
                    <a:pt x="191" y="33"/>
                  </a:cubicBezTo>
                  <a:cubicBezTo>
                    <a:pt x="159" y="1"/>
                    <a:pt x="159" y="1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12;p18">
              <a:extLst>
                <a:ext uri="{FF2B5EF4-FFF2-40B4-BE49-F238E27FC236}">
                  <a16:creationId xmlns:a16="http://schemas.microsoft.com/office/drawing/2014/main" xmlns="" id="{6031DDB3-CAEF-14E6-E9FD-B4CE3F4076B6}"/>
                </a:ext>
              </a:extLst>
            </p:cNvPr>
            <p:cNvSpPr/>
            <p:nvPr/>
          </p:nvSpPr>
          <p:spPr>
            <a:xfrm>
              <a:off x="4570462" y="1481810"/>
              <a:ext cx="269184" cy="269250"/>
            </a:xfrm>
            <a:custGeom>
              <a:avLst/>
              <a:gdLst/>
              <a:ahLst/>
              <a:cxnLst/>
              <a:rect l="l" t="t" r="r" b="b"/>
              <a:pathLst>
                <a:path w="8220" h="8222" extrusionOk="0">
                  <a:moveTo>
                    <a:pt x="7921" y="1"/>
                  </a:moveTo>
                  <a:cubicBezTo>
                    <a:pt x="7868" y="1"/>
                    <a:pt x="7811" y="23"/>
                    <a:pt x="7758" y="76"/>
                  </a:cubicBezTo>
                  <a:cubicBezTo>
                    <a:pt x="5826" y="2166"/>
                    <a:pt x="3831" y="4225"/>
                    <a:pt x="1804" y="6220"/>
                  </a:cubicBezTo>
                  <a:cubicBezTo>
                    <a:pt x="1234" y="6790"/>
                    <a:pt x="633" y="7328"/>
                    <a:pt x="126" y="7962"/>
                  </a:cubicBezTo>
                  <a:cubicBezTo>
                    <a:pt x="1" y="8062"/>
                    <a:pt x="113" y="8221"/>
                    <a:pt x="244" y="8221"/>
                  </a:cubicBezTo>
                  <a:cubicBezTo>
                    <a:pt x="278" y="8221"/>
                    <a:pt x="314" y="8210"/>
                    <a:pt x="347" y="8183"/>
                  </a:cubicBezTo>
                  <a:cubicBezTo>
                    <a:pt x="918" y="7740"/>
                    <a:pt x="1393" y="7233"/>
                    <a:pt x="1899" y="6727"/>
                  </a:cubicBezTo>
                  <a:cubicBezTo>
                    <a:pt x="2406" y="6220"/>
                    <a:pt x="2913" y="5681"/>
                    <a:pt x="3419" y="5175"/>
                  </a:cubicBezTo>
                  <a:cubicBezTo>
                    <a:pt x="4433" y="4161"/>
                    <a:pt x="5415" y="3148"/>
                    <a:pt x="6428" y="2103"/>
                  </a:cubicBezTo>
                  <a:cubicBezTo>
                    <a:pt x="6966" y="1533"/>
                    <a:pt x="7536" y="963"/>
                    <a:pt x="8075" y="393"/>
                  </a:cubicBezTo>
                  <a:cubicBezTo>
                    <a:pt x="8219" y="224"/>
                    <a:pt x="8089" y="1"/>
                    <a:pt x="7921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13;p18">
              <a:extLst>
                <a:ext uri="{FF2B5EF4-FFF2-40B4-BE49-F238E27FC236}">
                  <a16:creationId xmlns:a16="http://schemas.microsoft.com/office/drawing/2014/main" xmlns="" id="{1E7F8A25-B86A-3A60-6212-0396AB9187DA}"/>
                </a:ext>
              </a:extLst>
            </p:cNvPr>
            <p:cNvSpPr/>
            <p:nvPr/>
          </p:nvSpPr>
          <p:spPr>
            <a:xfrm>
              <a:off x="4840074" y="1468743"/>
              <a:ext cx="33" cy="1048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14;p18">
              <a:extLst>
                <a:ext uri="{FF2B5EF4-FFF2-40B4-BE49-F238E27FC236}">
                  <a16:creationId xmlns:a16="http://schemas.microsoft.com/office/drawing/2014/main" xmlns="" id="{C021DEFC-095D-C6B4-12C1-B1BFB3C3B93B}"/>
                </a:ext>
              </a:extLst>
            </p:cNvPr>
            <p:cNvSpPr/>
            <p:nvPr/>
          </p:nvSpPr>
          <p:spPr>
            <a:xfrm>
              <a:off x="4828939" y="1450077"/>
              <a:ext cx="45388" cy="39886"/>
            </a:xfrm>
            <a:custGeom>
              <a:avLst/>
              <a:gdLst/>
              <a:ahLst/>
              <a:cxnLst/>
              <a:rect l="l" t="t" r="r" b="b"/>
              <a:pathLst>
                <a:path w="1386" h="1218" extrusionOk="0">
                  <a:moveTo>
                    <a:pt x="669" y="213"/>
                  </a:moveTo>
                  <a:cubicBezTo>
                    <a:pt x="667" y="213"/>
                    <a:pt x="663" y="215"/>
                    <a:pt x="657" y="222"/>
                  </a:cubicBezTo>
                  <a:cubicBezTo>
                    <a:pt x="657" y="230"/>
                    <a:pt x="657" y="234"/>
                    <a:pt x="657" y="235"/>
                  </a:cubicBezTo>
                  <a:lnTo>
                    <a:pt x="657" y="235"/>
                  </a:lnTo>
                  <a:cubicBezTo>
                    <a:pt x="667" y="224"/>
                    <a:pt x="672" y="213"/>
                    <a:pt x="669" y="213"/>
                  </a:cubicBezTo>
                  <a:close/>
                  <a:moveTo>
                    <a:pt x="942" y="0"/>
                  </a:moveTo>
                  <a:cubicBezTo>
                    <a:pt x="878" y="0"/>
                    <a:pt x="815" y="32"/>
                    <a:pt x="783" y="95"/>
                  </a:cubicBezTo>
                  <a:cubicBezTo>
                    <a:pt x="752" y="127"/>
                    <a:pt x="720" y="158"/>
                    <a:pt x="720" y="190"/>
                  </a:cubicBezTo>
                  <a:cubicBezTo>
                    <a:pt x="688" y="190"/>
                    <a:pt x="688" y="222"/>
                    <a:pt x="688" y="222"/>
                  </a:cubicBezTo>
                  <a:cubicBezTo>
                    <a:pt x="667" y="222"/>
                    <a:pt x="660" y="236"/>
                    <a:pt x="658" y="236"/>
                  </a:cubicBezTo>
                  <a:cubicBezTo>
                    <a:pt x="658" y="236"/>
                    <a:pt x="657" y="236"/>
                    <a:pt x="657" y="235"/>
                  </a:cubicBezTo>
                  <a:lnTo>
                    <a:pt x="657" y="235"/>
                  </a:lnTo>
                  <a:cubicBezTo>
                    <a:pt x="649" y="245"/>
                    <a:pt x="637" y="253"/>
                    <a:pt x="625" y="253"/>
                  </a:cubicBezTo>
                  <a:cubicBezTo>
                    <a:pt x="625" y="285"/>
                    <a:pt x="625" y="285"/>
                    <a:pt x="625" y="285"/>
                  </a:cubicBezTo>
                  <a:cubicBezTo>
                    <a:pt x="625" y="317"/>
                    <a:pt x="593" y="317"/>
                    <a:pt x="593" y="348"/>
                  </a:cubicBezTo>
                  <a:cubicBezTo>
                    <a:pt x="562" y="380"/>
                    <a:pt x="530" y="380"/>
                    <a:pt x="498" y="412"/>
                  </a:cubicBezTo>
                  <a:cubicBezTo>
                    <a:pt x="467" y="475"/>
                    <a:pt x="403" y="538"/>
                    <a:pt x="340" y="570"/>
                  </a:cubicBezTo>
                  <a:cubicBezTo>
                    <a:pt x="340" y="570"/>
                    <a:pt x="340" y="570"/>
                    <a:pt x="308" y="602"/>
                  </a:cubicBezTo>
                  <a:cubicBezTo>
                    <a:pt x="308" y="602"/>
                    <a:pt x="277" y="602"/>
                    <a:pt x="277" y="633"/>
                  </a:cubicBezTo>
                  <a:cubicBezTo>
                    <a:pt x="245" y="633"/>
                    <a:pt x="213" y="665"/>
                    <a:pt x="182" y="697"/>
                  </a:cubicBezTo>
                  <a:lnTo>
                    <a:pt x="150" y="697"/>
                  </a:lnTo>
                  <a:cubicBezTo>
                    <a:pt x="118" y="728"/>
                    <a:pt x="87" y="760"/>
                    <a:pt x="87" y="792"/>
                  </a:cubicBezTo>
                  <a:lnTo>
                    <a:pt x="55" y="792"/>
                  </a:lnTo>
                  <a:cubicBezTo>
                    <a:pt x="55" y="792"/>
                    <a:pt x="55" y="792"/>
                    <a:pt x="55" y="823"/>
                  </a:cubicBezTo>
                  <a:cubicBezTo>
                    <a:pt x="0" y="878"/>
                    <a:pt x="64" y="956"/>
                    <a:pt x="123" y="956"/>
                  </a:cubicBezTo>
                  <a:cubicBezTo>
                    <a:pt x="132" y="956"/>
                    <a:pt x="141" y="954"/>
                    <a:pt x="150" y="950"/>
                  </a:cubicBezTo>
                  <a:cubicBezTo>
                    <a:pt x="195" y="972"/>
                    <a:pt x="224" y="995"/>
                    <a:pt x="248" y="995"/>
                  </a:cubicBezTo>
                  <a:cubicBezTo>
                    <a:pt x="258" y="995"/>
                    <a:pt x="267" y="991"/>
                    <a:pt x="277" y="982"/>
                  </a:cubicBezTo>
                  <a:cubicBezTo>
                    <a:pt x="308" y="1013"/>
                    <a:pt x="308" y="1045"/>
                    <a:pt x="308" y="1077"/>
                  </a:cubicBezTo>
                  <a:cubicBezTo>
                    <a:pt x="308" y="1161"/>
                    <a:pt x="365" y="1217"/>
                    <a:pt x="430" y="1217"/>
                  </a:cubicBezTo>
                  <a:cubicBezTo>
                    <a:pt x="463" y="1217"/>
                    <a:pt x="498" y="1203"/>
                    <a:pt x="530" y="1172"/>
                  </a:cubicBezTo>
                  <a:cubicBezTo>
                    <a:pt x="688" y="1013"/>
                    <a:pt x="878" y="887"/>
                    <a:pt x="1100" y="792"/>
                  </a:cubicBezTo>
                  <a:cubicBezTo>
                    <a:pt x="1195" y="728"/>
                    <a:pt x="1322" y="665"/>
                    <a:pt x="1385" y="570"/>
                  </a:cubicBezTo>
                  <a:cubicBezTo>
                    <a:pt x="1385" y="475"/>
                    <a:pt x="1385" y="412"/>
                    <a:pt x="1322" y="348"/>
                  </a:cubicBezTo>
                  <a:cubicBezTo>
                    <a:pt x="1322" y="317"/>
                    <a:pt x="1322" y="285"/>
                    <a:pt x="1290" y="253"/>
                  </a:cubicBezTo>
                  <a:cubicBezTo>
                    <a:pt x="1238" y="202"/>
                    <a:pt x="1187" y="150"/>
                    <a:pt x="1118" y="150"/>
                  </a:cubicBezTo>
                  <a:cubicBezTo>
                    <a:pt x="1102" y="150"/>
                    <a:pt x="1086" y="153"/>
                    <a:pt x="1068" y="158"/>
                  </a:cubicBezTo>
                  <a:cubicBezTo>
                    <a:pt x="1068" y="127"/>
                    <a:pt x="1068" y="95"/>
                    <a:pt x="1037" y="95"/>
                  </a:cubicBezTo>
                  <a:cubicBezTo>
                    <a:pt x="1037" y="63"/>
                    <a:pt x="1005" y="32"/>
                    <a:pt x="942" y="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15;p18">
              <a:extLst>
                <a:ext uri="{FF2B5EF4-FFF2-40B4-BE49-F238E27FC236}">
                  <a16:creationId xmlns:a16="http://schemas.microsoft.com/office/drawing/2014/main" xmlns="" id="{BDA641B1-27D2-4D90-7C63-2686056FB620}"/>
                </a:ext>
              </a:extLst>
            </p:cNvPr>
            <p:cNvSpPr/>
            <p:nvPr/>
          </p:nvSpPr>
          <p:spPr>
            <a:xfrm>
              <a:off x="4952071" y="1343516"/>
              <a:ext cx="55343" cy="103318"/>
            </a:xfrm>
            <a:custGeom>
              <a:avLst/>
              <a:gdLst/>
              <a:ahLst/>
              <a:cxnLst/>
              <a:rect l="l" t="t" r="r" b="b"/>
              <a:pathLst>
                <a:path w="1690" h="3155" extrusionOk="0">
                  <a:moveTo>
                    <a:pt x="1472" y="1"/>
                  </a:moveTo>
                  <a:cubicBezTo>
                    <a:pt x="1447" y="1"/>
                    <a:pt x="1420" y="8"/>
                    <a:pt x="1394" y="24"/>
                  </a:cubicBezTo>
                  <a:cubicBezTo>
                    <a:pt x="1172" y="150"/>
                    <a:pt x="919" y="277"/>
                    <a:pt x="697" y="372"/>
                  </a:cubicBezTo>
                  <a:cubicBezTo>
                    <a:pt x="475" y="467"/>
                    <a:pt x="222" y="562"/>
                    <a:pt x="32" y="720"/>
                  </a:cubicBezTo>
                  <a:cubicBezTo>
                    <a:pt x="0" y="752"/>
                    <a:pt x="32" y="847"/>
                    <a:pt x="64" y="847"/>
                  </a:cubicBezTo>
                  <a:cubicBezTo>
                    <a:pt x="115" y="856"/>
                    <a:pt x="163" y="860"/>
                    <a:pt x="210" y="860"/>
                  </a:cubicBezTo>
                  <a:cubicBezTo>
                    <a:pt x="339" y="860"/>
                    <a:pt x="454" y="830"/>
                    <a:pt x="570" y="784"/>
                  </a:cubicBezTo>
                  <a:cubicBezTo>
                    <a:pt x="602" y="784"/>
                    <a:pt x="602" y="816"/>
                    <a:pt x="634" y="847"/>
                  </a:cubicBezTo>
                  <a:cubicBezTo>
                    <a:pt x="729" y="911"/>
                    <a:pt x="855" y="847"/>
                    <a:pt x="855" y="1006"/>
                  </a:cubicBezTo>
                  <a:cubicBezTo>
                    <a:pt x="824" y="1164"/>
                    <a:pt x="729" y="1322"/>
                    <a:pt x="665" y="1449"/>
                  </a:cubicBezTo>
                  <a:cubicBezTo>
                    <a:pt x="602" y="1607"/>
                    <a:pt x="729" y="1702"/>
                    <a:pt x="824" y="1702"/>
                  </a:cubicBezTo>
                  <a:cubicBezTo>
                    <a:pt x="792" y="1829"/>
                    <a:pt x="729" y="1987"/>
                    <a:pt x="665" y="2114"/>
                  </a:cubicBezTo>
                  <a:cubicBezTo>
                    <a:pt x="570" y="2399"/>
                    <a:pt x="475" y="2684"/>
                    <a:pt x="380" y="2969"/>
                  </a:cubicBezTo>
                  <a:cubicBezTo>
                    <a:pt x="338" y="3076"/>
                    <a:pt x="440" y="3154"/>
                    <a:pt x="540" y="3154"/>
                  </a:cubicBezTo>
                  <a:cubicBezTo>
                    <a:pt x="588" y="3154"/>
                    <a:pt x="635" y="3137"/>
                    <a:pt x="665" y="3096"/>
                  </a:cubicBezTo>
                  <a:cubicBezTo>
                    <a:pt x="729" y="2969"/>
                    <a:pt x="792" y="2874"/>
                    <a:pt x="855" y="2779"/>
                  </a:cubicBezTo>
                  <a:cubicBezTo>
                    <a:pt x="919" y="2684"/>
                    <a:pt x="1014" y="2621"/>
                    <a:pt x="1109" y="2526"/>
                  </a:cubicBezTo>
                  <a:cubicBezTo>
                    <a:pt x="1235" y="2336"/>
                    <a:pt x="1299" y="2114"/>
                    <a:pt x="1362" y="1892"/>
                  </a:cubicBezTo>
                  <a:cubicBezTo>
                    <a:pt x="1489" y="1417"/>
                    <a:pt x="1552" y="911"/>
                    <a:pt x="1615" y="404"/>
                  </a:cubicBezTo>
                  <a:cubicBezTo>
                    <a:pt x="1647" y="372"/>
                    <a:pt x="1615" y="309"/>
                    <a:pt x="1584" y="277"/>
                  </a:cubicBezTo>
                  <a:cubicBezTo>
                    <a:pt x="1689" y="172"/>
                    <a:pt x="1597" y="1"/>
                    <a:pt x="1472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16;p18">
              <a:extLst>
                <a:ext uri="{FF2B5EF4-FFF2-40B4-BE49-F238E27FC236}">
                  <a16:creationId xmlns:a16="http://schemas.microsoft.com/office/drawing/2014/main" xmlns="" id="{735B6772-3705-7304-60B0-EA965771E5A3}"/>
                </a:ext>
              </a:extLst>
            </p:cNvPr>
            <p:cNvSpPr/>
            <p:nvPr/>
          </p:nvSpPr>
          <p:spPr>
            <a:xfrm>
              <a:off x="4858740" y="1361135"/>
              <a:ext cx="117203" cy="100109"/>
            </a:xfrm>
            <a:custGeom>
              <a:avLst/>
              <a:gdLst/>
              <a:ahLst/>
              <a:cxnLst/>
              <a:rect l="l" t="t" r="r" b="b"/>
              <a:pathLst>
                <a:path w="3579" h="3057" extrusionOk="0">
                  <a:moveTo>
                    <a:pt x="2724" y="0"/>
                  </a:moveTo>
                  <a:cubicBezTo>
                    <a:pt x="2700" y="0"/>
                    <a:pt x="2676" y="8"/>
                    <a:pt x="2660" y="24"/>
                  </a:cubicBezTo>
                  <a:cubicBezTo>
                    <a:pt x="2597" y="24"/>
                    <a:pt x="2565" y="56"/>
                    <a:pt x="2502" y="56"/>
                  </a:cubicBezTo>
                  <a:lnTo>
                    <a:pt x="2407" y="119"/>
                  </a:lnTo>
                  <a:cubicBezTo>
                    <a:pt x="2375" y="119"/>
                    <a:pt x="2312" y="87"/>
                    <a:pt x="2280" y="87"/>
                  </a:cubicBezTo>
                  <a:cubicBezTo>
                    <a:pt x="2090" y="119"/>
                    <a:pt x="1932" y="151"/>
                    <a:pt x="1742" y="182"/>
                  </a:cubicBezTo>
                  <a:cubicBezTo>
                    <a:pt x="1615" y="214"/>
                    <a:pt x="1457" y="246"/>
                    <a:pt x="1299" y="278"/>
                  </a:cubicBezTo>
                  <a:cubicBezTo>
                    <a:pt x="1172" y="309"/>
                    <a:pt x="982" y="404"/>
                    <a:pt x="887" y="531"/>
                  </a:cubicBezTo>
                  <a:cubicBezTo>
                    <a:pt x="729" y="626"/>
                    <a:pt x="602" y="721"/>
                    <a:pt x="507" y="848"/>
                  </a:cubicBezTo>
                  <a:cubicBezTo>
                    <a:pt x="285" y="1133"/>
                    <a:pt x="95" y="1513"/>
                    <a:pt x="63" y="1861"/>
                  </a:cubicBezTo>
                  <a:cubicBezTo>
                    <a:pt x="0" y="2241"/>
                    <a:pt x="190" y="2621"/>
                    <a:pt x="380" y="2906"/>
                  </a:cubicBezTo>
                  <a:cubicBezTo>
                    <a:pt x="459" y="3024"/>
                    <a:pt x="550" y="3057"/>
                    <a:pt x="653" y="3057"/>
                  </a:cubicBezTo>
                  <a:cubicBezTo>
                    <a:pt x="716" y="3057"/>
                    <a:pt x="783" y="3045"/>
                    <a:pt x="855" y="3033"/>
                  </a:cubicBezTo>
                  <a:cubicBezTo>
                    <a:pt x="1077" y="3033"/>
                    <a:pt x="1267" y="3001"/>
                    <a:pt x="1489" y="2969"/>
                  </a:cubicBezTo>
                  <a:cubicBezTo>
                    <a:pt x="1710" y="2938"/>
                    <a:pt x="1932" y="2874"/>
                    <a:pt x="2185" y="2843"/>
                  </a:cubicBezTo>
                  <a:cubicBezTo>
                    <a:pt x="2344" y="2811"/>
                    <a:pt x="2629" y="2811"/>
                    <a:pt x="2755" y="2684"/>
                  </a:cubicBezTo>
                  <a:cubicBezTo>
                    <a:pt x="2794" y="2723"/>
                    <a:pt x="2846" y="2751"/>
                    <a:pt x="2894" y="2751"/>
                  </a:cubicBezTo>
                  <a:cubicBezTo>
                    <a:pt x="2924" y="2751"/>
                    <a:pt x="2953" y="2740"/>
                    <a:pt x="2977" y="2716"/>
                  </a:cubicBezTo>
                  <a:cubicBezTo>
                    <a:pt x="3104" y="2653"/>
                    <a:pt x="3135" y="2494"/>
                    <a:pt x="3167" y="2368"/>
                  </a:cubicBezTo>
                  <a:cubicBezTo>
                    <a:pt x="3167" y="2241"/>
                    <a:pt x="3230" y="2114"/>
                    <a:pt x="3262" y="1988"/>
                  </a:cubicBezTo>
                  <a:cubicBezTo>
                    <a:pt x="3294" y="1861"/>
                    <a:pt x="3357" y="1734"/>
                    <a:pt x="3389" y="1608"/>
                  </a:cubicBezTo>
                  <a:cubicBezTo>
                    <a:pt x="3420" y="1513"/>
                    <a:pt x="3452" y="1449"/>
                    <a:pt x="3452" y="1386"/>
                  </a:cubicBezTo>
                  <a:cubicBezTo>
                    <a:pt x="3484" y="1323"/>
                    <a:pt x="3515" y="1259"/>
                    <a:pt x="3452" y="1228"/>
                  </a:cubicBezTo>
                  <a:cubicBezTo>
                    <a:pt x="3420" y="1196"/>
                    <a:pt x="3389" y="1196"/>
                    <a:pt x="3357" y="1196"/>
                  </a:cubicBezTo>
                  <a:cubicBezTo>
                    <a:pt x="3389" y="1133"/>
                    <a:pt x="3420" y="1101"/>
                    <a:pt x="3420" y="1038"/>
                  </a:cubicBezTo>
                  <a:cubicBezTo>
                    <a:pt x="3484" y="943"/>
                    <a:pt x="3515" y="848"/>
                    <a:pt x="3547" y="753"/>
                  </a:cubicBezTo>
                  <a:cubicBezTo>
                    <a:pt x="3579" y="689"/>
                    <a:pt x="3579" y="626"/>
                    <a:pt x="3579" y="563"/>
                  </a:cubicBezTo>
                  <a:cubicBezTo>
                    <a:pt x="3579" y="531"/>
                    <a:pt x="3579" y="468"/>
                    <a:pt x="3515" y="436"/>
                  </a:cubicBezTo>
                  <a:cubicBezTo>
                    <a:pt x="3515" y="436"/>
                    <a:pt x="3515" y="436"/>
                    <a:pt x="3515" y="404"/>
                  </a:cubicBezTo>
                  <a:cubicBezTo>
                    <a:pt x="3484" y="373"/>
                    <a:pt x="3452" y="373"/>
                    <a:pt x="3420" y="373"/>
                  </a:cubicBezTo>
                  <a:lnTo>
                    <a:pt x="3294" y="373"/>
                  </a:lnTo>
                  <a:cubicBezTo>
                    <a:pt x="3230" y="373"/>
                    <a:pt x="3167" y="373"/>
                    <a:pt x="3104" y="404"/>
                  </a:cubicBezTo>
                  <a:lnTo>
                    <a:pt x="2882" y="404"/>
                  </a:lnTo>
                  <a:cubicBezTo>
                    <a:pt x="2850" y="404"/>
                    <a:pt x="2850" y="373"/>
                    <a:pt x="2850" y="373"/>
                  </a:cubicBezTo>
                  <a:cubicBezTo>
                    <a:pt x="2819" y="373"/>
                    <a:pt x="2819" y="373"/>
                    <a:pt x="2787" y="341"/>
                  </a:cubicBezTo>
                  <a:lnTo>
                    <a:pt x="2755" y="341"/>
                  </a:lnTo>
                  <a:cubicBezTo>
                    <a:pt x="2724" y="309"/>
                    <a:pt x="2692" y="309"/>
                    <a:pt x="2629" y="278"/>
                  </a:cubicBezTo>
                  <a:cubicBezTo>
                    <a:pt x="2692" y="246"/>
                    <a:pt x="2755" y="214"/>
                    <a:pt x="2787" y="151"/>
                  </a:cubicBezTo>
                  <a:cubicBezTo>
                    <a:pt x="2819" y="119"/>
                    <a:pt x="2819" y="56"/>
                    <a:pt x="2787" y="24"/>
                  </a:cubicBezTo>
                  <a:cubicBezTo>
                    <a:pt x="2771" y="8"/>
                    <a:pt x="2747" y="0"/>
                    <a:pt x="2724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17;p18">
              <a:extLst>
                <a:ext uri="{FF2B5EF4-FFF2-40B4-BE49-F238E27FC236}">
                  <a16:creationId xmlns:a16="http://schemas.microsoft.com/office/drawing/2014/main" xmlns="" id="{68E077B2-1E7E-09D4-EA4D-32B653B160F0}"/>
                </a:ext>
              </a:extLst>
            </p:cNvPr>
            <p:cNvSpPr/>
            <p:nvPr/>
          </p:nvSpPr>
          <p:spPr>
            <a:xfrm>
              <a:off x="4519637" y="1480238"/>
              <a:ext cx="330815" cy="331863"/>
            </a:xfrm>
            <a:custGeom>
              <a:avLst/>
              <a:gdLst/>
              <a:ahLst/>
              <a:cxnLst/>
              <a:rect l="l" t="t" r="r" b="b"/>
              <a:pathLst>
                <a:path w="10102" h="10134" extrusionOk="0">
                  <a:moveTo>
                    <a:pt x="9529" y="151"/>
                  </a:moveTo>
                  <a:cubicBezTo>
                    <a:pt x="9552" y="151"/>
                    <a:pt x="9563" y="162"/>
                    <a:pt x="9563" y="219"/>
                  </a:cubicBezTo>
                  <a:cubicBezTo>
                    <a:pt x="9563" y="219"/>
                    <a:pt x="9532" y="346"/>
                    <a:pt x="9532" y="346"/>
                  </a:cubicBezTo>
                  <a:cubicBezTo>
                    <a:pt x="9437" y="504"/>
                    <a:pt x="9278" y="631"/>
                    <a:pt x="9152" y="757"/>
                  </a:cubicBezTo>
                  <a:cubicBezTo>
                    <a:pt x="8803" y="1074"/>
                    <a:pt x="8518" y="1423"/>
                    <a:pt x="8202" y="1739"/>
                  </a:cubicBezTo>
                  <a:cubicBezTo>
                    <a:pt x="7568" y="2404"/>
                    <a:pt x="6903" y="3069"/>
                    <a:pt x="6270" y="3703"/>
                  </a:cubicBezTo>
                  <a:cubicBezTo>
                    <a:pt x="5194" y="4778"/>
                    <a:pt x="4140" y="5854"/>
                    <a:pt x="3090" y="6912"/>
                  </a:cubicBezTo>
                  <a:lnTo>
                    <a:pt x="3090" y="6912"/>
                  </a:lnTo>
                  <a:cubicBezTo>
                    <a:pt x="3219" y="6771"/>
                    <a:pt x="3350" y="6630"/>
                    <a:pt x="3483" y="6490"/>
                  </a:cubicBezTo>
                  <a:cubicBezTo>
                    <a:pt x="4718" y="5191"/>
                    <a:pt x="5921" y="3893"/>
                    <a:pt x="7125" y="2594"/>
                  </a:cubicBezTo>
                  <a:cubicBezTo>
                    <a:pt x="7808" y="1850"/>
                    <a:pt x="8460" y="1135"/>
                    <a:pt x="9141" y="362"/>
                  </a:cubicBezTo>
                  <a:lnTo>
                    <a:pt x="9141" y="362"/>
                  </a:lnTo>
                  <a:cubicBezTo>
                    <a:pt x="9155" y="360"/>
                    <a:pt x="9170" y="355"/>
                    <a:pt x="9183" y="346"/>
                  </a:cubicBezTo>
                  <a:cubicBezTo>
                    <a:pt x="9247" y="251"/>
                    <a:pt x="9342" y="156"/>
                    <a:pt x="9468" y="156"/>
                  </a:cubicBezTo>
                  <a:cubicBezTo>
                    <a:pt x="9494" y="156"/>
                    <a:pt x="9514" y="151"/>
                    <a:pt x="9529" y="151"/>
                  </a:cubicBezTo>
                  <a:close/>
                  <a:moveTo>
                    <a:pt x="9571" y="1"/>
                  </a:moveTo>
                  <a:cubicBezTo>
                    <a:pt x="9388" y="1"/>
                    <a:pt x="9192" y="110"/>
                    <a:pt x="9068" y="210"/>
                  </a:cubicBezTo>
                  <a:lnTo>
                    <a:pt x="9068" y="210"/>
                  </a:lnTo>
                  <a:cubicBezTo>
                    <a:pt x="9064" y="212"/>
                    <a:pt x="9060" y="216"/>
                    <a:pt x="9057" y="219"/>
                  </a:cubicBezTo>
                  <a:cubicBezTo>
                    <a:pt x="9057" y="219"/>
                    <a:pt x="9057" y="219"/>
                    <a:pt x="9057" y="219"/>
                  </a:cubicBezTo>
                  <a:lnTo>
                    <a:pt x="9057" y="219"/>
                  </a:lnTo>
                  <a:cubicBezTo>
                    <a:pt x="9047" y="225"/>
                    <a:pt x="9040" y="232"/>
                    <a:pt x="9035" y="239"/>
                  </a:cubicBezTo>
                  <a:lnTo>
                    <a:pt x="9035" y="239"/>
                  </a:lnTo>
                  <a:cubicBezTo>
                    <a:pt x="7712" y="1468"/>
                    <a:pt x="6421" y="2728"/>
                    <a:pt x="5130" y="3956"/>
                  </a:cubicBezTo>
                  <a:cubicBezTo>
                    <a:pt x="3926" y="5159"/>
                    <a:pt x="2660" y="6331"/>
                    <a:pt x="1519" y="7598"/>
                  </a:cubicBezTo>
                  <a:cubicBezTo>
                    <a:pt x="949" y="8263"/>
                    <a:pt x="316" y="8960"/>
                    <a:pt x="63" y="9815"/>
                  </a:cubicBezTo>
                  <a:cubicBezTo>
                    <a:pt x="1" y="10022"/>
                    <a:pt x="141" y="10134"/>
                    <a:pt x="299" y="10134"/>
                  </a:cubicBezTo>
                  <a:cubicBezTo>
                    <a:pt x="383" y="10134"/>
                    <a:pt x="472" y="10102"/>
                    <a:pt x="538" y="10036"/>
                  </a:cubicBezTo>
                  <a:cubicBezTo>
                    <a:pt x="696" y="9815"/>
                    <a:pt x="918" y="9656"/>
                    <a:pt x="1076" y="9466"/>
                  </a:cubicBezTo>
                  <a:cubicBezTo>
                    <a:pt x="1266" y="9276"/>
                    <a:pt x="1424" y="9086"/>
                    <a:pt x="1614" y="8928"/>
                  </a:cubicBezTo>
                  <a:cubicBezTo>
                    <a:pt x="1995" y="8548"/>
                    <a:pt x="2375" y="8200"/>
                    <a:pt x="2755" y="7820"/>
                  </a:cubicBezTo>
                  <a:cubicBezTo>
                    <a:pt x="3483" y="7091"/>
                    <a:pt x="4211" y="6331"/>
                    <a:pt x="4971" y="5603"/>
                  </a:cubicBezTo>
                  <a:cubicBezTo>
                    <a:pt x="5700" y="4843"/>
                    <a:pt x="6428" y="4114"/>
                    <a:pt x="7157" y="3354"/>
                  </a:cubicBezTo>
                  <a:cubicBezTo>
                    <a:pt x="7917" y="2626"/>
                    <a:pt x="8677" y="1898"/>
                    <a:pt x="9437" y="1137"/>
                  </a:cubicBezTo>
                  <a:cubicBezTo>
                    <a:pt x="9627" y="916"/>
                    <a:pt x="10102" y="441"/>
                    <a:pt x="9848" y="124"/>
                  </a:cubicBezTo>
                  <a:cubicBezTo>
                    <a:pt x="9770" y="35"/>
                    <a:pt x="9673" y="1"/>
                    <a:pt x="95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18;p18">
              <a:extLst>
                <a:ext uri="{FF2B5EF4-FFF2-40B4-BE49-F238E27FC236}">
                  <a16:creationId xmlns:a16="http://schemas.microsoft.com/office/drawing/2014/main" xmlns="" id="{6BB2CD8D-6E4B-E5BE-5BFA-BE6614B71451}"/>
                </a:ext>
              </a:extLst>
            </p:cNvPr>
            <p:cNvSpPr/>
            <p:nvPr/>
          </p:nvSpPr>
          <p:spPr>
            <a:xfrm>
              <a:off x="4815349" y="1443429"/>
              <a:ext cx="67263" cy="76858"/>
            </a:xfrm>
            <a:custGeom>
              <a:avLst/>
              <a:gdLst/>
              <a:ahLst/>
              <a:cxnLst/>
              <a:rect l="l" t="t" r="r" b="b"/>
              <a:pathLst>
                <a:path w="2054" h="2347" extrusionOk="0">
                  <a:moveTo>
                    <a:pt x="1307" y="1"/>
                  </a:moveTo>
                  <a:cubicBezTo>
                    <a:pt x="1262" y="1"/>
                    <a:pt x="1222" y="30"/>
                    <a:pt x="1198" y="76"/>
                  </a:cubicBezTo>
                  <a:cubicBezTo>
                    <a:pt x="1103" y="203"/>
                    <a:pt x="1008" y="298"/>
                    <a:pt x="882" y="393"/>
                  </a:cubicBezTo>
                  <a:cubicBezTo>
                    <a:pt x="787" y="520"/>
                    <a:pt x="692" y="615"/>
                    <a:pt x="597" y="741"/>
                  </a:cubicBezTo>
                  <a:cubicBezTo>
                    <a:pt x="502" y="836"/>
                    <a:pt x="375" y="931"/>
                    <a:pt x="280" y="1026"/>
                  </a:cubicBezTo>
                  <a:cubicBezTo>
                    <a:pt x="185" y="1121"/>
                    <a:pt x="90" y="1248"/>
                    <a:pt x="27" y="1375"/>
                  </a:cubicBezTo>
                  <a:cubicBezTo>
                    <a:pt x="1" y="1426"/>
                    <a:pt x="17" y="1478"/>
                    <a:pt x="59" y="1478"/>
                  </a:cubicBezTo>
                  <a:cubicBezTo>
                    <a:pt x="68" y="1478"/>
                    <a:pt x="78" y="1476"/>
                    <a:pt x="90" y="1470"/>
                  </a:cubicBezTo>
                  <a:cubicBezTo>
                    <a:pt x="217" y="1406"/>
                    <a:pt x="343" y="1280"/>
                    <a:pt x="438" y="1185"/>
                  </a:cubicBezTo>
                  <a:cubicBezTo>
                    <a:pt x="565" y="1090"/>
                    <a:pt x="660" y="963"/>
                    <a:pt x="755" y="868"/>
                  </a:cubicBezTo>
                  <a:cubicBezTo>
                    <a:pt x="946" y="704"/>
                    <a:pt x="1137" y="494"/>
                    <a:pt x="1328" y="317"/>
                  </a:cubicBezTo>
                  <a:lnTo>
                    <a:pt x="1328" y="317"/>
                  </a:lnTo>
                  <a:cubicBezTo>
                    <a:pt x="1402" y="373"/>
                    <a:pt x="1482" y="423"/>
                    <a:pt x="1547" y="488"/>
                  </a:cubicBezTo>
                  <a:cubicBezTo>
                    <a:pt x="1614" y="555"/>
                    <a:pt x="1680" y="621"/>
                    <a:pt x="1747" y="699"/>
                  </a:cubicBezTo>
                  <a:lnTo>
                    <a:pt x="1747" y="699"/>
                  </a:lnTo>
                  <a:cubicBezTo>
                    <a:pt x="1444" y="918"/>
                    <a:pt x="1163" y="1118"/>
                    <a:pt x="882" y="1343"/>
                  </a:cubicBezTo>
                  <a:cubicBezTo>
                    <a:pt x="723" y="1470"/>
                    <a:pt x="565" y="1628"/>
                    <a:pt x="407" y="1755"/>
                  </a:cubicBezTo>
                  <a:cubicBezTo>
                    <a:pt x="280" y="1913"/>
                    <a:pt x="153" y="2071"/>
                    <a:pt x="58" y="2261"/>
                  </a:cubicBezTo>
                  <a:cubicBezTo>
                    <a:pt x="34" y="2286"/>
                    <a:pt x="65" y="2346"/>
                    <a:pt x="95" y="2346"/>
                  </a:cubicBezTo>
                  <a:cubicBezTo>
                    <a:pt x="105" y="2346"/>
                    <a:pt x="114" y="2340"/>
                    <a:pt x="122" y="2325"/>
                  </a:cubicBezTo>
                  <a:cubicBezTo>
                    <a:pt x="280" y="2230"/>
                    <a:pt x="470" y="2135"/>
                    <a:pt x="597" y="2008"/>
                  </a:cubicBezTo>
                  <a:cubicBezTo>
                    <a:pt x="755" y="1881"/>
                    <a:pt x="913" y="1755"/>
                    <a:pt x="1072" y="1596"/>
                  </a:cubicBezTo>
                  <a:cubicBezTo>
                    <a:pt x="1357" y="1343"/>
                    <a:pt x="1673" y="1058"/>
                    <a:pt x="1990" y="836"/>
                  </a:cubicBezTo>
                  <a:cubicBezTo>
                    <a:pt x="2054" y="805"/>
                    <a:pt x="2054" y="741"/>
                    <a:pt x="2022" y="678"/>
                  </a:cubicBezTo>
                  <a:cubicBezTo>
                    <a:pt x="1864" y="393"/>
                    <a:pt x="1642" y="108"/>
                    <a:pt x="1357" y="13"/>
                  </a:cubicBezTo>
                  <a:cubicBezTo>
                    <a:pt x="1340" y="5"/>
                    <a:pt x="1323" y="1"/>
                    <a:pt x="13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19;p18">
              <a:extLst>
                <a:ext uri="{FF2B5EF4-FFF2-40B4-BE49-F238E27FC236}">
                  <a16:creationId xmlns:a16="http://schemas.microsoft.com/office/drawing/2014/main" xmlns="" id="{5A1E5B84-9929-0C9A-E30F-C0B81A1304AA}"/>
                </a:ext>
              </a:extLst>
            </p:cNvPr>
            <p:cNvSpPr/>
            <p:nvPr/>
          </p:nvSpPr>
          <p:spPr>
            <a:xfrm>
              <a:off x="4850422" y="1333856"/>
              <a:ext cx="165735" cy="135214"/>
            </a:xfrm>
            <a:custGeom>
              <a:avLst/>
              <a:gdLst/>
              <a:ahLst/>
              <a:cxnLst/>
              <a:rect l="l" t="t" r="r" b="b"/>
              <a:pathLst>
                <a:path w="5061" h="4129" extrusionOk="0">
                  <a:moveTo>
                    <a:pt x="4905" y="1"/>
                  </a:moveTo>
                  <a:cubicBezTo>
                    <a:pt x="4876" y="1"/>
                    <a:pt x="4845" y="11"/>
                    <a:pt x="4814" y="34"/>
                  </a:cubicBezTo>
                  <a:cubicBezTo>
                    <a:pt x="4795" y="46"/>
                    <a:pt x="4774" y="58"/>
                    <a:pt x="4754" y="70"/>
                  </a:cubicBezTo>
                  <a:lnTo>
                    <a:pt x="4754" y="70"/>
                  </a:lnTo>
                  <a:cubicBezTo>
                    <a:pt x="4753" y="68"/>
                    <a:pt x="4752" y="67"/>
                    <a:pt x="4751" y="65"/>
                  </a:cubicBezTo>
                  <a:cubicBezTo>
                    <a:pt x="4749" y="69"/>
                    <a:pt x="4747" y="72"/>
                    <a:pt x="4745" y="75"/>
                  </a:cubicBezTo>
                  <a:lnTo>
                    <a:pt x="4745" y="75"/>
                  </a:lnTo>
                  <a:cubicBezTo>
                    <a:pt x="4184" y="397"/>
                    <a:pt x="3458" y="576"/>
                    <a:pt x="2819" y="667"/>
                  </a:cubicBezTo>
                  <a:cubicBezTo>
                    <a:pt x="2249" y="762"/>
                    <a:pt x="1616" y="762"/>
                    <a:pt x="1078" y="1079"/>
                  </a:cubicBezTo>
                  <a:cubicBezTo>
                    <a:pt x="602" y="1364"/>
                    <a:pt x="317" y="1839"/>
                    <a:pt x="191" y="2377"/>
                  </a:cubicBezTo>
                  <a:cubicBezTo>
                    <a:pt x="96" y="2789"/>
                    <a:pt x="1" y="3517"/>
                    <a:pt x="476" y="3771"/>
                  </a:cubicBezTo>
                  <a:cubicBezTo>
                    <a:pt x="489" y="3775"/>
                    <a:pt x="502" y="3777"/>
                    <a:pt x="515" y="3777"/>
                  </a:cubicBezTo>
                  <a:cubicBezTo>
                    <a:pt x="601" y="3777"/>
                    <a:pt x="689" y="3695"/>
                    <a:pt x="634" y="3612"/>
                  </a:cubicBezTo>
                  <a:cubicBezTo>
                    <a:pt x="349" y="3201"/>
                    <a:pt x="444" y="2631"/>
                    <a:pt x="602" y="2219"/>
                  </a:cubicBezTo>
                  <a:cubicBezTo>
                    <a:pt x="793" y="1681"/>
                    <a:pt x="1173" y="1332"/>
                    <a:pt x="1711" y="1174"/>
                  </a:cubicBezTo>
                  <a:cubicBezTo>
                    <a:pt x="2218" y="1047"/>
                    <a:pt x="2756" y="1047"/>
                    <a:pt x="3294" y="920"/>
                  </a:cubicBezTo>
                  <a:cubicBezTo>
                    <a:pt x="3743" y="821"/>
                    <a:pt x="4153" y="642"/>
                    <a:pt x="4585" y="463"/>
                  </a:cubicBezTo>
                  <a:lnTo>
                    <a:pt x="4585" y="463"/>
                  </a:lnTo>
                  <a:cubicBezTo>
                    <a:pt x="4482" y="870"/>
                    <a:pt x="4529" y="1309"/>
                    <a:pt x="4434" y="1712"/>
                  </a:cubicBezTo>
                  <a:cubicBezTo>
                    <a:pt x="4339" y="2282"/>
                    <a:pt x="4118" y="2916"/>
                    <a:pt x="3643" y="3232"/>
                  </a:cubicBezTo>
                  <a:cubicBezTo>
                    <a:pt x="3168" y="3517"/>
                    <a:pt x="2566" y="3517"/>
                    <a:pt x="2028" y="3581"/>
                  </a:cubicBezTo>
                  <a:cubicBezTo>
                    <a:pt x="1711" y="3612"/>
                    <a:pt x="1394" y="3612"/>
                    <a:pt x="1109" y="3707"/>
                  </a:cubicBezTo>
                  <a:cubicBezTo>
                    <a:pt x="951" y="3771"/>
                    <a:pt x="761" y="3802"/>
                    <a:pt x="729" y="3992"/>
                  </a:cubicBezTo>
                  <a:cubicBezTo>
                    <a:pt x="712" y="4079"/>
                    <a:pt x="780" y="4128"/>
                    <a:pt x="846" y="4128"/>
                  </a:cubicBezTo>
                  <a:cubicBezTo>
                    <a:pt x="899" y="4128"/>
                    <a:pt x="951" y="4095"/>
                    <a:pt x="951" y="4024"/>
                  </a:cubicBezTo>
                  <a:cubicBezTo>
                    <a:pt x="951" y="4024"/>
                    <a:pt x="1774" y="3992"/>
                    <a:pt x="1838" y="3961"/>
                  </a:cubicBezTo>
                  <a:cubicBezTo>
                    <a:pt x="2154" y="3961"/>
                    <a:pt x="2439" y="3929"/>
                    <a:pt x="2756" y="3897"/>
                  </a:cubicBezTo>
                  <a:cubicBezTo>
                    <a:pt x="3231" y="3834"/>
                    <a:pt x="3769" y="3739"/>
                    <a:pt x="4149" y="3391"/>
                  </a:cubicBezTo>
                  <a:cubicBezTo>
                    <a:pt x="4561" y="3042"/>
                    <a:pt x="4783" y="2441"/>
                    <a:pt x="4878" y="1934"/>
                  </a:cubicBezTo>
                  <a:cubicBezTo>
                    <a:pt x="5004" y="1364"/>
                    <a:pt x="4909" y="762"/>
                    <a:pt x="5036" y="192"/>
                  </a:cubicBezTo>
                  <a:cubicBezTo>
                    <a:pt x="5060" y="96"/>
                    <a:pt x="4994" y="1"/>
                    <a:pt x="49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20;p18">
              <a:extLst>
                <a:ext uri="{FF2B5EF4-FFF2-40B4-BE49-F238E27FC236}">
                  <a16:creationId xmlns:a16="http://schemas.microsoft.com/office/drawing/2014/main" xmlns="" id="{2EA8F510-08FB-F0AC-E62E-F7BA9EAB6921}"/>
                </a:ext>
              </a:extLst>
            </p:cNvPr>
            <p:cNvSpPr/>
            <p:nvPr/>
          </p:nvSpPr>
          <p:spPr>
            <a:xfrm>
              <a:off x="4938579" y="1340962"/>
              <a:ext cx="64054" cy="118480"/>
            </a:xfrm>
            <a:custGeom>
              <a:avLst/>
              <a:gdLst/>
              <a:ahLst/>
              <a:cxnLst/>
              <a:rect l="l" t="t" r="r" b="b"/>
              <a:pathLst>
                <a:path w="1956" h="3618" extrusionOk="0">
                  <a:moveTo>
                    <a:pt x="1864" y="0"/>
                  </a:moveTo>
                  <a:cubicBezTo>
                    <a:pt x="1855" y="0"/>
                    <a:pt x="1846" y="2"/>
                    <a:pt x="1837" y="7"/>
                  </a:cubicBezTo>
                  <a:cubicBezTo>
                    <a:pt x="1552" y="197"/>
                    <a:pt x="1267" y="355"/>
                    <a:pt x="951" y="482"/>
                  </a:cubicBezTo>
                  <a:cubicBezTo>
                    <a:pt x="792" y="545"/>
                    <a:pt x="666" y="577"/>
                    <a:pt x="507" y="608"/>
                  </a:cubicBezTo>
                  <a:cubicBezTo>
                    <a:pt x="381" y="672"/>
                    <a:pt x="222" y="703"/>
                    <a:pt x="96" y="767"/>
                  </a:cubicBezTo>
                  <a:cubicBezTo>
                    <a:pt x="1" y="830"/>
                    <a:pt x="1" y="989"/>
                    <a:pt x="96" y="1052"/>
                  </a:cubicBezTo>
                  <a:cubicBezTo>
                    <a:pt x="286" y="1179"/>
                    <a:pt x="507" y="1179"/>
                    <a:pt x="697" y="1179"/>
                  </a:cubicBezTo>
                  <a:cubicBezTo>
                    <a:pt x="824" y="1179"/>
                    <a:pt x="919" y="1147"/>
                    <a:pt x="1014" y="1147"/>
                  </a:cubicBezTo>
                  <a:lnTo>
                    <a:pt x="1101" y="1147"/>
                  </a:lnTo>
                  <a:cubicBezTo>
                    <a:pt x="1083" y="1197"/>
                    <a:pt x="1039" y="1280"/>
                    <a:pt x="1014" y="1305"/>
                  </a:cubicBezTo>
                  <a:cubicBezTo>
                    <a:pt x="982" y="1432"/>
                    <a:pt x="824" y="1654"/>
                    <a:pt x="887" y="1812"/>
                  </a:cubicBezTo>
                  <a:cubicBezTo>
                    <a:pt x="914" y="1879"/>
                    <a:pt x="970" y="1912"/>
                    <a:pt x="1035" y="1921"/>
                  </a:cubicBezTo>
                  <a:lnTo>
                    <a:pt x="1035" y="1921"/>
                  </a:lnTo>
                  <a:cubicBezTo>
                    <a:pt x="932" y="2244"/>
                    <a:pt x="825" y="2550"/>
                    <a:pt x="697" y="2857"/>
                  </a:cubicBezTo>
                  <a:cubicBezTo>
                    <a:pt x="634" y="3015"/>
                    <a:pt x="571" y="3142"/>
                    <a:pt x="412" y="3237"/>
                  </a:cubicBezTo>
                  <a:cubicBezTo>
                    <a:pt x="317" y="3269"/>
                    <a:pt x="254" y="3300"/>
                    <a:pt x="191" y="3332"/>
                  </a:cubicBezTo>
                  <a:cubicBezTo>
                    <a:pt x="127" y="3395"/>
                    <a:pt x="96" y="3459"/>
                    <a:pt x="32" y="3490"/>
                  </a:cubicBezTo>
                  <a:cubicBezTo>
                    <a:pt x="1" y="3522"/>
                    <a:pt x="32" y="3585"/>
                    <a:pt x="64" y="3585"/>
                  </a:cubicBezTo>
                  <a:cubicBezTo>
                    <a:pt x="127" y="3585"/>
                    <a:pt x="191" y="3617"/>
                    <a:pt x="286" y="3617"/>
                  </a:cubicBezTo>
                  <a:cubicBezTo>
                    <a:pt x="381" y="3585"/>
                    <a:pt x="444" y="3554"/>
                    <a:pt x="539" y="3522"/>
                  </a:cubicBezTo>
                  <a:cubicBezTo>
                    <a:pt x="666" y="3395"/>
                    <a:pt x="792" y="3269"/>
                    <a:pt x="887" y="3110"/>
                  </a:cubicBezTo>
                  <a:cubicBezTo>
                    <a:pt x="982" y="2889"/>
                    <a:pt x="1014" y="2699"/>
                    <a:pt x="1109" y="2477"/>
                  </a:cubicBezTo>
                  <a:cubicBezTo>
                    <a:pt x="1172" y="2255"/>
                    <a:pt x="1267" y="2002"/>
                    <a:pt x="1331" y="1780"/>
                  </a:cubicBezTo>
                  <a:cubicBezTo>
                    <a:pt x="1355" y="1681"/>
                    <a:pt x="1284" y="1602"/>
                    <a:pt x="1206" y="1602"/>
                  </a:cubicBezTo>
                  <a:cubicBezTo>
                    <a:pt x="1203" y="1602"/>
                    <a:pt x="1200" y="1602"/>
                    <a:pt x="1197" y="1602"/>
                  </a:cubicBezTo>
                  <a:lnTo>
                    <a:pt x="1197" y="1602"/>
                  </a:lnTo>
                  <a:cubicBezTo>
                    <a:pt x="1208" y="1563"/>
                    <a:pt x="1215" y="1516"/>
                    <a:pt x="1236" y="1495"/>
                  </a:cubicBezTo>
                  <a:cubicBezTo>
                    <a:pt x="1267" y="1400"/>
                    <a:pt x="1331" y="1337"/>
                    <a:pt x="1362" y="1242"/>
                  </a:cubicBezTo>
                  <a:cubicBezTo>
                    <a:pt x="1394" y="1115"/>
                    <a:pt x="1426" y="989"/>
                    <a:pt x="1299" y="894"/>
                  </a:cubicBezTo>
                  <a:cubicBezTo>
                    <a:pt x="1242" y="836"/>
                    <a:pt x="1139" y="825"/>
                    <a:pt x="1032" y="825"/>
                  </a:cubicBezTo>
                  <a:cubicBezTo>
                    <a:pt x="961" y="825"/>
                    <a:pt x="887" y="830"/>
                    <a:pt x="824" y="830"/>
                  </a:cubicBezTo>
                  <a:cubicBezTo>
                    <a:pt x="748" y="830"/>
                    <a:pt x="672" y="835"/>
                    <a:pt x="596" y="835"/>
                  </a:cubicBezTo>
                  <a:cubicBezTo>
                    <a:pt x="581" y="835"/>
                    <a:pt x="566" y="835"/>
                    <a:pt x="551" y="835"/>
                  </a:cubicBezTo>
                  <a:lnTo>
                    <a:pt x="551" y="835"/>
                  </a:lnTo>
                  <a:cubicBezTo>
                    <a:pt x="610" y="812"/>
                    <a:pt x="661" y="789"/>
                    <a:pt x="729" y="767"/>
                  </a:cubicBezTo>
                  <a:cubicBezTo>
                    <a:pt x="856" y="735"/>
                    <a:pt x="982" y="672"/>
                    <a:pt x="1141" y="608"/>
                  </a:cubicBezTo>
                  <a:cubicBezTo>
                    <a:pt x="1426" y="482"/>
                    <a:pt x="1679" y="323"/>
                    <a:pt x="1901" y="102"/>
                  </a:cubicBezTo>
                  <a:cubicBezTo>
                    <a:pt x="1955" y="75"/>
                    <a:pt x="1916" y="0"/>
                    <a:pt x="18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21;p18">
              <a:extLst>
                <a:ext uri="{FF2B5EF4-FFF2-40B4-BE49-F238E27FC236}">
                  <a16:creationId xmlns:a16="http://schemas.microsoft.com/office/drawing/2014/main" xmlns="" id="{5AF13E16-90E9-C303-8401-6D90B134394F}"/>
                </a:ext>
              </a:extLst>
            </p:cNvPr>
            <p:cNvSpPr/>
            <p:nvPr/>
          </p:nvSpPr>
          <p:spPr>
            <a:xfrm>
              <a:off x="5490312" y="1984159"/>
              <a:ext cx="1035050" cy="1035050"/>
            </a:xfrm>
            <a:custGeom>
              <a:avLst/>
              <a:gdLst/>
              <a:ahLst/>
              <a:cxnLst/>
              <a:rect l="l" t="t" r="r" b="b"/>
              <a:pathLst>
                <a:path w="31607" h="31607" extrusionOk="0">
                  <a:moveTo>
                    <a:pt x="15803" y="0"/>
                  </a:moveTo>
                  <a:cubicBezTo>
                    <a:pt x="7094" y="0"/>
                    <a:pt x="1" y="7094"/>
                    <a:pt x="1" y="15803"/>
                  </a:cubicBezTo>
                  <a:cubicBezTo>
                    <a:pt x="1" y="24544"/>
                    <a:pt x="7094" y="31606"/>
                    <a:pt x="15803" y="31606"/>
                  </a:cubicBezTo>
                  <a:cubicBezTo>
                    <a:pt x="24544" y="31606"/>
                    <a:pt x="31606" y="24544"/>
                    <a:pt x="31606" y="15803"/>
                  </a:cubicBezTo>
                  <a:cubicBezTo>
                    <a:pt x="31606" y="7094"/>
                    <a:pt x="24544" y="0"/>
                    <a:pt x="15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22;p18">
              <a:extLst>
                <a:ext uri="{FF2B5EF4-FFF2-40B4-BE49-F238E27FC236}">
                  <a16:creationId xmlns:a16="http://schemas.microsoft.com/office/drawing/2014/main" xmlns="" id="{89C14D9F-1BCD-E7B8-D0B6-00770268A831}"/>
                </a:ext>
              </a:extLst>
            </p:cNvPr>
            <p:cNvSpPr/>
            <p:nvPr/>
          </p:nvSpPr>
          <p:spPr>
            <a:xfrm>
              <a:off x="5477868" y="1977937"/>
              <a:ext cx="1059938" cy="1058890"/>
            </a:xfrm>
            <a:custGeom>
              <a:avLst/>
              <a:gdLst/>
              <a:ahLst/>
              <a:cxnLst/>
              <a:rect l="l" t="t" r="r" b="b"/>
              <a:pathLst>
                <a:path w="32367" h="32335" extrusionOk="0">
                  <a:moveTo>
                    <a:pt x="16183" y="412"/>
                  </a:moveTo>
                  <a:cubicBezTo>
                    <a:pt x="18242" y="412"/>
                    <a:pt x="20269" y="824"/>
                    <a:pt x="22169" y="1584"/>
                  </a:cubicBezTo>
                  <a:cubicBezTo>
                    <a:pt x="24037" y="2376"/>
                    <a:pt x="25748" y="3547"/>
                    <a:pt x="27204" y="5004"/>
                  </a:cubicBezTo>
                  <a:cubicBezTo>
                    <a:pt x="28629" y="6461"/>
                    <a:pt x="29738" y="8203"/>
                    <a:pt x="30498" y="10071"/>
                  </a:cubicBezTo>
                  <a:cubicBezTo>
                    <a:pt x="31258" y="11971"/>
                    <a:pt x="31638" y="13966"/>
                    <a:pt x="31638" y="15993"/>
                  </a:cubicBezTo>
                  <a:cubicBezTo>
                    <a:pt x="31606" y="18020"/>
                    <a:pt x="31195" y="20047"/>
                    <a:pt x="30403" y="21884"/>
                  </a:cubicBezTo>
                  <a:cubicBezTo>
                    <a:pt x="29611" y="23752"/>
                    <a:pt x="28471" y="25431"/>
                    <a:pt x="27046" y="26856"/>
                  </a:cubicBezTo>
                  <a:cubicBezTo>
                    <a:pt x="24164" y="29674"/>
                    <a:pt x="20205" y="31289"/>
                    <a:pt x="16183" y="31289"/>
                  </a:cubicBezTo>
                  <a:cubicBezTo>
                    <a:pt x="14188" y="31289"/>
                    <a:pt x="12193" y="30909"/>
                    <a:pt x="10356" y="30149"/>
                  </a:cubicBezTo>
                  <a:cubicBezTo>
                    <a:pt x="8488" y="29389"/>
                    <a:pt x="6778" y="28249"/>
                    <a:pt x="5353" y="26856"/>
                  </a:cubicBezTo>
                  <a:cubicBezTo>
                    <a:pt x="3928" y="25431"/>
                    <a:pt x="2756" y="23752"/>
                    <a:pt x="1996" y="21884"/>
                  </a:cubicBezTo>
                  <a:cubicBezTo>
                    <a:pt x="1204" y="20047"/>
                    <a:pt x="792" y="18020"/>
                    <a:pt x="761" y="15993"/>
                  </a:cubicBezTo>
                  <a:cubicBezTo>
                    <a:pt x="729" y="13998"/>
                    <a:pt x="1109" y="11971"/>
                    <a:pt x="1869" y="10071"/>
                  </a:cubicBezTo>
                  <a:cubicBezTo>
                    <a:pt x="2629" y="8203"/>
                    <a:pt x="3769" y="6461"/>
                    <a:pt x="5194" y="5004"/>
                  </a:cubicBezTo>
                  <a:cubicBezTo>
                    <a:pt x="6651" y="3579"/>
                    <a:pt x="8361" y="2407"/>
                    <a:pt x="10230" y="1616"/>
                  </a:cubicBezTo>
                  <a:cubicBezTo>
                    <a:pt x="12098" y="824"/>
                    <a:pt x="14157" y="412"/>
                    <a:pt x="16183" y="412"/>
                  </a:cubicBezTo>
                  <a:close/>
                  <a:moveTo>
                    <a:pt x="16183" y="0"/>
                  </a:moveTo>
                  <a:cubicBezTo>
                    <a:pt x="14093" y="0"/>
                    <a:pt x="12003" y="412"/>
                    <a:pt x="10071" y="1204"/>
                  </a:cubicBezTo>
                  <a:cubicBezTo>
                    <a:pt x="8108" y="1996"/>
                    <a:pt x="6334" y="3167"/>
                    <a:pt x="4846" y="4656"/>
                  </a:cubicBezTo>
                  <a:cubicBezTo>
                    <a:pt x="3357" y="6144"/>
                    <a:pt x="2122" y="7918"/>
                    <a:pt x="1299" y="9849"/>
                  </a:cubicBezTo>
                  <a:cubicBezTo>
                    <a:pt x="476" y="11781"/>
                    <a:pt x="32" y="13903"/>
                    <a:pt x="32" y="16025"/>
                  </a:cubicBezTo>
                  <a:cubicBezTo>
                    <a:pt x="1" y="18115"/>
                    <a:pt x="412" y="20237"/>
                    <a:pt x="1204" y="22200"/>
                  </a:cubicBezTo>
                  <a:cubicBezTo>
                    <a:pt x="1996" y="24196"/>
                    <a:pt x="3199" y="26001"/>
                    <a:pt x="4688" y="27521"/>
                  </a:cubicBezTo>
                  <a:cubicBezTo>
                    <a:pt x="6176" y="29009"/>
                    <a:pt x="7981" y="30244"/>
                    <a:pt x="9945" y="31068"/>
                  </a:cubicBezTo>
                  <a:cubicBezTo>
                    <a:pt x="11908" y="31891"/>
                    <a:pt x="14062" y="32334"/>
                    <a:pt x="16183" y="32334"/>
                  </a:cubicBezTo>
                  <a:cubicBezTo>
                    <a:pt x="18337" y="32334"/>
                    <a:pt x="20459" y="31891"/>
                    <a:pt x="22422" y="31068"/>
                  </a:cubicBezTo>
                  <a:cubicBezTo>
                    <a:pt x="24417" y="30244"/>
                    <a:pt x="26191" y="29041"/>
                    <a:pt x="27711" y="27521"/>
                  </a:cubicBezTo>
                  <a:cubicBezTo>
                    <a:pt x="29199" y="26001"/>
                    <a:pt x="30371" y="24196"/>
                    <a:pt x="31163" y="22200"/>
                  </a:cubicBezTo>
                  <a:cubicBezTo>
                    <a:pt x="31986" y="20237"/>
                    <a:pt x="32366" y="18115"/>
                    <a:pt x="32366" y="15993"/>
                  </a:cubicBezTo>
                  <a:cubicBezTo>
                    <a:pt x="32335" y="13903"/>
                    <a:pt x="31891" y="11781"/>
                    <a:pt x="31068" y="9849"/>
                  </a:cubicBezTo>
                  <a:cubicBezTo>
                    <a:pt x="30245" y="7918"/>
                    <a:pt x="29041" y="6144"/>
                    <a:pt x="27553" y="4656"/>
                  </a:cubicBezTo>
                  <a:cubicBezTo>
                    <a:pt x="24544" y="1711"/>
                    <a:pt x="20395" y="0"/>
                    <a:pt x="161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23;p18">
              <a:extLst>
                <a:ext uri="{FF2B5EF4-FFF2-40B4-BE49-F238E27FC236}">
                  <a16:creationId xmlns:a16="http://schemas.microsoft.com/office/drawing/2014/main" xmlns="" id="{010E8F49-AD4A-2261-4C6A-CBDA25DA814B}"/>
                </a:ext>
              </a:extLst>
            </p:cNvPr>
            <p:cNvSpPr/>
            <p:nvPr/>
          </p:nvSpPr>
          <p:spPr>
            <a:xfrm>
              <a:off x="5444171" y="2195218"/>
              <a:ext cx="90416" cy="265779"/>
            </a:xfrm>
            <a:custGeom>
              <a:avLst/>
              <a:gdLst/>
              <a:ahLst/>
              <a:cxnLst/>
              <a:rect l="l" t="t" r="r" b="b"/>
              <a:pathLst>
                <a:path w="2761" h="8116" extrusionOk="0">
                  <a:moveTo>
                    <a:pt x="2661" y="1"/>
                  </a:moveTo>
                  <a:cubicBezTo>
                    <a:pt x="2633" y="1"/>
                    <a:pt x="2603" y="14"/>
                    <a:pt x="2581" y="48"/>
                  </a:cubicBezTo>
                  <a:cubicBezTo>
                    <a:pt x="1821" y="1219"/>
                    <a:pt x="1220" y="2454"/>
                    <a:pt x="808" y="3785"/>
                  </a:cubicBezTo>
                  <a:cubicBezTo>
                    <a:pt x="365" y="5115"/>
                    <a:pt x="143" y="6508"/>
                    <a:pt x="16" y="7901"/>
                  </a:cubicBezTo>
                  <a:cubicBezTo>
                    <a:pt x="0" y="8044"/>
                    <a:pt x="111" y="8115"/>
                    <a:pt x="226" y="8115"/>
                  </a:cubicBezTo>
                  <a:cubicBezTo>
                    <a:pt x="341" y="8115"/>
                    <a:pt x="460" y="8044"/>
                    <a:pt x="460" y="7901"/>
                  </a:cubicBezTo>
                  <a:cubicBezTo>
                    <a:pt x="523" y="5210"/>
                    <a:pt x="1410" y="2454"/>
                    <a:pt x="2740" y="111"/>
                  </a:cubicBezTo>
                  <a:cubicBezTo>
                    <a:pt x="2760" y="49"/>
                    <a:pt x="2714" y="1"/>
                    <a:pt x="26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24;p18">
              <a:extLst>
                <a:ext uri="{FF2B5EF4-FFF2-40B4-BE49-F238E27FC236}">
                  <a16:creationId xmlns:a16="http://schemas.microsoft.com/office/drawing/2014/main" xmlns="" id="{93DBF9F5-3A95-7906-6EEB-2AA9546220C1}"/>
                </a:ext>
              </a:extLst>
            </p:cNvPr>
            <p:cNvSpPr/>
            <p:nvPr/>
          </p:nvSpPr>
          <p:spPr>
            <a:xfrm>
              <a:off x="5440536" y="2498264"/>
              <a:ext cx="16636" cy="39723"/>
            </a:xfrm>
            <a:custGeom>
              <a:avLst/>
              <a:gdLst/>
              <a:ahLst/>
              <a:cxnLst/>
              <a:rect l="l" t="t" r="r" b="b"/>
              <a:pathLst>
                <a:path w="508" h="1213" extrusionOk="0">
                  <a:moveTo>
                    <a:pt x="274" y="0"/>
                  </a:moveTo>
                  <a:cubicBezTo>
                    <a:pt x="216" y="0"/>
                    <a:pt x="156" y="33"/>
                    <a:pt x="127" y="104"/>
                  </a:cubicBezTo>
                  <a:cubicBezTo>
                    <a:pt x="127" y="104"/>
                    <a:pt x="127" y="136"/>
                    <a:pt x="127" y="136"/>
                  </a:cubicBezTo>
                  <a:cubicBezTo>
                    <a:pt x="127" y="136"/>
                    <a:pt x="107" y="176"/>
                    <a:pt x="99" y="176"/>
                  </a:cubicBezTo>
                  <a:cubicBezTo>
                    <a:pt x="97" y="176"/>
                    <a:pt x="95" y="174"/>
                    <a:pt x="95" y="168"/>
                  </a:cubicBezTo>
                  <a:cubicBezTo>
                    <a:pt x="95" y="199"/>
                    <a:pt x="64" y="231"/>
                    <a:pt x="64" y="263"/>
                  </a:cubicBezTo>
                  <a:cubicBezTo>
                    <a:pt x="64" y="263"/>
                    <a:pt x="64" y="294"/>
                    <a:pt x="64" y="294"/>
                  </a:cubicBezTo>
                  <a:cubicBezTo>
                    <a:pt x="32" y="389"/>
                    <a:pt x="32" y="453"/>
                    <a:pt x="32" y="548"/>
                  </a:cubicBezTo>
                  <a:cubicBezTo>
                    <a:pt x="0" y="706"/>
                    <a:pt x="32" y="864"/>
                    <a:pt x="64" y="991"/>
                  </a:cubicBezTo>
                  <a:cubicBezTo>
                    <a:pt x="84" y="1070"/>
                    <a:pt x="128" y="1112"/>
                    <a:pt x="181" y="1140"/>
                  </a:cubicBezTo>
                  <a:lnTo>
                    <a:pt x="181" y="1140"/>
                  </a:lnTo>
                  <a:cubicBezTo>
                    <a:pt x="205" y="1164"/>
                    <a:pt x="230" y="1188"/>
                    <a:pt x="254" y="1213"/>
                  </a:cubicBezTo>
                  <a:cubicBezTo>
                    <a:pt x="317" y="1213"/>
                    <a:pt x="381" y="1213"/>
                    <a:pt x="412" y="1149"/>
                  </a:cubicBezTo>
                  <a:cubicBezTo>
                    <a:pt x="421" y="1140"/>
                    <a:pt x="428" y="1131"/>
                    <a:pt x="433" y="1121"/>
                  </a:cubicBezTo>
                  <a:lnTo>
                    <a:pt x="433" y="1121"/>
                  </a:lnTo>
                  <a:cubicBezTo>
                    <a:pt x="488" y="1078"/>
                    <a:pt x="507" y="1009"/>
                    <a:pt x="507" y="959"/>
                  </a:cubicBezTo>
                  <a:cubicBezTo>
                    <a:pt x="507" y="864"/>
                    <a:pt x="476" y="769"/>
                    <a:pt x="476" y="706"/>
                  </a:cubicBezTo>
                  <a:cubicBezTo>
                    <a:pt x="476" y="674"/>
                    <a:pt x="476" y="674"/>
                    <a:pt x="476" y="643"/>
                  </a:cubicBezTo>
                  <a:cubicBezTo>
                    <a:pt x="476" y="611"/>
                    <a:pt x="476" y="579"/>
                    <a:pt x="476" y="548"/>
                  </a:cubicBezTo>
                  <a:cubicBezTo>
                    <a:pt x="476" y="484"/>
                    <a:pt x="476" y="453"/>
                    <a:pt x="444" y="421"/>
                  </a:cubicBezTo>
                  <a:cubicBezTo>
                    <a:pt x="444" y="409"/>
                    <a:pt x="444" y="389"/>
                    <a:pt x="444" y="389"/>
                  </a:cubicBezTo>
                  <a:cubicBezTo>
                    <a:pt x="444" y="370"/>
                    <a:pt x="444" y="341"/>
                    <a:pt x="444" y="326"/>
                  </a:cubicBezTo>
                  <a:cubicBezTo>
                    <a:pt x="444" y="294"/>
                    <a:pt x="444" y="263"/>
                    <a:pt x="412" y="199"/>
                  </a:cubicBezTo>
                  <a:lnTo>
                    <a:pt x="412" y="136"/>
                  </a:lnTo>
                  <a:cubicBezTo>
                    <a:pt x="412" y="49"/>
                    <a:pt x="345" y="0"/>
                    <a:pt x="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5;p18">
              <a:extLst>
                <a:ext uri="{FF2B5EF4-FFF2-40B4-BE49-F238E27FC236}">
                  <a16:creationId xmlns:a16="http://schemas.microsoft.com/office/drawing/2014/main" xmlns="" id="{634CE83C-DB44-DD43-80AD-A683359B73A0}"/>
                </a:ext>
              </a:extLst>
            </p:cNvPr>
            <p:cNvSpPr/>
            <p:nvPr/>
          </p:nvSpPr>
          <p:spPr>
            <a:xfrm>
              <a:off x="6315849" y="2526296"/>
              <a:ext cx="244788" cy="439995"/>
            </a:xfrm>
            <a:custGeom>
              <a:avLst/>
              <a:gdLst/>
              <a:ahLst/>
              <a:cxnLst/>
              <a:rect l="l" t="t" r="r" b="b"/>
              <a:pathLst>
                <a:path w="7475" h="13436" extrusionOk="0">
                  <a:moveTo>
                    <a:pt x="7411" y="0"/>
                  </a:moveTo>
                  <a:cubicBezTo>
                    <a:pt x="7379" y="0"/>
                    <a:pt x="7347" y="24"/>
                    <a:pt x="7347" y="72"/>
                  </a:cubicBezTo>
                  <a:cubicBezTo>
                    <a:pt x="7189" y="2098"/>
                    <a:pt x="6714" y="4125"/>
                    <a:pt x="5891" y="5994"/>
                  </a:cubicBezTo>
                  <a:cubicBezTo>
                    <a:pt x="5067" y="7862"/>
                    <a:pt x="3895" y="9541"/>
                    <a:pt x="2502" y="10997"/>
                  </a:cubicBezTo>
                  <a:cubicBezTo>
                    <a:pt x="2122" y="11409"/>
                    <a:pt x="1710" y="11789"/>
                    <a:pt x="1299" y="12169"/>
                  </a:cubicBezTo>
                  <a:cubicBezTo>
                    <a:pt x="1077" y="12359"/>
                    <a:pt x="824" y="12549"/>
                    <a:pt x="602" y="12708"/>
                  </a:cubicBezTo>
                  <a:cubicBezTo>
                    <a:pt x="380" y="12898"/>
                    <a:pt x="159" y="13056"/>
                    <a:pt x="32" y="13309"/>
                  </a:cubicBezTo>
                  <a:cubicBezTo>
                    <a:pt x="0" y="13373"/>
                    <a:pt x="64" y="13436"/>
                    <a:pt x="127" y="13436"/>
                  </a:cubicBezTo>
                  <a:cubicBezTo>
                    <a:pt x="602" y="13373"/>
                    <a:pt x="1045" y="12929"/>
                    <a:pt x="1425" y="12613"/>
                  </a:cubicBezTo>
                  <a:cubicBezTo>
                    <a:pt x="1805" y="12296"/>
                    <a:pt x="2154" y="11947"/>
                    <a:pt x="2534" y="11567"/>
                  </a:cubicBezTo>
                  <a:cubicBezTo>
                    <a:pt x="3230" y="10839"/>
                    <a:pt x="3895" y="10016"/>
                    <a:pt x="4466" y="9161"/>
                  </a:cubicBezTo>
                  <a:cubicBezTo>
                    <a:pt x="5637" y="7451"/>
                    <a:pt x="6492" y="5487"/>
                    <a:pt x="6999" y="3492"/>
                  </a:cubicBezTo>
                  <a:cubicBezTo>
                    <a:pt x="7252" y="2383"/>
                    <a:pt x="7442" y="1212"/>
                    <a:pt x="7474" y="72"/>
                  </a:cubicBezTo>
                  <a:cubicBezTo>
                    <a:pt x="7474" y="24"/>
                    <a:pt x="7442" y="0"/>
                    <a:pt x="7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26;p18">
              <a:extLst>
                <a:ext uri="{FF2B5EF4-FFF2-40B4-BE49-F238E27FC236}">
                  <a16:creationId xmlns:a16="http://schemas.microsoft.com/office/drawing/2014/main" xmlns="" id="{42FBD975-7A8E-5C43-9E1A-382025F7F805}"/>
                </a:ext>
              </a:extLst>
            </p:cNvPr>
            <p:cNvSpPr/>
            <p:nvPr/>
          </p:nvSpPr>
          <p:spPr>
            <a:xfrm>
              <a:off x="6547113" y="2451206"/>
              <a:ext cx="11429" cy="37791"/>
            </a:xfrm>
            <a:custGeom>
              <a:avLst/>
              <a:gdLst/>
              <a:ahLst/>
              <a:cxnLst/>
              <a:rect l="l" t="t" r="r" b="b"/>
              <a:pathLst>
                <a:path w="349" h="1154" extrusionOk="0">
                  <a:moveTo>
                    <a:pt x="93" y="1"/>
                  </a:moveTo>
                  <a:cubicBezTo>
                    <a:pt x="46" y="1"/>
                    <a:pt x="0" y="34"/>
                    <a:pt x="0" y="84"/>
                  </a:cubicBezTo>
                  <a:lnTo>
                    <a:pt x="0" y="243"/>
                  </a:lnTo>
                  <a:lnTo>
                    <a:pt x="0" y="275"/>
                  </a:lnTo>
                  <a:cubicBezTo>
                    <a:pt x="0" y="275"/>
                    <a:pt x="0" y="275"/>
                    <a:pt x="0" y="306"/>
                  </a:cubicBezTo>
                  <a:cubicBezTo>
                    <a:pt x="0" y="338"/>
                    <a:pt x="0" y="338"/>
                    <a:pt x="0" y="370"/>
                  </a:cubicBezTo>
                  <a:cubicBezTo>
                    <a:pt x="0" y="465"/>
                    <a:pt x="0" y="528"/>
                    <a:pt x="0" y="623"/>
                  </a:cubicBezTo>
                  <a:cubicBezTo>
                    <a:pt x="32" y="718"/>
                    <a:pt x="64" y="781"/>
                    <a:pt x="64" y="876"/>
                  </a:cubicBezTo>
                  <a:cubicBezTo>
                    <a:pt x="95" y="971"/>
                    <a:pt x="95" y="1066"/>
                    <a:pt x="190" y="1130"/>
                  </a:cubicBezTo>
                  <a:cubicBezTo>
                    <a:pt x="206" y="1145"/>
                    <a:pt x="222" y="1153"/>
                    <a:pt x="238" y="1153"/>
                  </a:cubicBezTo>
                  <a:cubicBezTo>
                    <a:pt x="254" y="1153"/>
                    <a:pt x="270" y="1145"/>
                    <a:pt x="285" y="1130"/>
                  </a:cubicBezTo>
                  <a:cubicBezTo>
                    <a:pt x="349" y="1066"/>
                    <a:pt x="349" y="971"/>
                    <a:pt x="349" y="908"/>
                  </a:cubicBezTo>
                  <a:cubicBezTo>
                    <a:pt x="349" y="845"/>
                    <a:pt x="349" y="750"/>
                    <a:pt x="349" y="686"/>
                  </a:cubicBezTo>
                  <a:cubicBezTo>
                    <a:pt x="349" y="623"/>
                    <a:pt x="317" y="528"/>
                    <a:pt x="317" y="465"/>
                  </a:cubicBezTo>
                  <a:cubicBezTo>
                    <a:pt x="289" y="380"/>
                    <a:pt x="286" y="321"/>
                    <a:pt x="241" y="264"/>
                  </a:cubicBezTo>
                  <a:lnTo>
                    <a:pt x="241" y="264"/>
                  </a:lnTo>
                  <a:cubicBezTo>
                    <a:pt x="221" y="191"/>
                    <a:pt x="217" y="138"/>
                    <a:pt x="190" y="84"/>
                  </a:cubicBezTo>
                  <a:cubicBezTo>
                    <a:pt x="176" y="26"/>
                    <a:pt x="134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27;p18">
              <a:extLst>
                <a:ext uri="{FF2B5EF4-FFF2-40B4-BE49-F238E27FC236}">
                  <a16:creationId xmlns:a16="http://schemas.microsoft.com/office/drawing/2014/main" xmlns="" id="{577EF5F0-EC1C-FC79-4794-68420C124265}"/>
                </a:ext>
              </a:extLst>
            </p:cNvPr>
            <p:cNvSpPr/>
            <p:nvPr/>
          </p:nvSpPr>
          <p:spPr>
            <a:xfrm>
              <a:off x="5751672" y="2125203"/>
              <a:ext cx="514430" cy="751555"/>
            </a:xfrm>
            <a:custGeom>
              <a:avLst/>
              <a:gdLst/>
              <a:ahLst/>
              <a:cxnLst/>
              <a:rect l="l" t="t" r="r" b="b"/>
              <a:pathLst>
                <a:path w="15709" h="22950" extrusionOk="0">
                  <a:moveTo>
                    <a:pt x="6841" y="0"/>
                  </a:moveTo>
                  <a:cubicBezTo>
                    <a:pt x="6524" y="0"/>
                    <a:pt x="6176" y="32"/>
                    <a:pt x="5859" y="64"/>
                  </a:cubicBezTo>
                  <a:cubicBezTo>
                    <a:pt x="5606" y="95"/>
                    <a:pt x="5352" y="159"/>
                    <a:pt x="5162" y="317"/>
                  </a:cubicBezTo>
                  <a:cubicBezTo>
                    <a:pt x="5131" y="285"/>
                    <a:pt x="5091" y="270"/>
                    <a:pt x="5051" y="270"/>
                  </a:cubicBezTo>
                  <a:cubicBezTo>
                    <a:pt x="5012" y="270"/>
                    <a:pt x="4972" y="285"/>
                    <a:pt x="4941" y="317"/>
                  </a:cubicBezTo>
                  <a:cubicBezTo>
                    <a:pt x="4624" y="570"/>
                    <a:pt x="4434" y="1046"/>
                    <a:pt x="4687" y="1426"/>
                  </a:cubicBezTo>
                  <a:cubicBezTo>
                    <a:pt x="4909" y="1774"/>
                    <a:pt x="5384" y="1964"/>
                    <a:pt x="5764" y="2091"/>
                  </a:cubicBezTo>
                  <a:cubicBezTo>
                    <a:pt x="6017" y="3231"/>
                    <a:pt x="5859" y="4402"/>
                    <a:pt x="5827" y="5543"/>
                  </a:cubicBezTo>
                  <a:cubicBezTo>
                    <a:pt x="5796" y="6144"/>
                    <a:pt x="5796" y="6778"/>
                    <a:pt x="5796" y="7411"/>
                  </a:cubicBezTo>
                  <a:cubicBezTo>
                    <a:pt x="5796" y="7696"/>
                    <a:pt x="5796" y="8013"/>
                    <a:pt x="5796" y="8329"/>
                  </a:cubicBezTo>
                  <a:cubicBezTo>
                    <a:pt x="5796" y="8519"/>
                    <a:pt x="5764" y="8773"/>
                    <a:pt x="5859" y="8994"/>
                  </a:cubicBezTo>
                  <a:cubicBezTo>
                    <a:pt x="5827" y="9026"/>
                    <a:pt x="5827" y="9089"/>
                    <a:pt x="5796" y="9153"/>
                  </a:cubicBezTo>
                  <a:cubicBezTo>
                    <a:pt x="5764" y="9311"/>
                    <a:pt x="5701" y="9438"/>
                    <a:pt x="5637" y="9596"/>
                  </a:cubicBezTo>
                  <a:cubicBezTo>
                    <a:pt x="5542" y="9881"/>
                    <a:pt x="5447" y="10134"/>
                    <a:pt x="5352" y="10420"/>
                  </a:cubicBezTo>
                  <a:cubicBezTo>
                    <a:pt x="5336" y="10404"/>
                    <a:pt x="5321" y="10396"/>
                    <a:pt x="5305" y="10396"/>
                  </a:cubicBezTo>
                  <a:cubicBezTo>
                    <a:pt x="5289" y="10396"/>
                    <a:pt x="5273" y="10404"/>
                    <a:pt x="5257" y="10420"/>
                  </a:cubicBezTo>
                  <a:cubicBezTo>
                    <a:pt x="4846" y="11116"/>
                    <a:pt x="4529" y="11876"/>
                    <a:pt x="4181" y="12605"/>
                  </a:cubicBezTo>
                  <a:cubicBezTo>
                    <a:pt x="3832" y="13333"/>
                    <a:pt x="3452" y="14061"/>
                    <a:pt x="3104" y="14821"/>
                  </a:cubicBezTo>
                  <a:cubicBezTo>
                    <a:pt x="2407" y="16278"/>
                    <a:pt x="1647" y="17735"/>
                    <a:pt x="919" y="19192"/>
                  </a:cubicBezTo>
                  <a:cubicBezTo>
                    <a:pt x="729" y="19572"/>
                    <a:pt x="539" y="19952"/>
                    <a:pt x="380" y="20332"/>
                  </a:cubicBezTo>
                  <a:cubicBezTo>
                    <a:pt x="222" y="20649"/>
                    <a:pt x="0" y="20965"/>
                    <a:pt x="317" y="21250"/>
                  </a:cubicBezTo>
                  <a:cubicBezTo>
                    <a:pt x="792" y="21725"/>
                    <a:pt x="1489" y="22010"/>
                    <a:pt x="2122" y="22200"/>
                  </a:cubicBezTo>
                  <a:cubicBezTo>
                    <a:pt x="3642" y="22644"/>
                    <a:pt x="5226" y="22865"/>
                    <a:pt x="6777" y="22929"/>
                  </a:cubicBezTo>
                  <a:cubicBezTo>
                    <a:pt x="7158" y="22942"/>
                    <a:pt x="7533" y="22950"/>
                    <a:pt x="7905" y="22950"/>
                  </a:cubicBezTo>
                  <a:cubicBezTo>
                    <a:pt x="8430" y="22950"/>
                    <a:pt x="8950" y="22934"/>
                    <a:pt x="9469" y="22897"/>
                  </a:cubicBezTo>
                  <a:cubicBezTo>
                    <a:pt x="9913" y="22834"/>
                    <a:pt x="10388" y="22802"/>
                    <a:pt x="10831" y="22739"/>
                  </a:cubicBezTo>
                  <a:cubicBezTo>
                    <a:pt x="11179" y="22675"/>
                    <a:pt x="11528" y="22644"/>
                    <a:pt x="11844" y="22549"/>
                  </a:cubicBezTo>
                  <a:cubicBezTo>
                    <a:pt x="11876" y="22549"/>
                    <a:pt x="11876" y="22580"/>
                    <a:pt x="11908" y="22580"/>
                  </a:cubicBezTo>
                  <a:cubicBezTo>
                    <a:pt x="11938" y="22584"/>
                    <a:pt x="11969" y="22585"/>
                    <a:pt x="12001" y="22585"/>
                  </a:cubicBezTo>
                  <a:cubicBezTo>
                    <a:pt x="12267" y="22585"/>
                    <a:pt x="12572" y="22475"/>
                    <a:pt x="12826" y="22390"/>
                  </a:cubicBezTo>
                  <a:cubicBezTo>
                    <a:pt x="13143" y="22327"/>
                    <a:pt x="13460" y="22232"/>
                    <a:pt x="13776" y="22105"/>
                  </a:cubicBezTo>
                  <a:cubicBezTo>
                    <a:pt x="14061" y="22010"/>
                    <a:pt x="14378" y="21915"/>
                    <a:pt x="14663" y="21789"/>
                  </a:cubicBezTo>
                  <a:cubicBezTo>
                    <a:pt x="14821" y="21757"/>
                    <a:pt x="14980" y="21694"/>
                    <a:pt x="15106" y="21630"/>
                  </a:cubicBezTo>
                  <a:cubicBezTo>
                    <a:pt x="15201" y="21599"/>
                    <a:pt x="15296" y="21567"/>
                    <a:pt x="15391" y="21504"/>
                  </a:cubicBezTo>
                  <a:cubicBezTo>
                    <a:pt x="15408" y="21509"/>
                    <a:pt x="15425" y="21512"/>
                    <a:pt x="15442" y="21512"/>
                  </a:cubicBezTo>
                  <a:cubicBezTo>
                    <a:pt x="15518" y="21512"/>
                    <a:pt x="15587" y="21455"/>
                    <a:pt x="15613" y="21377"/>
                  </a:cubicBezTo>
                  <a:cubicBezTo>
                    <a:pt x="15708" y="21250"/>
                    <a:pt x="15645" y="21092"/>
                    <a:pt x="15518" y="21060"/>
                  </a:cubicBezTo>
                  <a:cubicBezTo>
                    <a:pt x="15328" y="20680"/>
                    <a:pt x="15106" y="20300"/>
                    <a:pt x="14885" y="19920"/>
                  </a:cubicBezTo>
                  <a:cubicBezTo>
                    <a:pt x="14378" y="18938"/>
                    <a:pt x="13903" y="17957"/>
                    <a:pt x="13460" y="16975"/>
                  </a:cubicBezTo>
                  <a:cubicBezTo>
                    <a:pt x="13412" y="16904"/>
                    <a:pt x="13347" y="16868"/>
                    <a:pt x="13290" y="16868"/>
                  </a:cubicBezTo>
                  <a:cubicBezTo>
                    <a:pt x="13272" y="16868"/>
                    <a:pt x="13254" y="16872"/>
                    <a:pt x="13238" y="16880"/>
                  </a:cubicBezTo>
                  <a:cubicBezTo>
                    <a:pt x="13175" y="16753"/>
                    <a:pt x="13111" y="16595"/>
                    <a:pt x="13048" y="16468"/>
                  </a:cubicBezTo>
                  <a:cubicBezTo>
                    <a:pt x="12763" y="15835"/>
                    <a:pt x="12446" y="15233"/>
                    <a:pt x="12129" y="14631"/>
                  </a:cubicBezTo>
                  <a:cubicBezTo>
                    <a:pt x="11781" y="14030"/>
                    <a:pt x="11369" y="13460"/>
                    <a:pt x="11021" y="12858"/>
                  </a:cubicBezTo>
                  <a:cubicBezTo>
                    <a:pt x="10673" y="12288"/>
                    <a:pt x="10324" y="11686"/>
                    <a:pt x="10039" y="11085"/>
                  </a:cubicBezTo>
                  <a:cubicBezTo>
                    <a:pt x="9723" y="10388"/>
                    <a:pt x="9438" y="9691"/>
                    <a:pt x="9121" y="8994"/>
                  </a:cubicBezTo>
                  <a:cubicBezTo>
                    <a:pt x="9121" y="8868"/>
                    <a:pt x="9121" y="8741"/>
                    <a:pt x="9121" y="8646"/>
                  </a:cubicBezTo>
                  <a:cubicBezTo>
                    <a:pt x="9121" y="8361"/>
                    <a:pt x="9121" y="8044"/>
                    <a:pt x="9121" y="7759"/>
                  </a:cubicBezTo>
                  <a:cubicBezTo>
                    <a:pt x="9121" y="7158"/>
                    <a:pt x="9121" y="6556"/>
                    <a:pt x="9121" y="5923"/>
                  </a:cubicBezTo>
                  <a:cubicBezTo>
                    <a:pt x="9121" y="5321"/>
                    <a:pt x="9121" y="4751"/>
                    <a:pt x="9121" y="4149"/>
                  </a:cubicBezTo>
                  <a:cubicBezTo>
                    <a:pt x="9121" y="3547"/>
                    <a:pt x="9184" y="2946"/>
                    <a:pt x="9153" y="2376"/>
                  </a:cubicBezTo>
                  <a:cubicBezTo>
                    <a:pt x="9406" y="2186"/>
                    <a:pt x="9691" y="1964"/>
                    <a:pt x="9913" y="1742"/>
                  </a:cubicBezTo>
                  <a:cubicBezTo>
                    <a:pt x="10134" y="1552"/>
                    <a:pt x="10324" y="1267"/>
                    <a:pt x="10261" y="982"/>
                  </a:cubicBezTo>
                  <a:cubicBezTo>
                    <a:pt x="10229" y="697"/>
                    <a:pt x="10008" y="539"/>
                    <a:pt x="9754" y="412"/>
                  </a:cubicBezTo>
                  <a:cubicBezTo>
                    <a:pt x="9469" y="285"/>
                    <a:pt x="9153" y="222"/>
                    <a:pt x="8804" y="159"/>
                  </a:cubicBezTo>
                  <a:cubicBezTo>
                    <a:pt x="8171" y="32"/>
                    <a:pt x="7506" y="0"/>
                    <a:pt x="6841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28;p18">
              <a:extLst>
                <a:ext uri="{FF2B5EF4-FFF2-40B4-BE49-F238E27FC236}">
                  <a16:creationId xmlns:a16="http://schemas.microsoft.com/office/drawing/2014/main" xmlns="" id="{53CBBA19-C4E9-9FA8-BE47-6A6E851C0FEE}"/>
                </a:ext>
              </a:extLst>
            </p:cNvPr>
            <p:cNvSpPr/>
            <p:nvPr/>
          </p:nvSpPr>
          <p:spPr>
            <a:xfrm>
              <a:off x="5797289" y="2496431"/>
              <a:ext cx="404497" cy="333894"/>
            </a:xfrm>
            <a:custGeom>
              <a:avLst/>
              <a:gdLst/>
              <a:ahLst/>
              <a:cxnLst/>
              <a:rect l="l" t="t" r="r" b="b"/>
              <a:pathLst>
                <a:path w="12352" h="10196" extrusionOk="0">
                  <a:moveTo>
                    <a:pt x="4767" y="0"/>
                  </a:moveTo>
                  <a:cubicBezTo>
                    <a:pt x="4649" y="0"/>
                    <a:pt x="4537" y="39"/>
                    <a:pt x="4466" y="129"/>
                  </a:cubicBezTo>
                  <a:cubicBezTo>
                    <a:pt x="4434" y="160"/>
                    <a:pt x="4403" y="192"/>
                    <a:pt x="4403" y="224"/>
                  </a:cubicBezTo>
                  <a:cubicBezTo>
                    <a:pt x="4339" y="255"/>
                    <a:pt x="4276" y="255"/>
                    <a:pt x="4244" y="319"/>
                  </a:cubicBezTo>
                  <a:cubicBezTo>
                    <a:pt x="4086" y="572"/>
                    <a:pt x="3959" y="889"/>
                    <a:pt x="3833" y="1174"/>
                  </a:cubicBezTo>
                  <a:cubicBezTo>
                    <a:pt x="3674" y="1427"/>
                    <a:pt x="3548" y="1712"/>
                    <a:pt x="3421" y="1965"/>
                  </a:cubicBezTo>
                  <a:cubicBezTo>
                    <a:pt x="3136" y="2535"/>
                    <a:pt x="2883" y="3105"/>
                    <a:pt x="2598" y="3676"/>
                  </a:cubicBezTo>
                  <a:cubicBezTo>
                    <a:pt x="2059" y="4784"/>
                    <a:pt x="1521" y="5892"/>
                    <a:pt x="982" y="7001"/>
                  </a:cubicBezTo>
                  <a:cubicBezTo>
                    <a:pt x="666" y="7634"/>
                    <a:pt x="349" y="8267"/>
                    <a:pt x="64" y="8901"/>
                  </a:cubicBezTo>
                  <a:cubicBezTo>
                    <a:pt x="1" y="9059"/>
                    <a:pt x="32" y="9186"/>
                    <a:pt x="191" y="9249"/>
                  </a:cubicBezTo>
                  <a:cubicBezTo>
                    <a:pt x="1457" y="9693"/>
                    <a:pt x="2819" y="9946"/>
                    <a:pt x="4181" y="10073"/>
                  </a:cubicBezTo>
                  <a:cubicBezTo>
                    <a:pt x="4883" y="10156"/>
                    <a:pt x="5594" y="10196"/>
                    <a:pt x="6309" y="10196"/>
                  </a:cubicBezTo>
                  <a:cubicBezTo>
                    <a:pt x="6949" y="10196"/>
                    <a:pt x="7592" y="10164"/>
                    <a:pt x="8235" y="10104"/>
                  </a:cubicBezTo>
                  <a:cubicBezTo>
                    <a:pt x="8615" y="10041"/>
                    <a:pt x="8995" y="10009"/>
                    <a:pt x="9343" y="9946"/>
                  </a:cubicBezTo>
                  <a:cubicBezTo>
                    <a:pt x="9723" y="9883"/>
                    <a:pt x="10135" y="9851"/>
                    <a:pt x="10451" y="9661"/>
                  </a:cubicBezTo>
                  <a:lnTo>
                    <a:pt x="10483" y="9661"/>
                  </a:lnTo>
                  <a:cubicBezTo>
                    <a:pt x="10926" y="9598"/>
                    <a:pt x="11338" y="9471"/>
                    <a:pt x="11750" y="9344"/>
                  </a:cubicBezTo>
                  <a:cubicBezTo>
                    <a:pt x="11940" y="9281"/>
                    <a:pt x="12352" y="9186"/>
                    <a:pt x="12352" y="8901"/>
                  </a:cubicBezTo>
                  <a:cubicBezTo>
                    <a:pt x="12320" y="8743"/>
                    <a:pt x="12257" y="8616"/>
                    <a:pt x="12193" y="8489"/>
                  </a:cubicBezTo>
                  <a:cubicBezTo>
                    <a:pt x="12130" y="8363"/>
                    <a:pt x="12067" y="8236"/>
                    <a:pt x="11972" y="8109"/>
                  </a:cubicBezTo>
                  <a:cubicBezTo>
                    <a:pt x="11655" y="7507"/>
                    <a:pt x="11307" y="6969"/>
                    <a:pt x="11021" y="6367"/>
                  </a:cubicBezTo>
                  <a:cubicBezTo>
                    <a:pt x="10705" y="5766"/>
                    <a:pt x="10388" y="5164"/>
                    <a:pt x="10071" y="4562"/>
                  </a:cubicBezTo>
                  <a:lnTo>
                    <a:pt x="9533" y="3549"/>
                  </a:lnTo>
                  <a:cubicBezTo>
                    <a:pt x="9343" y="3200"/>
                    <a:pt x="9185" y="2820"/>
                    <a:pt x="8963" y="2504"/>
                  </a:cubicBezTo>
                  <a:cubicBezTo>
                    <a:pt x="8923" y="2444"/>
                    <a:pt x="8870" y="2421"/>
                    <a:pt x="8812" y="2421"/>
                  </a:cubicBezTo>
                  <a:cubicBezTo>
                    <a:pt x="8779" y="2421"/>
                    <a:pt x="8744" y="2429"/>
                    <a:pt x="8710" y="2440"/>
                  </a:cubicBezTo>
                  <a:cubicBezTo>
                    <a:pt x="8567" y="2440"/>
                    <a:pt x="8425" y="2448"/>
                    <a:pt x="8278" y="2448"/>
                  </a:cubicBezTo>
                  <a:cubicBezTo>
                    <a:pt x="8132" y="2448"/>
                    <a:pt x="7981" y="2440"/>
                    <a:pt x="7823" y="2409"/>
                  </a:cubicBezTo>
                  <a:cubicBezTo>
                    <a:pt x="7570" y="2377"/>
                    <a:pt x="7380" y="2250"/>
                    <a:pt x="7158" y="2124"/>
                  </a:cubicBezTo>
                  <a:cubicBezTo>
                    <a:pt x="6746" y="1807"/>
                    <a:pt x="6398" y="1427"/>
                    <a:pt x="6049" y="1079"/>
                  </a:cubicBezTo>
                  <a:cubicBezTo>
                    <a:pt x="5891" y="889"/>
                    <a:pt x="5701" y="699"/>
                    <a:pt x="5543" y="540"/>
                  </a:cubicBezTo>
                  <a:cubicBezTo>
                    <a:pt x="5384" y="350"/>
                    <a:pt x="5226" y="160"/>
                    <a:pt x="5036" y="65"/>
                  </a:cubicBezTo>
                  <a:cubicBezTo>
                    <a:pt x="4953" y="24"/>
                    <a:pt x="4858" y="0"/>
                    <a:pt x="4767" y="0"/>
                  </a:cubicBezTo>
                  <a:close/>
                </a:path>
              </a:pathLst>
            </a:custGeom>
            <a:solidFill>
              <a:srgbClr val="8BDC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29;p18">
              <a:extLst>
                <a:ext uri="{FF2B5EF4-FFF2-40B4-BE49-F238E27FC236}">
                  <a16:creationId xmlns:a16="http://schemas.microsoft.com/office/drawing/2014/main" xmlns="" id="{A35AE870-4C96-99EC-A1A8-ED0D6B458AAC}"/>
                </a:ext>
              </a:extLst>
            </p:cNvPr>
            <p:cNvSpPr/>
            <p:nvPr/>
          </p:nvSpPr>
          <p:spPr>
            <a:xfrm>
              <a:off x="6278517" y="2385776"/>
              <a:ext cx="78823" cy="74992"/>
            </a:xfrm>
            <a:custGeom>
              <a:avLst/>
              <a:gdLst/>
              <a:ahLst/>
              <a:cxnLst/>
              <a:rect l="l" t="t" r="r" b="b"/>
              <a:pathLst>
                <a:path w="2407" h="2290" extrusionOk="0">
                  <a:moveTo>
                    <a:pt x="1057" y="0"/>
                  </a:moveTo>
                  <a:cubicBezTo>
                    <a:pt x="1014" y="0"/>
                    <a:pt x="966" y="8"/>
                    <a:pt x="918" y="24"/>
                  </a:cubicBezTo>
                  <a:cubicBezTo>
                    <a:pt x="792" y="56"/>
                    <a:pt x="633" y="151"/>
                    <a:pt x="538" y="246"/>
                  </a:cubicBezTo>
                  <a:cubicBezTo>
                    <a:pt x="317" y="404"/>
                    <a:pt x="127" y="689"/>
                    <a:pt x="63" y="942"/>
                  </a:cubicBezTo>
                  <a:cubicBezTo>
                    <a:pt x="0" y="1291"/>
                    <a:pt x="95" y="1576"/>
                    <a:pt x="317" y="1829"/>
                  </a:cubicBezTo>
                  <a:cubicBezTo>
                    <a:pt x="475" y="2051"/>
                    <a:pt x="728" y="2241"/>
                    <a:pt x="1014" y="2273"/>
                  </a:cubicBezTo>
                  <a:cubicBezTo>
                    <a:pt x="1078" y="2284"/>
                    <a:pt x="1141" y="2289"/>
                    <a:pt x="1204" y="2289"/>
                  </a:cubicBezTo>
                  <a:cubicBezTo>
                    <a:pt x="1668" y="2289"/>
                    <a:pt x="2077" y="1990"/>
                    <a:pt x="2217" y="1544"/>
                  </a:cubicBezTo>
                  <a:cubicBezTo>
                    <a:pt x="2238" y="1544"/>
                    <a:pt x="2245" y="1558"/>
                    <a:pt x="2247" y="1558"/>
                  </a:cubicBezTo>
                  <a:cubicBezTo>
                    <a:pt x="2249" y="1558"/>
                    <a:pt x="2249" y="1555"/>
                    <a:pt x="2249" y="1544"/>
                  </a:cubicBezTo>
                  <a:cubicBezTo>
                    <a:pt x="2312" y="1544"/>
                    <a:pt x="2312" y="1481"/>
                    <a:pt x="2344" y="1449"/>
                  </a:cubicBezTo>
                  <a:cubicBezTo>
                    <a:pt x="2375" y="1417"/>
                    <a:pt x="2375" y="1322"/>
                    <a:pt x="2407" y="1259"/>
                  </a:cubicBezTo>
                  <a:cubicBezTo>
                    <a:pt x="2407" y="1196"/>
                    <a:pt x="2375" y="1132"/>
                    <a:pt x="2375" y="1069"/>
                  </a:cubicBezTo>
                  <a:cubicBezTo>
                    <a:pt x="2375" y="1006"/>
                    <a:pt x="2344" y="942"/>
                    <a:pt x="2344" y="911"/>
                  </a:cubicBezTo>
                  <a:cubicBezTo>
                    <a:pt x="2312" y="847"/>
                    <a:pt x="2312" y="816"/>
                    <a:pt x="2280" y="784"/>
                  </a:cubicBezTo>
                  <a:cubicBezTo>
                    <a:pt x="2280" y="784"/>
                    <a:pt x="2249" y="752"/>
                    <a:pt x="2249" y="721"/>
                  </a:cubicBezTo>
                  <a:cubicBezTo>
                    <a:pt x="2217" y="689"/>
                    <a:pt x="2185" y="689"/>
                    <a:pt x="2154" y="689"/>
                  </a:cubicBezTo>
                  <a:cubicBezTo>
                    <a:pt x="2122" y="657"/>
                    <a:pt x="2122" y="657"/>
                    <a:pt x="2122" y="626"/>
                  </a:cubicBezTo>
                  <a:cubicBezTo>
                    <a:pt x="2090" y="594"/>
                    <a:pt x="2059" y="562"/>
                    <a:pt x="2027" y="531"/>
                  </a:cubicBezTo>
                  <a:cubicBezTo>
                    <a:pt x="2027" y="467"/>
                    <a:pt x="2027" y="436"/>
                    <a:pt x="1995" y="404"/>
                  </a:cubicBezTo>
                  <a:cubicBezTo>
                    <a:pt x="1995" y="341"/>
                    <a:pt x="1932" y="277"/>
                    <a:pt x="1900" y="214"/>
                  </a:cubicBezTo>
                  <a:cubicBezTo>
                    <a:pt x="1837" y="182"/>
                    <a:pt x="1805" y="151"/>
                    <a:pt x="1742" y="119"/>
                  </a:cubicBezTo>
                  <a:cubicBezTo>
                    <a:pt x="1710" y="119"/>
                    <a:pt x="1679" y="87"/>
                    <a:pt x="1647" y="87"/>
                  </a:cubicBezTo>
                  <a:lnTo>
                    <a:pt x="1520" y="87"/>
                  </a:lnTo>
                  <a:cubicBezTo>
                    <a:pt x="1511" y="78"/>
                    <a:pt x="1499" y="74"/>
                    <a:pt x="1485" y="74"/>
                  </a:cubicBezTo>
                  <a:cubicBezTo>
                    <a:pt x="1451" y="74"/>
                    <a:pt x="1407" y="97"/>
                    <a:pt x="1362" y="119"/>
                  </a:cubicBezTo>
                  <a:cubicBezTo>
                    <a:pt x="1362" y="87"/>
                    <a:pt x="1362" y="87"/>
                    <a:pt x="1330" y="87"/>
                  </a:cubicBezTo>
                  <a:cubicBezTo>
                    <a:pt x="1362" y="87"/>
                    <a:pt x="1299" y="56"/>
                    <a:pt x="1299" y="56"/>
                  </a:cubicBezTo>
                  <a:cubicBezTo>
                    <a:pt x="1235" y="56"/>
                    <a:pt x="1204" y="24"/>
                    <a:pt x="1172" y="24"/>
                  </a:cubicBezTo>
                  <a:cubicBezTo>
                    <a:pt x="1140" y="8"/>
                    <a:pt x="1101" y="0"/>
                    <a:pt x="1057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30;p18">
              <a:extLst>
                <a:ext uri="{FF2B5EF4-FFF2-40B4-BE49-F238E27FC236}">
                  <a16:creationId xmlns:a16="http://schemas.microsoft.com/office/drawing/2014/main" xmlns="" id="{69B16ABB-63B2-27E3-3D77-6A75834D21A0}"/>
                </a:ext>
              </a:extLst>
            </p:cNvPr>
            <p:cNvSpPr/>
            <p:nvPr/>
          </p:nvSpPr>
          <p:spPr>
            <a:xfrm>
              <a:off x="6147821" y="2301451"/>
              <a:ext cx="75745" cy="74468"/>
            </a:xfrm>
            <a:custGeom>
              <a:avLst/>
              <a:gdLst/>
              <a:ahLst/>
              <a:cxnLst/>
              <a:rect l="l" t="t" r="r" b="b"/>
              <a:pathLst>
                <a:path w="2313" h="2274" extrusionOk="0">
                  <a:moveTo>
                    <a:pt x="1091" y="0"/>
                  </a:moveTo>
                  <a:cubicBezTo>
                    <a:pt x="862" y="0"/>
                    <a:pt x="633" y="81"/>
                    <a:pt x="444" y="256"/>
                  </a:cubicBezTo>
                  <a:cubicBezTo>
                    <a:pt x="286" y="414"/>
                    <a:pt x="191" y="604"/>
                    <a:pt x="159" y="826"/>
                  </a:cubicBezTo>
                  <a:cubicBezTo>
                    <a:pt x="96" y="857"/>
                    <a:pt x="32" y="921"/>
                    <a:pt x="32" y="1016"/>
                  </a:cubicBezTo>
                  <a:cubicBezTo>
                    <a:pt x="1" y="1522"/>
                    <a:pt x="317" y="2029"/>
                    <a:pt x="824" y="2219"/>
                  </a:cubicBezTo>
                  <a:cubicBezTo>
                    <a:pt x="934" y="2256"/>
                    <a:pt x="1050" y="2274"/>
                    <a:pt x="1166" y="2274"/>
                  </a:cubicBezTo>
                  <a:cubicBezTo>
                    <a:pt x="1549" y="2274"/>
                    <a:pt x="1935" y="2077"/>
                    <a:pt x="2154" y="1712"/>
                  </a:cubicBezTo>
                  <a:cubicBezTo>
                    <a:pt x="2281" y="1491"/>
                    <a:pt x="2313" y="1237"/>
                    <a:pt x="2281" y="984"/>
                  </a:cubicBezTo>
                  <a:cubicBezTo>
                    <a:pt x="2218" y="731"/>
                    <a:pt x="2059" y="477"/>
                    <a:pt x="1838" y="319"/>
                  </a:cubicBezTo>
                  <a:cubicBezTo>
                    <a:pt x="1632" y="113"/>
                    <a:pt x="1361" y="0"/>
                    <a:pt x="1091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31;p18">
              <a:extLst>
                <a:ext uri="{FF2B5EF4-FFF2-40B4-BE49-F238E27FC236}">
                  <a16:creationId xmlns:a16="http://schemas.microsoft.com/office/drawing/2014/main" xmlns="" id="{24B6C49C-D3D9-72BC-7CDF-BECD7B864C2C}"/>
                </a:ext>
              </a:extLst>
            </p:cNvPr>
            <p:cNvSpPr/>
            <p:nvPr/>
          </p:nvSpPr>
          <p:spPr>
            <a:xfrm>
              <a:off x="6205915" y="2471411"/>
              <a:ext cx="57079" cy="57046"/>
            </a:xfrm>
            <a:custGeom>
              <a:avLst/>
              <a:gdLst/>
              <a:ahLst/>
              <a:cxnLst/>
              <a:rect l="l" t="t" r="r" b="b"/>
              <a:pathLst>
                <a:path w="1743" h="1742" extrusionOk="0">
                  <a:moveTo>
                    <a:pt x="908" y="1"/>
                  </a:moveTo>
                  <a:cubicBezTo>
                    <a:pt x="684" y="1"/>
                    <a:pt x="457" y="95"/>
                    <a:pt x="317" y="259"/>
                  </a:cubicBezTo>
                  <a:cubicBezTo>
                    <a:pt x="285" y="291"/>
                    <a:pt x="254" y="323"/>
                    <a:pt x="190" y="386"/>
                  </a:cubicBezTo>
                  <a:cubicBezTo>
                    <a:pt x="0" y="639"/>
                    <a:pt x="32" y="1019"/>
                    <a:pt x="222" y="1273"/>
                  </a:cubicBezTo>
                  <a:cubicBezTo>
                    <a:pt x="317" y="1431"/>
                    <a:pt x="444" y="1526"/>
                    <a:pt x="602" y="1621"/>
                  </a:cubicBezTo>
                  <a:cubicBezTo>
                    <a:pt x="716" y="1689"/>
                    <a:pt x="847" y="1741"/>
                    <a:pt x="982" y="1741"/>
                  </a:cubicBezTo>
                  <a:cubicBezTo>
                    <a:pt x="1034" y="1741"/>
                    <a:pt x="1087" y="1734"/>
                    <a:pt x="1140" y="1716"/>
                  </a:cubicBezTo>
                  <a:cubicBezTo>
                    <a:pt x="1520" y="1653"/>
                    <a:pt x="1742" y="1241"/>
                    <a:pt x="1710" y="861"/>
                  </a:cubicBezTo>
                  <a:cubicBezTo>
                    <a:pt x="1679" y="513"/>
                    <a:pt x="1489" y="164"/>
                    <a:pt x="1140" y="38"/>
                  </a:cubicBezTo>
                  <a:cubicBezTo>
                    <a:pt x="1066" y="13"/>
                    <a:pt x="987" y="1"/>
                    <a:pt x="908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32;p18">
              <a:extLst>
                <a:ext uri="{FF2B5EF4-FFF2-40B4-BE49-F238E27FC236}">
                  <a16:creationId xmlns:a16="http://schemas.microsoft.com/office/drawing/2014/main" xmlns="" id="{2BE4C450-6F5E-6AEB-46F9-C9A633DF7292}"/>
                </a:ext>
              </a:extLst>
            </p:cNvPr>
            <p:cNvSpPr/>
            <p:nvPr/>
          </p:nvSpPr>
          <p:spPr>
            <a:xfrm>
              <a:off x="5602309" y="2460965"/>
              <a:ext cx="126569" cy="113765"/>
            </a:xfrm>
            <a:custGeom>
              <a:avLst/>
              <a:gdLst/>
              <a:ahLst/>
              <a:cxnLst/>
              <a:rect l="l" t="t" r="r" b="b"/>
              <a:pathLst>
                <a:path w="3865" h="3474" extrusionOk="0">
                  <a:moveTo>
                    <a:pt x="1935" y="0"/>
                  </a:moveTo>
                  <a:cubicBezTo>
                    <a:pt x="1623" y="0"/>
                    <a:pt x="1318" y="130"/>
                    <a:pt x="1078" y="388"/>
                  </a:cubicBezTo>
                  <a:cubicBezTo>
                    <a:pt x="1046" y="388"/>
                    <a:pt x="1046" y="420"/>
                    <a:pt x="1014" y="420"/>
                  </a:cubicBezTo>
                  <a:cubicBezTo>
                    <a:pt x="951" y="452"/>
                    <a:pt x="919" y="515"/>
                    <a:pt x="856" y="547"/>
                  </a:cubicBezTo>
                  <a:cubicBezTo>
                    <a:pt x="666" y="705"/>
                    <a:pt x="476" y="895"/>
                    <a:pt x="349" y="1085"/>
                  </a:cubicBezTo>
                  <a:cubicBezTo>
                    <a:pt x="1" y="1592"/>
                    <a:pt x="128" y="2162"/>
                    <a:pt x="349" y="2668"/>
                  </a:cubicBezTo>
                  <a:cubicBezTo>
                    <a:pt x="603" y="3143"/>
                    <a:pt x="1046" y="3428"/>
                    <a:pt x="1584" y="3460"/>
                  </a:cubicBezTo>
                  <a:cubicBezTo>
                    <a:pt x="1657" y="3469"/>
                    <a:pt x="1732" y="3474"/>
                    <a:pt x="1807" y="3474"/>
                  </a:cubicBezTo>
                  <a:cubicBezTo>
                    <a:pt x="2252" y="3474"/>
                    <a:pt x="2716" y="3315"/>
                    <a:pt x="3041" y="3017"/>
                  </a:cubicBezTo>
                  <a:cubicBezTo>
                    <a:pt x="3864" y="2257"/>
                    <a:pt x="3453" y="768"/>
                    <a:pt x="2598" y="198"/>
                  </a:cubicBezTo>
                  <a:cubicBezTo>
                    <a:pt x="2387" y="66"/>
                    <a:pt x="2159" y="0"/>
                    <a:pt x="1935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33;p18">
              <a:extLst>
                <a:ext uri="{FF2B5EF4-FFF2-40B4-BE49-F238E27FC236}">
                  <a16:creationId xmlns:a16="http://schemas.microsoft.com/office/drawing/2014/main" xmlns="" id="{A1D6DAB8-E26E-4B8B-81AC-2160B3AB38F3}"/>
                </a:ext>
              </a:extLst>
            </p:cNvPr>
            <p:cNvSpPr/>
            <p:nvPr/>
          </p:nvSpPr>
          <p:spPr>
            <a:xfrm>
              <a:off x="5695673" y="2303318"/>
              <a:ext cx="80919" cy="83441"/>
            </a:xfrm>
            <a:custGeom>
              <a:avLst/>
              <a:gdLst/>
              <a:ahLst/>
              <a:cxnLst/>
              <a:rect l="l" t="t" r="r" b="b"/>
              <a:pathLst>
                <a:path w="2471" h="2548" extrusionOk="0">
                  <a:moveTo>
                    <a:pt x="1433" y="1"/>
                  </a:moveTo>
                  <a:cubicBezTo>
                    <a:pt x="1378" y="1"/>
                    <a:pt x="1322" y="12"/>
                    <a:pt x="1267" y="40"/>
                  </a:cubicBezTo>
                  <a:cubicBezTo>
                    <a:pt x="1267" y="40"/>
                    <a:pt x="1267" y="72"/>
                    <a:pt x="1267" y="72"/>
                  </a:cubicBezTo>
                  <a:cubicBezTo>
                    <a:pt x="1200" y="49"/>
                    <a:pt x="1132" y="27"/>
                    <a:pt x="1076" y="27"/>
                  </a:cubicBezTo>
                  <a:cubicBezTo>
                    <a:pt x="1053" y="27"/>
                    <a:pt x="1032" y="31"/>
                    <a:pt x="1013" y="40"/>
                  </a:cubicBezTo>
                  <a:cubicBezTo>
                    <a:pt x="855" y="72"/>
                    <a:pt x="697" y="199"/>
                    <a:pt x="570" y="294"/>
                  </a:cubicBezTo>
                  <a:cubicBezTo>
                    <a:pt x="317" y="515"/>
                    <a:pt x="127" y="832"/>
                    <a:pt x="95" y="1149"/>
                  </a:cubicBezTo>
                  <a:cubicBezTo>
                    <a:pt x="0" y="1814"/>
                    <a:pt x="412" y="2479"/>
                    <a:pt x="1108" y="2542"/>
                  </a:cubicBezTo>
                  <a:cubicBezTo>
                    <a:pt x="1151" y="2546"/>
                    <a:pt x="1195" y="2548"/>
                    <a:pt x="1240" y="2548"/>
                  </a:cubicBezTo>
                  <a:cubicBezTo>
                    <a:pt x="1556" y="2548"/>
                    <a:pt x="1900" y="2447"/>
                    <a:pt x="2122" y="2225"/>
                  </a:cubicBezTo>
                  <a:cubicBezTo>
                    <a:pt x="2375" y="1972"/>
                    <a:pt x="2470" y="1624"/>
                    <a:pt x="2407" y="1307"/>
                  </a:cubicBezTo>
                  <a:cubicBezTo>
                    <a:pt x="2407" y="1244"/>
                    <a:pt x="2375" y="1180"/>
                    <a:pt x="2375" y="1117"/>
                  </a:cubicBezTo>
                  <a:cubicBezTo>
                    <a:pt x="2375" y="1054"/>
                    <a:pt x="2375" y="959"/>
                    <a:pt x="2375" y="895"/>
                  </a:cubicBezTo>
                  <a:cubicBezTo>
                    <a:pt x="2312" y="579"/>
                    <a:pt x="2122" y="294"/>
                    <a:pt x="1805" y="135"/>
                  </a:cubicBezTo>
                  <a:cubicBezTo>
                    <a:pt x="1693" y="68"/>
                    <a:pt x="1565" y="1"/>
                    <a:pt x="1433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34;p18">
              <a:extLst>
                <a:ext uri="{FF2B5EF4-FFF2-40B4-BE49-F238E27FC236}">
                  <a16:creationId xmlns:a16="http://schemas.microsoft.com/office/drawing/2014/main" xmlns="" id="{E3F5611A-BA60-79DE-2763-36D27D71767D}"/>
                </a:ext>
              </a:extLst>
            </p:cNvPr>
            <p:cNvSpPr/>
            <p:nvPr/>
          </p:nvSpPr>
          <p:spPr>
            <a:xfrm>
              <a:off x="5739227" y="2223217"/>
              <a:ext cx="534112" cy="669850"/>
            </a:xfrm>
            <a:custGeom>
              <a:avLst/>
              <a:gdLst/>
              <a:ahLst/>
              <a:cxnLst/>
              <a:rect l="l" t="t" r="r" b="b"/>
              <a:pathLst>
                <a:path w="16310" h="20455" extrusionOk="0">
                  <a:moveTo>
                    <a:pt x="737" y="18013"/>
                  </a:moveTo>
                  <a:cubicBezTo>
                    <a:pt x="749" y="18028"/>
                    <a:pt x="754" y="18040"/>
                    <a:pt x="752" y="18040"/>
                  </a:cubicBezTo>
                  <a:cubicBezTo>
                    <a:pt x="750" y="18040"/>
                    <a:pt x="745" y="18034"/>
                    <a:pt x="736" y="18018"/>
                  </a:cubicBezTo>
                  <a:lnTo>
                    <a:pt x="736" y="18018"/>
                  </a:lnTo>
                  <a:cubicBezTo>
                    <a:pt x="736" y="18016"/>
                    <a:pt x="737" y="18015"/>
                    <a:pt x="737" y="18013"/>
                  </a:cubicBezTo>
                  <a:close/>
                  <a:moveTo>
                    <a:pt x="15763" y="18209"/>
                  </a:moveTo>
                  <a:cubicBezTo>
                    <a:pt x="15762" y="18211"/>
                    <a:pt x="15762" y="18213"/>
                    <a:pt x="15762" y="18214"/>
                  </a:cubicBezTo>
                  <a:lnTo>
                    <a:pt x="15762" y="18214"/>
                  </a:lnTo>
                  <a:cubicBezTo>
                    <a:pt x="15771" y="18210"/>
                    <a:pt x="15770" y="18210"/>
                    <a:pt x="15767" y="18210"/>
                  </a:cubicBezTo>
                  <a:cubicBezTo>
                    <a:pt x="15766" y="18210"/>
                    <a:pt x="15764" y="18210"/>
                    <a:pt x="15763" y="18209"/>
                  </a:cubicBezTo>
                  <a:close/>
                  <a:moveTo>
                    <a:pt x="6330" y="0"/>
                  </a:moveTo>
                  <a:cubicBezTo>
                    <a:pt x="6247" y="0"/>
                    <a:pt x="6160" y="48"/>
                    <a:pt x="6144" y="143"/>
                  </a:cubicBezTo>
                  <a:cubicBezTo>
                    <a:pt x="6081" y="1884"/>
                    <a:pt x="6081" y="3626"/>
                    <a:pt x="6049" y="5336"/>
                  </a:cubicBezTo>
                  <a:cubicBezTo>
                    <a:pt x="6049" y="5431"/>
                    <a:pt x="6049" y="5495"/>
                    <a:pt x="6049" y="5558"/>
                  </a:cubicBezTo>
                  <a:cubicBezTo>
                    <a:pt x="6049" y="5558"/>
                    <a:pt x="6049" y="5590"/>
                    <a:pt x="6049" y="5590"/>
                  </a:cubicBezTo>
                  <a:cubicBezTo>
                    <a:pt x="6017" y="5653"/>
                    <a:pt x="6017" y="5685"/>
                    <a:pt x="6017" y="5716"/>
                  </a:cubicBezTo>
                  <a:cubicBezTo>
                    <a:pt x="5922" y="5970"/>
                    <a:pt x="5827" y="6160"/>
                    <a:pt x="5764" y="6381"/>
                  </a:cubicBezTo>
                  <a:cubicBezTo>
                    <a:pt x="5416" y="7110"/>
                    <a:pt x="5036" y="7838"/>
                    <a:pt x="4656" y="8567"/>
                  </a:cubicBezTo>
                  <a:cubicBezTo>
                    <a:pt x="3674" y="10498"/>
                    <a:pt x="2692" y="12399"/>
                    <a:pt x="1710" y="14330"/>
                  </a:cubicBezTo>
                  <a:cubicBezTo>
                    <a:pt x="1330" y="15090"/>
                    <a:pt x="919" y="15850"/>
                    <a:pt x="570" y="16642"/>
                  </a:cubicBezTo>
                  <a:cubicBezTo>
                    <a:pt x="412" y="16927"/>
                    <a:pt x="285" y="17181"/>
                    <a:pt x="190" y="17497"/>
                  </a:cubicBezTo>
                  <a:cubicBezTo>
                    <a:pt x="127" y="17656"/>
                    <a:pt x="32" y="17814"/>
                    <a:pt x="32" y="18004"/>
                  </a:cubicBezTo>
                  <a:cubicBezTo>
                    <a:pt x="0" y="18352"/>
                    <a:pt x="317" y="18637"/>
                    <a:pt x="570" y="18796"/>
                  </a:cubicBezTo>
                  <a:cubicBezTo>
                    <a:pt x="1045" y="19144"/>
                    <a:pt x="1615" y="19334"/>
                    <a:pt x="2154" y="19524"/>
                  </a:cubicBezTo>
                  <a:cubicBezTo>
                    <a:pt x="3737" y="20094"/>
                    <a:pt x="5479" y="20379"/>
                    <a:pt x="7157" y="20442"/>
                  </a:cubicBezTo>
                  <a:cubicBezTo>
                    <a:pt x="7370" y="20451"/>
                    <a:pt x="7584" y="20455"/>
                    <a:pt x="7798" y="20455"/>
                  </a:cubicBezTo>
                  <a:cubicBezTo>
                    <a:pt x="9244" y="20455"/>
                    <a:pt x="10723" y="20275"/>
                    <a:pt x="12129" y="19999"/>
                  </a:cubicBezTo>
                  <a:cubicBezTo>
                    <a:pt x="12858" y="19841"/>
                    <a:pt x="13555" y="19682"/>
                    <a:pt x="14283" y="19461"/>
                  </a:cubicBezTo>
                  <a:cubicBezTo>
                    <a:pt x="14758" y="19302"/>
                    <a:pt x="15265" y="19144"/>
                    <a:pt x="15740" y="18891"/>
                  </a:cubicBezTo>
                  <a:cubicBezTo>
                    <a:pt x="15961" y="18764"/>
                    <a:pt x="16310" y="18542"/>
                    <a:pt x="16310" y="18194"/>
                  </a:cubicBezTo>
                  <a:cubicBezTo>
                    <a:pt x="16310" y="18036"/>
                    <a:pt x="16215" y="17846"/>
                    <a:pt x="16151" y="17719"/>
                  </a:cubicBezTo>
                  <a:cubicBezTo>
                    <a:pt x="15866" y="17117"/>
                    <a:pt x="15550" y="16547"/>
                    <a:pt x="15233" y="15977"/>
                  </a:cubicBezTo>
                  <a:cubicBezTo>
                    <a:pt x="14220" y="14109"/>
                    <a:pt x="13143" y="12304"/>
                    <a:pt x="12129" y="10435"/>
                  </a:cubicBezTo>
                  <a:cubicBezTo>
                    <a:pt x="11623" y="9548"/>
                    <a:pt x="11148" y="8662"/>
                    <a:pt x="10704" y="7775"/>
                  </a:cubicBezTo>
                  <a:cubicBezTo>
                    <a:pt x="10388" y="7173"/>
                    <a:pt x="10071" y="6540"/>
                    <a:pt x="9849" y="5906"/>
                  </a:cubicBezTo>
                  <a:cubicBezTo>
                    <a:pt x="9818" y="5811"/>
                    <a:pt x="9818" y="5716"/>
                    <a:pt x="9786" y="5621"/>
                  </a:cubicBezTo>
                  <a:cubicBezTo>
                    <a:pt x="9786" y="5613"/>
                    <a:pt x="9786" y="5606"/>
                    <a:pt x="9786" y="5590"/>
                  </a:cubicBezTo>
                  <a:lnTo>
                    <a:pt x="9786" y="5463"/>
                  </a:lnTo>
                  <a:cubicBezTo>
                    <a:pt x="9786" y="5051"/>
                    <a:pt x="9786" y="4671"/>
                    <a:pt x="9786" y="4260"/>
                  </a:cubicBezTo>
                  <a:cubicBezTo>
                    <a:pt x="9786" y="3183"/>
                    <a:pt x="9754" y="2106"/>
                    <a:pt x="9754" y="1029"/>
                  </a:cubicBezTo>
                  <a:cubicBezTo>
                    <a:pt x="9754" y="744"/>
                    <a:pt x="9754" y="459"/>
                    <a:pt x="9723" y="206"/>
                  </a:cubicBezTo>
                  <a:cubicBezTo>
                    <a:pt x="9707" y="95"/>
                    <a:pt x="9612" y="40"/>
                    <a:pt x="9525" y="40"/>
                  </a:cubicBezTo>
                  <a:cubicBezTo>
                    <a:pt x="9438" y="40"/>
                    <a:pt x="9358" y="95"/>
                    <a:pt x="9374" y="206"/>
                  </a:cubicBezTo>
                  <a:cubicBezTo>
                    <a:pt x="9406" y="459"/>
                    <a:pt x="9374" y="744"/>
                    <a:pt x="9374" y="1029"/>
                  </a:cubicBezTo>
                  <a:cubicBezTo>
                    <a:pt x="9374" y="1536"/>
                    <a:pt x="9374" y="2043"/>
                    <a:pt x="9343" y="2550"/>
                  </a:cubicBezTo>
                  <a:cubicBezTo>
                    <a:pt x="9343" y="3500"/>
                    <a:pt x="9311" y="4450"/>
                    <a:pt x="9311" y="5400"/>
                  </a:cubicBezTo>
                  <a:cubicBezTo>
                    <a:pt x="9311" y="5906"/>
                    <a:pt x="9469" y="6318"/>
                    <a:pt x="9659" y="6761"/>
                  </a:cubicBezTo>
                  <a:cubicBezTo>
                    <a:pt x="9976" y="7522"/>
                    <a:pt x="10356" y="8250"/>
                    <a:pt x="10736" y="8978"/>
                  </a:cubicBezTo>
                  <a:cubicBezTo>
                    <a:pt x="11749" y="10847"/>
                    <a:pt x="12794" y="12715"/>
                    <a:pt x="13840" y="14584"/>
                  </a:cubicBezTo>
                  <a:cubicBezTo>
                    <a:pt x="14283" y="15344"/>
                    <a:pt x="14726" y="16135"/>
                    <a:pt x="15138" y="16927"/>
                  </a:cubicBezTo>
                  <a:cubicBezTo>
                    <a:pt x="15296" y="17181"/>
                    <a:pt x="15423" y="17466"/>
                    <a:pt x="15581" y="17751"/>
                  </a:cubicBezTo>
                  <a:cubicBezTo>
                    <a:pt x="15613" y="17846"/>
                    <a:pt x="15676" y="17941"/>
                    <a:pt x="15708" y="18036"/>
                  </a:cubicBezTo>
                  <a:cubicBezTo>
                    <a:pt x="15720" y="18059"/>
                    <a:pt x="15740" y="18099"/>
                    <a:pt x="15740" y="18099"/>
                  </a:cubicBezTo>
                  <a:cubicBezTo>
                    <a:pt x="15740" y="18131"/>
                    <a:pt x="15771" y="18162"/>
                    <a:pt x="15771" y="18194"/>
                  </a:cubicBezTo>
                  <a:cubicBezTo>
                    <a:pt x="15771" y="18194"/>
                    <a:pt x="15771" y="18194"/>
                    <a:pt x="15771" y="18194"/>
                  </a:cubicBezTo>
                  <a:lnTo>
                    <a:pt x="15771" y="18194"/>
                  </a:lnTo>
                  <a:cubicBezTo>
                    <a:pt x="15771" y="18194"/>
                    <a:pt x="15771" y="18194"/>
                    <a:pt x="15771" y="18194"/>
                  </a:cubicBezTo>
                  <a:lnTo>
                    <a:pt x="15771" y="18194"/>
                  </a:lnTo>
                  <a:cubicBezTo>
                    <a:pt x="15762" y="18204"/>
                    <a:pt x="15761" y="18207"/>
                    <a:pt x="15763" y="18209"/>
                  </a:cubicBezTo>
                  <a:lnTo>
                    <a:pt x="15763" y="18209"/>
                  </a:lnTo>
                  <a:cubicBezTo>
                    <a:pt x="15763" y="18207"/>
                    <a:pt x="15764" y="18205"/>
                    <a:pt x="15765" y="18203"/>
                  </a:cubicBezTo>
                  <a:lnTo>
                    <a:pt x="15765" y="18203"/>
                  </a:lnTo>
                  <a:cubicBezTo>
                    <a:pt x="15765" y="18203"/>
                    <a:pt x="15765" y="18203"/>
                    <a:pt x="15766" y="18203"/>
                  </a:cubicBezTo>
                  <a:cubicBezTo>
                    <a:pt x="15767" y="18203"/>
                    <a:pt x="15770" y="18202"/>
                    <a:pt x="15774" y="18200"/>
                  </a:cubicBezTo>
                  <a:lnTo>
                    <a:pt x="15774" y="18200"/>
                  </a:lnTo>
                  <a:cubicBezTo>
                    <a:pt x="15784" y="18222"/>
                    <a:pt x="15781" y="18231"/>
                    <a:pt x="15775" y="18231"/>
                  </a:cubicBezTo>
                  <a:cubicBezTo>
                    <a:pt x="15770" y="18231"/>
                    <a:pt x="15763" y="18224"/>
                    <a:pt x="15762" y="18214"/>
                  </a:cubicBezTo>
                  <a:lnTo>
                    <a:pt x="15762" y="18214"/>
                  </a:lnTo>
                  <a:cubicBezTo>
                    <a:pt x="15758" y="18217"/>
                    <a:pt x="15751" y="18220"/>
                    <a:pt x="15740" y="18226"/>
                  </a:cubicBezTo>
                  <a:cubicBezTo>
                    <a:pt x="15740" y="18257"/>
                    <a:pt x="15708" y="18289"/>
                    <a:pt x="15676" y="18289"/>
                  </a:cubicBezTo>
                  <a:cubicBezTo>
                    <a:pt x="15645" y="18321"/>
                    <a:pt x="15550" y="18384"/>
                    <a:pt x="15486" y="18416"/>
                  </a:cubicBezTo>
                  <a:cubicBezTo>
                    <a:pt x="15075" y="18669"/>
                    <a:pt x="14568" y="18827"/>
                    <a:pt x="14093" y="18954"/>
                  </a:cubicBezTo>
                  <a:cubicBezTo>
                    <a:pt x="12636" y="19397"/>
                    <a:pt x="11116" y="19651"/>
                    <a:pt x="9596" y="19777"/>
                  </a:cubicBezTo>
                  <a:cubicBezTo>
                    <a:pt x="9153" y="19810"/>
                    <a:pt x="8713" y="19825"/>
                    <a:pt x="8275" y="19825"/>
                  </a:cubicBezTo>
                  <a:cubicBezTo>
                    <a:pt x="6987" y="19825"/>
                    <a:pt x="5718" y="19689"/>
                    <a:pt x="4466" y="19429"/>
                  </a:cubicBezTo>
                  <a:cubicBezTo>
                    <a:pt x="3705" y="19271"/>
                    <a:pt x="2977" y="19081"/>
                    <a:pt x="2249" y="18796"/>
                  </a:cubicBezTo>
                  <a:cubicBezTo>
                    <a:pt x="1774" y="18637"/>
                    <a:pt x="1267" y="18447"/>
                    <a:pt x="855" y="18131"/>
                  </a:cubicBezTo>
                  <a:lnTo>
                    <a:pt x="855" y="18131"/>
                  </a:lnTo>
                  <a:cubicBezTo>
                    <a:pt x="868" y="18137"/>
                    <a:pt x="874" y="18139"/>
                    <a:pt x="876" y="18139"/>
                  </a:cubicBezTo>
                  <a:cubicBezTo>
                    <a:pt x="884" y="18139"/>
                    <a:pt x="824" y="18099"/>
                    <a:pt x="824" y="18099"/>
                  </a:cubicBezTo>
                  <a:lnTo>
                    <a:pt x="737" y="18013"/>
                  </a:lnTo>
                  <a:lnTo>
                    <a:pt x="737" y="18013"/>
                  </a:lnTo>
                  <a:cubicBezTo>
                    <a:pt x="742" y="17998"/>
                    <a:pt x="749" y="17983"/>
                    <a:pt x="760" y="17972"/>
                  </a:cubicBezTo>
                  <a:cubicBezTo>
                    <a:pt x="760" y="17909"/>
                    <a:pt x="792" y="17814"/>
                    <a:pt x="824" y="17751"/>
                  </a:cubicBezTo>
                  <a:cubicBezTo>
                    <a:pt x="848" y="17702"/>
                    <a:pt x="891" y="17635"/>
                    <a:pt x="881" y="17635"/>
                  </a:cubicBezTo>
                  <a:lnTo>
                    <a:pt x="881" y="17635"/>
                  </a:lnTo>
                  <a:cubicBezTo>
                    <a:pt x="878" y="17635"/>
                    <a:pt x="870" y="17641"/>
                    <a:pt x="855" y="17656"/>
                  </a:cubicBezTo>
                  <a:cubicBezTo>
                    <a:pt x="887" y="17592"/>
                    <a:pt x="919" y="17561"/>
                    <a:pt x="950" y="17497"/>
                  </a:cubicBezTo>
                  <a:cubicBezTo>
                    <a:pt x="1267" y="16801"/>
                    <a:pt x="1584" y="16135"/>
                    <a:pt x="1932" y="15439"/>
                  </a:cubicBezTo>
                  <a:cubicBezTo>
                    <a:pt x="2850" y="13570"/>
                    <a:pt x="3832" y="11702"/>
                    <a:pt x="4751" y="9802"/>
                  </a:cubicBezTo>
                  <a:cubicBezTo>
                    <a:pt x="5131" y="9010"/>
                    <a:pt x="5542" y="8187"/>
                    <a:pt x="5922" y="7332"/>
                  </a:cubicBezTo>
                  <a:cubicBezTo>
                    <a:pt x="6144" y="6825"/>
                    <a:pt x="6397" y="6318"/>
                    <a:pt x="6524" y="5748"/>
                  </a:cubicBezTo>
                  <a:cubicBezTo>
                    <a:pt x="6556" y="5590"/>
                    <a:pt x="6556" y="5431"/>
                    <a:pt x="6556" y="5241"/>
                  </a:cubicBezTo>
                  <a:cubicBezTo>
                    <a:pt x="6556" y="4861"/>
                    <a:pt x="6556" y="4450"/>
                    <a:pt x="6524" y="4038"/>
                  </a:cubicBezTo>
                  <a:cubicBezTo>
                    <a:pt x="6524" y="2993"/>
                    <a:pt x="6524" y="1948"/>
                    <a:pt x="6492" y="934"/>
                  </a:cubicBezTo>
                  <a:cubicBezTo>
                    <a:pt x="6492" y="681"/>
                    <a:pt x="6492" y="396"/>
                    <a:pt x="6492" y="143"/>
                  </a:cubicBezTo>
                  <a:cubicBezTo>
                    <a:pt x="6492" y="48"/>
                    <a:pt x="6413" y="0"/>
                    <a:pt x="63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35;p18">
              <a:extLst>
                <a:ext uri="{FF2B5EF4-FFF2-40B4-BE49-F238E27FC236}">
                  <a16:creationId xmlns:a16="http://schemas.microsoft.com/office/drawing/2014/main" xmlns="" id="{19D67E6F-B021-04CA-0B3A-6C74555C4406}"/>
                </a:ext>
              </a:extLst>
            </p:cNvPr>
            <p:cNvSpPr/>
            <p:nvPr/>
          </p:nvSpPr>
          <p:spPr>
            <a:xfrm>
              <a:off x="5881287" y="2113938"/>
              <a:ext cx="230280" cy="91136"/>
            </a:xfrm>
            <a:custGeom>
              <a:avLst/>
              <a:gdLst/>
              <a:ahLst/>
              <a:cxnLst/>
              <a:rect l="l" t="t" r="r" b="b"/>
              <a:pathLst>
                <a:path w="7032" h="2783" extrusionOk="0">
                  <a:moveTo>
                    <a:pt x="3413" y="0"/>
                  </a:moveTo>
                  <a:cubicBezTo>
                    <a:pt x="3167" y="0"/>
                    <a:pt x="2925" y="11"/>
                    <a:pt x="2693" y="28"/>
                  </a:cubicBezTo>
                  <a:cubicBezTo>
                    <a:pt x="1901" y="59"/>
                    <a:pt x="919" y="281"/>
                    <a:pt x="476" y="1009"/>
                  </a:cubicBezTo>
                  <a:cubicBezTo>
                    <a:pt x="1" y="1801"/>
                    <a:pt x="888" y="2435"/>
                    <a:pt x="1584" y="2625"/>
                  </a:cubicBezTo>
                  <a:cubicBezTo>
                    <a:pt x="2028" y="2751"/>
                    <a:pt x="2503" y="2783"/>
                    <a:pt x="2978" y="2783"/>
                  </a:cubicBezTo>
                  <a:cubicBezTo>
                    <a:pt x="3548" y="2783"/>
                    <a:pt x="4149" y="2751"/>
                    <a:pt x="4751" y="2688"/>
                  </a:cubicBezTo>
                  <a:cubicBezTo>
                    <a:pt x="4878" y="2656"/>
                    <a:pt x="4878" y="2498"/>
                    <a:pt x="4751" y="2498"/>
                  </a:cubicBezTo>
                  <a:cubicBezTo>
                    <a:pt x="4411" y="2512"/>
                    <a:pt x="4059" y="2526"/>
                    <a:pt x="3705" y="2526"/>
                  </a:cubicBezTo>
                  <a:cubicBezTo>
                    <a:pt x="3267" y="2526"/>
                    <a:pt x="2828" y="2505"/>
                    <a:pt x="2408" y="2435"/>
                  </a:cubicBezTo>
                  <a:cubicBezTo>
                    <a:pt x="2059" y="2403"/>
                    <a:pt x="1711" y="2308"/>
                    <a:pt x="1426" y="2181"/>
                  </a:cubicBezTo>
                  <a:cubicBezTo>
                    <a:pt x="1141" y="2086"/>
                    <a:pt x="729" y="1833"/>
                    <a:pt x="729" y="1516"/>
                  </a:cubicBezTo>
                  <a:cubicBezTo>
                    <a:pt x="698" y="1136"/>
                    <a:pt x="1141" y="883"/>
                    <a:pt x="1426" y="724"/>
                  </a:cubicBezTo>
                  <a:cubicBezTo>
                    <a:pt x="1743" y="566"/>
                    <a:pt x="2091" y="503"/>
                    <a:pt x="2439" y="471"/>
                  </a:cubicBezTo>
                  <a:cubicBezTo>
                    <a:pt x="2718" y="431"/>
                    <a:pt x="3008" y="414"/>
                    <a:pt x="3299" y="414"/>
                  </a:cubicBezTo>
                  <a:cubicBezTo>
                    <a:pt x="3703" y="414"/>
                    <a:pt x="4111" y="448"/>
                    <a:pt x="4498" y="503"/>
                  </a:cubicBezTo>
                  <a:cubicBezTo>
                    <a:pt x="4910" y="534"/>
                    <a:pt x="5353" y="629"/>
                    <a:pt x="5733" y="788"/>
                  </a:cubicBezTo>
                  <a:cubicBezTo>
                    <a:pt x="5891" y="851"/>
                    <a:pt x="6050" y="978"/>
                    <a:pt x="6176" y="1136"/>
                  </a:cubicBezTo>
                  <a:cubicBezTo>
                    <a:pt x="6303" y="1295"/>
                    <a:pt x="6271" y="1516"/>
                    <a:pt x="6303" y="1738"/>
                  </a:cubicBezTo>
                  <a:cubicBezTo>
                    <a:pt x="6303" y="1784"/>
                    <a:pt x="6337" y="1814"/>
                    <a:pt x="6380" y="1814"/>
                  </a:cubicBezTo>
                  <a:cubicBezTo>
                    <a:pt x="6396" y="1814"/>
                    <a:pt x="6413" y="1810"/>
                    <a:pt x="6430" y="1801"/>
                  </a:cubicBezTo>
                  <a:cubicBezTo>
                    <a:pt x="7031" y="1105"/>
                    <a:pt x="5923" y="471"/>
                    <a:pt x="5385" y="281"/>
                  </a:cubicBezTo>
                  <a:cubicBezTo>
                    <a:pt x="4762" y="74"/>
                    <a:pt x="4072" y="0"/>
                    <a:pt x="3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36;p18">
              <a:extLst>
                <a:ext uri="{FF2B5EF4-FFF2-40B4-BE49-F238E27FC236}">
                  <a16:creationId xmlns:a16="http://schemas.microsoft.com/office/drawing/2014/main" xmlns="" id="{E0E6B672-EBDC-78A4-815C-4FF2579332FE}"/>
                </a:ext>
              </a:extLst>
            </p:cNvPr>
            <p:cNvSpPr/>
            <p:nvPr/>
          </p:nvSpPr>
          <p:spPr>
            <a:xfrm>
              <a:off x="5893731" y="2157263"/>
              <a:ext cx="60190" cy="108492"/>
            </a:xfrm>
            <a:custGeom>
              <a:avLst/>
              <a:gdLst/>
              <a:ahLst/>
              <a:cxnLst/>
              <a:rect l="l" t="t" r="r" b="b"/>
              <a:pathLst>
                <a:path w="1838" h="3313" extrusionOk="0">
                  <a:moveTo>
                    <a:pt x="130" y="0"/>
                  </a:moveTo>
                  <a:cubicBezTo>
                    <a:pt x="102" y="0"/>
                    <a:pt x="76" y="11"/>
                    <a:pt x="64" y="35"/>
                  </a:cubicBezTo>
                  <a:cubicBezTo>
                    <a:pt x="33" y="193"/>
                    <a:pt x="1" y="288"/>
                    <a:pt x="1" y="447"/>
                  </a:cubicBezTo>
                  <a:cubicBezTo>
                    <a:pt x="1" y="605"/>
                    <a:pt x="64" y="763"/>
                    <a:pt x="191" y="890"/>
                  </a:cubicBezTo>
                  <a:cubicBezTo>
                    <a:pt x="286" y="1017"/>
                    <a:pt x="444" y="1112"/>
                    <a:pt x="603" y="1175"/>
                  </a:cubicBezTo>
                  <a:cubicBezTo>
                    <a:pt x="761" y="1238"/>
                    <a:pt x="919" y="1270"/>
                    <a:pt x="1078" y="1302"/>
                  </a:cubicBezTo>
                  <a:cubicBezTo>
                    <a:pt x="1236" y="1365"/>
                    <a:pt x="1394" y="1397"/>
                    <a:pt x="1394" y="1555"/>
                  </a:cubicBezTo>
                  <a:cubicBezTo>
                    <a:pt x="1394" y="1745"/>
                    <a:pt x="1363" y="1935"/>
                    <a:pt x="1363" y="2125"/>
                  </a:cubicBezTo>
                  <a:cubicBezTo>
                    <a:pt x="1363" y="2315"/>
                    <a:pt x="1363" y="2505"/>
                    <a:pt x="1394" y="2695"/>
                  </a:cubicBezTo>
                  <a:cubicBezTo>
                    <a:pt x="1426" y="2885"/>
                    <a:pt x="1426" y="3107"/>
                    <a:pt x="1521" y="3265"/>
                  </a:cubicBezTo>
                  <a:cubicBezTo>
                    <a:pt x="1537" y="3297"/>
                    <a:pt x="1576" y="3313"/>
                    <a:pt x="1620" y="3313"/>
                  </a:cubicBezTo>
                  <a:cubicBezTo>
                    <a:pt x="1663" y="3313"/>
                    <a:pt x="1711" y="3297"/>
                    <a:pt x="1743" y="3265"/>
                  </a:cubicBezTo>
                  <a:cubicBezTo>
                    <a:pt x="1806" y="3107"/>
                    <a:pt x="1806" y="2917"/>
                    <a:pt x="1806" y="2727"/>
                  </a:cubicBezTo>
                  <a:cubicBezTo>
                    <a:pt x="1806" y="2537"/>
                    <a:pt x="1838" y="2347"/>
                    <a:pt x="1806" y="2157"/>
                  </a:cubicBezTo>
                  <a:cubicBezTo>
                    <a:pt x="1806" y="1808"/>
                    <a:pt x="1774" y="1428"/>
                    <a:pt x="1584" y="1175"/>
                  </a:cubicBezTo>
                  <a:cubicBezTo>
                    <a:pt x="1489" y="1048"/>
                    <a:pt x="1363" y="953"/>
                    <a:pt x="1236" y="890"/>
                  </a:cubicBezTo>
                  <a:cubicBezTo>
                    <a:pt x="1078" y="827"/>
                    <a:pt x="951" y="732"/>
                    <a:pt x="824" y="668"/>
                  </a:cubicBezTo>
                  <a:cubicBezTo>
                    <a:pt x="603" y="542"/>
                    <a:pt x="254" y="320"/>
                    <a:pt x="223" y="67"/>
                  </a:cubicBezTo>
                  <a:cubicBezTo>
                    <a:pt x="223" y="27"/>
                    <a:pt x="174" y="0"/>
                    <a:pt x="1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37;p18">
              <a:extLst>
                <a:ext uri="{FF2B5EF4-FFF2-40B4-BE49-F238E27FC236}">
                  <a16:creationId xmlns:a16="http://schemas.microsoft.com/office/drawing/2014/main" xmlns="" id="{70F1A4F1-5455-0AA1-CB32-059D2CC5CB57}"/>
                </a:ext>
              </a:extLst>
            </p:cNvPr>
            <p:cNvSpPr/>
            <p:nvPr/>
          </p:nvSpPr>
          <p:spPr>
            <a:xfrm>
              <a:off x="6042046" y="2160636"/>
              <a:ext cx="52625" cy="182011"/>
            </a:xfrm>
            <a:custGeom>
              <a:avLst/>
              <a:gdLst/>
              <a:ahLst/>
              <a:cxnLst/>
              <a:rect l="l" t="t" r="r" b="b"/>
              <a:pathLst>
                <a:path w="1607" h="5558" extrusionOk="0">
                  <a:moveTo>
                    <a:pt x="1528" y="1"/>
                  </a:moveTo>
                  <a:cubicBezTo>
                    <a:pt x="1513" y="1"/>
                    <a:pt x="1498" y="8"/>
                    <a:pt x="1489" y="27"/>
                  </a:cubicBezTo>
                  <a:cubicBezTo>
                    <a:pt x="1331" y="249"/>
                    <a:pt x="1141" y="439"/>
                    <a:pt x="951" y="597"/>
                  </a:cubicBezTo>
                  <a:cubicBezTo>
                    <a:pt x="761" y="755"/>
                    <a:pt x="571" y="850"/>
                    <a:pt x="349" y="977"/>
                  </a:cubicBezTo>
                  <a:cubicBezTo>
                    <a:pt x="1" y="1230"/>
                    <a:pt x="1" y="1579"/>
                    <a:pt x="1" y="1959"/>
                  </a:cubicBezTo>
                  <a:cubicBezTo>
                    <a:pt x="32" y="2560"/>
                    <a:pt x="64" y="3130"/>
                    <a:pt x="96" y="3700"/>
                  </a:cubicBezTo>
                  <a:cubicBezTo>
                    <a:pt x="96" y="4017"/>
                    <a:pt x="127" y="4302"/>
                    <a:pt x="127" y="4587"/>
                  </a:cubicBezTo>
                  <a:cubicBezTo>
                    <a:pt x="159" y="4872"/>
                    <a:pt x="159" y="5189"/>
                    <a:pt x="254" y="5474"/>
                  </a:cubicBezTo>
                  <a:cubicBezTo>
                    <a:pt x="271" y="5525"/>
                    <a:pt x="324" y="5557"/>
                    <a:pt x="375" y="5557"/>
                  </a:cubicBezTo>
                  <a:cubicBezTo>
                    <a:pt x="419" y="5557"/>
                    <a:pt x="461" y="5533"/>
                    <a:pt x="476" y="5474"/>
                  </a:cubicBezTo>
                  <a:cubicBezTo>
                    <a:pt x="634" y="4967"/>
                    <a:pt x="539" y="4366"/>
                    <a:pt x="539" y="3859"/>
                  </a:cubicBezTo>
                  <a:cubicBezTo>
                    <a:pt x="539" y="3257"/>
                    <a:pt x="507" y="2687"/>
                    <a:pt x="507" y="2117"/>
                  </a:cubicBezTo>
                  <a:cubicBezTo>
                    <a:pt x="507" y="1959"/>
                    <a:pt x="444" y="1705"/>
                    <a:pt x="507" y="1547"/>
                  </a:cubicBezTo>
                  <a:cubicBezTo>
                    <a:pt x="539" y="1389"/>
                    <a:pt x="792" y="1294"/>
                    <a:pt x="919" y="1199"/>
                  </a:cubicBezTo>
                  <a:cubicBezTo>
                    <a:pt x="1331" y="914"/>
                    <a:pt x="1521" y="565"/>
                    <a:pt x="1584" y="90"/>
                  </a:cubicBezTo>
                  <a:cubicBezTo>
                    <a:pt x="1606" y="45"/>
                    <a:pt x="1565" y="1"/>
                    <a:pt x="15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38;p18">
              <a:extLst>
                <a:ext uri="{FF2B5EF4-FFF2-40B4-BE49-F238E27FC236}">
                  <a16:creationId xmlns:a16="http://schemas.microsoft.com/office/drawing/2014/main" xmlns="" id="{00817B18-52EB-F9B3-A2C1-80DE28D9D3B3}"/>
                </a:ext>
              </a:extLst>
            </p:cNvPr>
            <p:cNvSpPr/>
            <p:nvPr/>
          </p:nvSpPr>
          <p:spPr>
            <a:xfrm>
              <a:off x="5910825" y="2120717"/>
              <a:ext cx="170647" cy="55376"/>
            </a:xfrm>
            <a:custGeom>
              <a:avLst/>
              <a:gdLst/>
              <a:ahLst/>
              <a:cxnLst/>
              <a:rect l="l" t="t" r="r" b="b"/>
              <a:pathLst>
                <a:path w="5211" h="1691" extrusionOk="0">
                  <a:moveTo>
                    <a:pt x="3752" y="1"/>
                  </a:moveTo>
                  <a:cubicBezTo>
                    <a:pt x="3620" y="1"/>
                    <a:pt x="3487" y="16"/>
                    <a:pt x="3342" y="42"/>
                  </a:cubicBezTo>
                  <a:cubicBezTo>
                    <a:pt x="3311" y="42"/>
                    <a:pt x="3279" y="137"/>
                    <a:pt x="3342" y="169"/>
                  </a:cubicBezTo>
                  <a:cubicBezTo>
                    <a:pt x="3564" y="264"/>
                    <a:pt x="3818" y="327"/>
                    <a:pt x="4039" y="391"/>
                  </a:cubicBezTo>
                  <a:cubicBezTo>
                    <a:pt x="4198" y="454"/>
                    <a:pt x="4609" y="581"/>
                    <a:pt x="4578" y="802"/>
                  </a:cubicBezTo>
                  <a:cubicBezTo>
                    <a:pt x="4578" y="1024"/>
                    <a:pt x="4008" y="1151"/>
                    <a:pt x="3818" y="1183"/>
                  </a:cubicBezTo>
                  <a:cubicBezTo>
                    <a:pt x="3501" y="1246"/>
                    <a:pt x="3184" y="1246"/>
                    <a:pt x="2867" y="1246"/>
                  </a:cubicBezTo>
                  <a:cubicBezTo>
                    <a:pt x="2667" y="1256"/>
                    <a:pt x="2463" y="1263"/>
                    <a:pt x="2259" y="1263"/>
                  </a:cubicBezTo>
                  <a:cubicBezTo>
                    <a:pt x="1851" y="1263"/>
                    <a:pt x="1442" y="1235"/>
                    <a:pt x="1062" y="1151"/>
                  </a:cubicBezTo>
                  <a:cubicBezTo>
                    <a:pt x="872" y="1088"/>
                    <a:pt x="366" y="993"/>
                    <a:pt x="524" y="707"/>
                  </a:cubicBezTo>
                  <a:cubicBezTo>
                    <a:pt x="587" y="581"/>
                    <a:pt x="714" y="454"/>
                    <a:pt x="841" y="359"/>
                  </a:cubicBezTo>
                  <a:cubicBezTo>
                    <a:pt x="967" y="264"/>
                    <a:pt x="1094" y="232"/>
                    <a:pt x="1189" y="169"/>
                  </a:cubicBezTo>
                  <a:cubicBezTo>
                    <a:pt x="1252" y="137"/>
                    <a:pt x="1252" y="42"/>
                    <a:pt x="1189" y="42"/>
                  </a:cubicBezTo>
                  <a:cubicBezTo>
                    <a:pt x="1134" y="24"/>
                    <a:pt x="1075" y="16"/>
                    <a:pt x="1015" y="16"/>
                  </a:cubicBezTo>
                  <a:cubicBezTo>
                    <a:pt x="556" y="16"/>
                    <a:pt x="0" y="513"/>
                    <a:pt x="112" y="961"/>
                  </a:cubicBezTo>
                  <a:cubicBezTo>
                    <a:pt x="239" y="1563"/>
                    <a:pt x="1189" y="1626"/>
                    <a:pt x="1664" y="1658"/>
                  </a:cubicBezTo>
                  <a:cubicBezTo>
                    <a:pt x="1911" y="1680"/>
                    <a:pt x="2162" y="1691"/>
                    <a:pt x="2414" y="1691"/>
                  </a:cubicBezTo>
                  <a:cubicBezTo>
                    <a:pt x="2873" y="1691"/>
                    <a:pt x="3336" y="1656"/>
                    <a:pt x="3786" y="1594"/>
                  </a:cubicBezTo>
                  <a:cubicBezTo>
                    <a:pt x="4229" y="1531"/>
                    <a:pt x="5211" y="1246"/>
                    <a:pt x="4958" y="612"/>
                  </a:cubicBezTo>
                  <a:cubicBezTo>
                    <a:pt x="4863" y="327"/>
                    <a:pt x="4578" y="201"/>
                    <a:pt x="4324" y="106"/>
                  </a:cubicBezTo>
                  <a:cubicBezTo>
                    <a:pt x="4120" y="32"/>
                    <a:pt x="3938" y="1"/>
                    <a:pt x="37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39;p18">
              <a:extLst>
                <a:ext uri="{FF2B5EF4-FFF2-40B4-BE49-F238E27FC236}">
                  <a16:creationId xmlns:a16="http://schemas.microsoft.com/office/drawing/2014/main" xmlns="" id="{6A3AA247-5877-3EAC-DCAA-FB2C342CE2C5}"/>
                </a:ext>
              </a:extLst>
            </p:cNvPr>
            <p:cNvSpPr/>
            <p:nvPr/>
          </p:nvSpPr>
          <p:spPr>
            <a:xfrm>
              <a:off x="5781734" y="2490241"/>
              <a:ext cx="436655" cy="354852"/>
            </a:xfrm>
            <a:custGeom>
              <a:avLst/>
              <a:gdLst/>
              <a:ahLst/>
              <a:cxnLst/>
              <a:rect l="l" t="t" r="r" b="b"/>
              <a:pathLst>
                <a:path w="13334" h="10836" extrusionOk="0">
                  <a:moveTo>
                    <a:pt x="5174" y="467"/>
                  </a:moveTo>
                  <a:cubicBezTo>
                    <a:pt x="5610" y="467"/>
                    <a:pt x="5933" y="1100"/>
                    <a:pt x="6081" y="1521"/>
                  </a:cubicBezTo>
                  <a:cubicBezTo>
                    <a:pt x="6271" y="2091"/>
                    <a:pt x="6429" y="2724"/>
                    <a:pt x="6841" y="3199"/>
                  </a:cubicBezTo>
                  <a:cubicBezTo>
                    <a:pt x="7189" y="3643"/>
                    <a:pt x="7696" y="3896"/>
                    <a:pt x="8235" y="3991"/>
                  </a:cubicBezTo>
                  <a:cubicBezTo>
                    <a:pt x="8347" y="4003"/>
                    <a:pt x="8461" y="4009"/>
                    <a:pt x="8576" y="4009"/>
                  </a:cubicBezTo>
                  <a:cubicBezTo>
                    <a:pt x="8975" y="4009"/>
                    <a:pt x="9381" y="3933"/>
                    <a:pt x="9725" y="3746"/>
                  </a:cubicBezTo>
                  <a:lnTo>
                    <a:pt x="9725" y="3746"/>
                  </a:lnTo>
                  <a:cubicBezTo>
                    <a:pt x="9823" y="3887"/>
                    <a:pt x="9928" y="4022"/>
                    <a:pt x="10008" y="4181"/>
                  </a:cubicBezTo>
                  <a:cubicBezTo>
                    <a:pt x="10135" y="4435"/>
                    <a:pt x="10261" y="4688"/>
                    <a:pt x="10388" y="4941"/>
                  </a:cubicBezTo>
                  <a:cubicBezTo>
                    <a:pt x="10673" y="5448"/>
                    <a:pt x="10958" y="5955"/>
                    <a:pt x="11211" y="6461"/>
                  </a:cubicBezTo>
                  <a:cubicBezTo>
                    <a:pt x="11496" y="6968"/>
                    <a:pt x="11782" y="7475"/>
                    <a:pt x="12035" y="7981"/>
                  </a:cubicBezTo>
                  <a:cubicBezTo>
                    <a:pt x="12238" y="8388"/>
                    <a:pt x="12421" y="8814"/>
                    <a:pt x="12616" y="9228"/>
                  </a:cubicBezTo>
                  <a:lnTo>
                    <a:pt x="12616" y="9228"/>
                  </a:lnTo>
                  <a:cubicBezTo>
                    <a:pt x="11189" y="9718"/>
                    <a:pt x="9710" y="10112"/>
                    <a:pt x="8203" y="10230"/>
                  </a:cubicBezTo>
                  <a:cubicBezTo>
                    <a:pt x="7741" y="10266"/>
                    <a:pt x="7277" y="10284"/>
                    <a:pt x="6813" y="10284"/>
                  </a:cubicBezTo>
                  <a:cubicBezTo>
                    <a:pt x="5652" y="10284"/>
                    <a:pt x="4489" y="10171"/>
                    <a:pt x="3358" y="9945"/>
                  </a:cubicBezTo>
                  <a:cubicBezTo>
                    <a:pt x="2460" y="9777"/>
                    <a:pt x="1587" y="9534"/>
                    <a:pt x="716" y="9282"/>
                  </a:cubicBezTo>
                  <a:lnTo>
                    <a:pt x="716" y="9282"/>
                  </a:lnTo>
                  <a:cubicBezTo>
                    <a:pt x="2048" y="6408"/>
                    <a:pt x="3379" y="3533"/>
                    <a:pt x="4710" y="659"/>
                  </a:cubicBezTo>
                  <a:lnTo>
                    <a:pt x="4710" y="659"/>
                  </a:lnTo>
                  <a:cubicBezTo>
                    <a:pt x="4735" y="657"/>
                    <a:pt x="4761" y="649"/>
                    <a:pt x="4783" y="634"/>
                  </a:cubicBezTo>
                  <a:cubicBezTo>
                    <a:pt x="4921" y="517"/>
                    <a:pt x="5052" y="467"/>
                    <a:pt x="5174" y="467"/>
                  </a:cubicBezTo>
                  <a:close/>
                  <a:moveTo>
                    <a:pt x="5131" y="1"/>
                  </a:moveTo>
                  <a:cubicBezTo>
                    <a:pt x="4814" y="1"/>
                    <a:pt x="4688" y="223"/>
                    <a:pt x="4593" y="508"/>
                  </a:cubicBezTo>
                  <a:cubicBezTo>
                    <a:pt x="4577" y="539"/>
                    <a:pt x="4575" y="567"/>
                    <a:pt x="4582" y="589"/>
                  </a:cubicBezTo>
                  <a:lnTo>
                    <a:pt x="4582" y="589"/>
                  </a:lnTo>
                  <a:cubicBezTo>
                    <a:pt x="3076" y="3507"/>
                    <a:pt x="1570" y="6394"/>
                    <a:pt x="64" y="9312"/>
                  </a:cubicBezTo>
                  <a:cubicBezTo>
                    <a:pt x="1" y="9470"/>
                    <a:pt x="64" y="9660"/>
                    <a:pt x="254" y="9723"/>
                  </a:cubicBezTo>
                  <a:cubicBezTo>
                    <a:pt x="2371" y="10429"/>
                    <a:pt x="4598" y="10836"/>
                    <a:pt x="6826" y="10836"/>
                  </a:cubicBezTo>
                  <a:cubicBezTo>
                    <a:pt x="7997" y="10836"/>
                    <a:pt x="9168" y="10723"/>
                    <a:pt x="10325" y="10483"/>
                  </a:cubicBezTo>
                  <a:cubicBezTo>
                    <a:pt x="11243" y="10262"/>
                    <a:pt x="12162" y="9977"/>
                    <a:pt x="13080" y="9628"/>
                  </a:cubicBezTo>
                  <a:cubicBezTo>
                    <a:pt x="13238" y="9565"/>
                    <a:pt x="13333" y="9407"/>
                    <a:pt x="13238" y="9248"/>
                  </a:cubicBezTo>
                  <a:cubicBezTo>
                    <a:pt x="12985" y="8742"/>
                    <a:pt x="12668" y="8266"/>
                    <a:pt x="12415" y="7760"/>
                  </a:cubicBezTo>
                  <a:cubicBezTo>
                    <a:pt x="12130" y="7253"/>
                    <a:pt x="11845" y="6746"/>
                    <a:pt x="11591" y="6240"/>
                  </a:cubicBezTo>
                  <a:cubicBezTo>
                    <a:pt x="11306" y="5733"/>
                    <a:pt x="11053" y="5226"/>
                    <a:pt x="10768" y="4720"/>
                  </a:cubicBezTo>
                  <a:cubicBezTo>
                    <a:pt x="10641" y="4466"/>
                    <a:pt x="10515" y="4213"/>
                    <a:pt x="10388" y="3960"/>
                  </a:cubicBezTo>
                  <a:cubicBezTo>
                    <a:pt x="10261" y="3706"/>
                    <a:pt x="10198" y="3453"/>
                    <a:pt x="10071" y="3199"/>
                  </a:cubicBezTo>
                  <a:cubicBezTo>
                    <a:pt x="10029" y="3115"/>
                    <a:pt x="9917" y="3059"/>
                    <a:pt x="9818" y="3059"/>
                  </a:cubicBezTo>
                  <a:cubicBezTo>
                    <a:pt x="9769" y="3059"/>
                    <a:pt x="9723" y="3073"/>
                    <a:pt x="9691" y="3104"/>
                  </a:cubicBezTo>
                  <a:cubicBezTo>
                    <a:pt x="9274" y="3374"/>
                    <a:pt x="8819" y="3568"/>
                    <a:pt x="8341" y="3568"/>
                  </a:cubicBezTo>
                  <a:cubicBezTo>
                    <a:pt x="8202" y="3568"/>
                    <a:pt x="8061" y="3552"/>
                    <a:pt x="7918" y="3516"/>
                  </a:cubicBezTo>
                  <a:cubicBezTo>
                    <a:pt x="7601" y="3453"/>
                    <a:pt x="7316" y="3326"/>
                    <a:pt x="7126" y="3104"/>
                  </a:cubicBezTo>
                  <a:cubicBezTo>
                    <a:pt x="6873" y="2851"/>
                    <a:pt x="6714" y="2503"/>
                    <a:pt x="6588" y="2154"/>
                  </a:cubicBezTo>
                  <a:cubicBezTo>
                    <a:pt x="6398" y="1553"/>
                    <a:pt x="6271" y="824"/>
                    <a:pt x="5828" y="349"/>
                  </a:cubicBezTo>
                  <a:cubicBezTo>
                    <a:pt x="5669" y="128"/>
                    <a:pt x="5416" y="1"/>
                    <a:pt x="51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40;p18">
              <a:extLst>
                <a:ext uri="{FF2B5EF4-FFF2-40B4-BE49-F238E27FC236}">
                  <a16:creationId xmlns:a16="http://schemas.microsoft.com/office/drawing/2014/main" xmlns="" id="{5CE681A0-FCC7-2BE4-E0A6-8E07BC006298}"/>
                </a:ext>
              </a:extLst>
            </p:cNvPr>
            <p:cNvSpPr/>
            <p:nvPr/>
          </p:nvSpPr>
          <p:spPr>
            <a:xfrm>
              <a:off x="5932504" y="2490667"/>
              <a:ext cx="189150" cy="137441"/>
            </a:xfrm>
            <a:custGeom>
              <a:avLst/>
              <a:gdLst/>
              <a:ahLst/>
              <a:cxnLst/>
              <a:rect l="l" t="t" r="r" b="b"/>
              <a:pathLst>
                <a:path w="5776" h="4197" extrusionOk="0">
                  <a:moveTo>
                    <a:pt x="611" y="1"/>
                  </a:moveTo>
                  <a:cubicBezTo>
                    <a:pt x="417" y="1"/>
                    <a:pt x="227" y="89"/>
                    <a:pt x="52" y="305"/>
                  </a:cubicBezTo>
                  <a:cubicBezTo>
                    <a:pt x="0" y="382"/>
                    <a:pt x="54" y="480"/>
                    <a:pt x="126" y="480"/>
                  </a:cubicBezTo>
                  <a:cubicBezTo>
                    <a:pt x="143" y="480"/>
                    <a:pt x="161" y="475"/>
                    <a:pt x="179" y="463"/>
                  </a:cubicBezTo>
                  <a:cubicBezTo>
                    <a:pt x="334" y="345"/>
                    <a:pt x="484" y="295"/>
                    <a:pt x="628" y="295"/>
                  </a:cubicBezTo>
                  <a:cubicBezTo>
                    <a:pt x="1221" y="295"/>
                    <a:pt x="1716" y="1138"/>
                    <a:pt x="2047" y="1571"/>
                  </a:cubicBezTo>
                  <a:cubicBezTo>
                    <a:pt x="2551" y="2227"/>
                    <a:pt x="3296" y="2802"/>
                    <a:pt x="4122" y="2802"/>
                  </a:cubicBezTo>
                  <a:cubicBezTo>
                    <a:pt x="4292" y="2802"/>
                    <a:pt x="4466" y="2777"/>
                    <a:pt x="4643" y="2724"/>
                  </a:cubicBezTo>
                  <a:lnTo>
                    <a:pt x="4643" y="2724"/>
                  </a:lnTo>
                  <a:cubicBezTo>
                    <a:pt x="4651" y="2769"/>
                    <a:pt x="4659" y="2819"/>
                    <a:pt x="4676" y="2870"/>
                  </a:cubicBezTo>
                  <a:cubicBezTo>
                    <a:pt x="4739" y="2996"/>
                    <a:pt x="4802" y="3123"/>
                    <a:pt x="4866" y="3250"/>
                  </a:cubicBezTo>
                  <a:cubicBezTo>
                    <a:pt x="5024" y="3598"/>
                    <a:pt x="5182" y="3852"/>
                    <a:pt x="5436" y="4137"/>
                  </a:cubicBezTo>
                  <a:cubicBezTo>
                    <a:pt x="5469" y="4179"/>
                    <a:pt x="5510" y="4196"/>
                    <a:pt x="5550" y="4196"/>
                  </a:cubicBezTo>
                  <a:cubicBezTo>
                    <a:pt x="5662" y="4196"/>
                    <a:pt x="5776" y="4063"/>
                    <a:pt x="5752" y="3947"/>
                  </a:cubicBezTo>
                  <a:cubicBezTo>
                    <a:pt x="5689" y="3725"/>
                    <a:pt x="5626" y="3503"/>
                    <a:pt x="5531" y="3281"/>
                  </a:cubicBezTo>
                  <a:cubicBezTo>
                    <a:pt x="5436" y="3123"/>
                    <a:pt x="5309" y="2965"/>
                    <a:pt x="5214" y="2806"/>
                  </a:cubicBezTo>
                  <a:cubicBezTo>
                    <a:pt x="5087" y="2616"/>
                    <a:pt x="4929" y="2395"/>
                    <a:pt x="4676" y="2395"/>
                  </a:cubicBezTo>
                  <a:cubicBezTo>
                    <a:pt x="4486" y="2395"/>
                    <a:pt x="4296" y="2458"/>
                    <a:pt x="4074" y="2458"/>
                  </a:cubicBezTo>
                  <a:cubicBezTo>
                    <a:pt x="3852" y="2426"/>
                    <a:pt x="3631" y="2363"/>
                    <a:pt x="3409" y="2300"/>
                  </a:cubicBezTo>
                  <a:cubicBezTo>
                    <a:pt x="3061" y="2141"/>
                    <a:pt x="2776" y="1888"/>
                    <a:pt x="2490" y="1603"/>
                  </a:cubicBezTo>
                  <a:cubicBezTo>
                    <a:pt x="2117" y="1204"/>
                    <a:pt x="1331" y="1"/>
                    <a:pt x="6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41;p18">
              <a:extLst>
                <a:ext uri="{FF2B5EF4-FFF2-40B4-BE49-F238E27FC236}">
                  <a16:creationId xmlns:a16="http://schemas.microsoft.com/office/drawing/2014/main" xmlns="" id="{C39561C4-0A98-2284-F0B1-13E50FDBAC90}"/>
                </a:ext>
              </a:extLst>
            </p:cNvPr>
            <p:cNvSpPr/>
            <p:nvPr/>
          </p:nvSpPr>
          <p:spPr>
            <a:xfrm>
              <a:off x="5976714" y="2436961"/>
              <a:ext cx="38413" cy="34811"/>
            </a:xfrm>
            <a:custGeom>
              <a:avLst/>
              <a:gdLst/>
              <a:ahLst/>
              <a:cxnLst/>
              <a:rect l="l" t="t" r="r" b="b"/>
              <a:pathLst>
                <a:path w="1173" h="1063" extrusionOk="0">
                  <a:moveTo>
                    <a:pt x="749" y="393"/>
                  </a:moveTo>
                  <a:cubicBezTo>
                    <a:pt x="751" y="397"/>
                    <a:pt x="754" y="402"/>
                    <a:pt x="757" y="402"/>
                  </a:cubicBezTo>
                  <a:cubicBezTo>
                    <a:pt x="759" y="402"/>
                    <a:pt x="760" y="400"/>
                    <a:pt x="760" y="393"/>
                  </a:cubicBezTo>
                  <a:close/>
                  <a:moveTo>
                    <a:pt x="447" y="637"/>
                  </a:moveTo>
                  <a:cubicBezTo>
                    <a:pt x="445" y="637"/>
                    <a:pt x="444" y="639"/>
                    <a:pt x="444" y="646"/>
                  </a:cubicBezTo>
                  <a:lnTo>
                    <a:pt x="460" y="646"/>
                  </a:lnTo>
                  <a:cubicBezTo>
                    <a:pt x="455" y="642"/>
                    <a:pt x="450" y="637"/>
                    <a:pt x="447" y="637"/>
                  </a:cubicBezTo>
                  <a:close/>
                  <a:moveTo>
                    <a:pt x="460" y="646"/>
                  </a:moveTo>
                  <a:lnTo>
                    <a:pt x="460" y="646"/>
                  </a:lnTo>
                  <a:cubicBezTo>
                    <a:pt x="464" y="651"/>
                    <a:pt x="469" y="655"/>
                    <a:pt x="472" y="655"/>
                  </a:cubicBezTo>
                  <a:cubicBezTo>
                    <a:pt x="474" y="655"/>
                    <a:pt x="475" y="653"/>
                    <a:pt x="475" y="646"/>
                  </a:cubicBezTo>
                  <a:close/>
                  <a:moveTo>
                    <a:pt x="824" y="0"/>
                  </a:moveTo>
                  <a:cubicBezTo>
                    <a:pt x="803" y="0"/>
                    <a:pt x="782" y="4"/>
                    <a:pt x="760" y="13"/>
                  </a:cubicBezTo>
                  <a:cubicBezTo>
                    <a:pt x="634" y="44"/>
                    <a:pt x="602" y="171"/>
                    <a:pt x="665" y="266"/>
                  </a:cubicBezTo>
                  <a:cubicBezTo>
                    <a:pt x="652" y="253"/>
                    <a:pt x="645" y="245"/>
                    <a:pt x="642" y="245"/>
                  </a:cubicBezTo>
                  <a:lnTo>
                    <a:pt x="642" y="245"/>
                  </a:lnTo>
                  <a:cubicBezTo>
                    <a:pt x="639" y="245"/>
                    <a:pt x="647" y="261"/>
                    <a:pt x="665" y="298"/>
                  </a:cubicBezTo>
                  <a:cubicBezTo>
                    <a:pt x="697" y="329"/>
                    <a:pt x="697" y="329"/>
                    <a:pt x="729" y="361"/>
                  </a:cubicBezTo>
                  <a:cubicBezTo>
                    <a:pt x="729" y="361"/>
                    <a:pt x="729" y="361"/>
                    <a:pt x="729" y="393"/>
                  </a:cubicBezTo>
                  <a:lnTo>
                    <a:pt x="749" y="393"/>
                  </a:lnTo>
                  <a:cubicBezTo>
                    <a:pt x="746" y="388"/>
                    <a:pt x="745" y="384"/>
                    <a:pt x="748" y="384"/>
                  </a:cubicBezTo>
                  <a:lnTo>
                    <a:pt x="748" y="384"/>
                  </a:lnTo>
                  <a:cubicBezTo>
                    <a:pt x="750" y="384"/>
                    <a:pt x="754" y="386"/>
                    <a:pt x="760" y="393"/>
                  </a:cubicBezTo>
                  <a:cubicBezTo>
                    <a:pt x="760" y="424"/>
                    <a:pt x="760" y="456"/>
                    <a:pt x="760" y="488"/>
                  </a:cubicBezTo>
                  <a:cubicBezTo>
                    <a:pt x="760" y="512"/>
                    <a:pt x="760" y="535"/>
                    <a:pt x="760" y="551"/>
                  </a:cubicBezTo>
                  <a:cubicBezTo>
                    <a:pt x="760" y="551"/>
                    <a:pt x="760" y="583"/>
                    <a:pt x="760" y="583"/>
                  </a:cubicBezTo>
                  <a:cubicBezTo>
                    <a:pt x="760" y="576"/>
                    <a:pt x="759" y="574"/>
                    <a:pt x="757" y="574"/>
                  </a:cubicBezTo>
                  <a:cubicBezTo>
                    <a:pt x="752" y="574"/>
                    <a:pt x="743" y="592"/>
                    <a:pt x="748" y="592"/>
                  </a:cubicBezTo>
                  <a:cubicBezTo>
                    <a:pt x="750" y="592"/>
                    <a:pt x="754" y="590"/>
                    <a:pt x="760" y="583"/>
                  </a:cubicBezTo>
                  <a:lnTo>
                    <a:pt x="760" y="583"/>
                  </a:lnTo>
                  <a:cubicBezTo>
                    <a:pt x="759" y="584"/>
                    <a:pt x="729" y="614"/>
                    <a:pt x="729" y="614"/>
                  </a:cubicBezTo>
                  <a:lnTo>
                    <a:pt x="729" y="646"/>
                  </a:lnTo>
                  <a:lnTo>
                    <a:pt x="697" y="646"/>
                  </a:lnTo>
                  <a:cubicBezTo>
                    <a:pt x="697" y="646"/>
                    <a:pt x="665" y="678"/>
                    <a:pt x="665" y="678"/>
                  </a:cubicBezTo>
                  <a:cubicBezTo>
                    <a:pt x="676" y="667"/>
                    <a:pt x="676" y="664"/>
                    <a:pt x="672" y="664"/>
                  </a:cubicBezTo>
                  <a:cubicBezTo>
                    <a:pt x="665" y="664"/>
                    <a:pt x="644" y="678"/>
                    <a:pt x="665" y="678"/>
                  </a:cubicBezTo>
                  <a:lnTo>
                    <a:pt x="507" y="678"/>
                  </a:lnTo>
                  <a:cubicBezTo>
                    <a:pt x="528" y="678"/>
                    <a:pt x="507" y="664"/>
                    <a:pt x="500" y="664"/>
                  </a:cubicBezTo>
                  <a:cubicBezTo>
                    <a:pt x="497" y="664"/>
                    <a:pt x="497" y="667"/>
                    <a:pt x="507" y="678"/>
                  </a:cubicBezTo>
                  <a:cubicBezTo>
                    <a:pt x="475" y="678"/>
                    <a:pt x="475" y="646"/>
                    <a:pt x="444" y="646"/>
                  </a:cubicBezTo>
                  <a:cubicBezTo>
                    <a:pt x="444" y="614"/>
                    <a:pt x="444" y="614"/>
                    <a:pt x="444" y="614"/>
                  </a:cubicBezTo>
                  <a:cubicBezTo>
                    <a:pt x="412" y="614"/>
                    <a:pt x="412" y="583"/>
                    <a:pt x="412" y="551"/>
                  </a:cubicBezTo>
                  <a:cubicBezTo>
                    <a:pt x="412" y="543"/>
                    <a:pt x="412" y="535"/>
                    <a:pt x="412" y="519"/>
                  </a:cubicBezTo>
                  <a:lnTo>
                    <a:pt x="380" y="519"/>
                  </a:lnTo>
                  <a:cubicBezTo>
                    <a:pt x="380" y="488"/>
                    <a:pt x="380" y="456"/>
                    <a:pt x="380" y="393"/>
                  </a:cubicBezTo>
                  <a:cubicBezTo>
                    <a:pt x="412" y="361"/>
                    <a:pt x="412" y="361"/>
                    <a:pt x="412" y="329"/>
                  </a:cubicBezTo>
                  <a:cubicBezTo>
                    <a:pt x="412" y="298"/>
                    <a:pt x="444" y="266"/>
                    <a:pt x="444" y="234"/>
                  </a:cubicBezTo>
                  <a:cubicBezTo>
                    <a:pt x="444" y="234"/>
                    <a:pt x="444" y="203"/>
                    <a:pt x="444" y="171"/>
                  </a:cubicBezTo>
                  <a:cubicBezTo>
                    <a:pt x="444" y="171"/>
                    <a:pt x="444" y="171"/>
                    <a:pt x="444" y="139"/>
                  </a:cubicBezTo>
                  <a:cubicBezTo>
                    <a:pt x="475" y="108"/>
                    <a:pt x="444" y="44"/>
                    <a:pt x="412" y="44"/>
                  </a:cubicBezTo>
                  <a:lnTo>
                    <a:pt x="317" y="44"/>
                  </a:lnTo>
                  <a:cubicBezTo>
                    <a:pt x="254" y="44"/>
                    <a:pt x="190" y="108"/>
                    <a:pt x="159" y="139"/>
                  </a:cubicBezTo>
                  <a:cubicBezTo>
                    <a:pt x="95" y="203"/>
                    <a:pt x="64" y="298"/>
                    <a:pt x="32" y="393"/>
                  </a:cubicBezTo>
                  <a:cubicBezTo>
                    <a:pt x="0" y="614"/>
                    <a:pt x="95" y="836"/>
                    <a:pt x="285" y="963"/>
                  </a:cubicBezTo>
                  <a:cubicBezTo>
                    <a:pt x="370" y="1031"/>
                    <a:pt x="473" y="1062"/>
                    <a:pt x="575" y="1062"/>
                  </a:cubicBezTo>
                  <a:cubicBezTo>
                    <a:pt x="663" y="1062"/>
                    <a:pt x="750" y="1039"/>
                    <a:pt x="824" y="995"/>
                  </a:cubicBezTo>
                  <a:cubicBezTo>
                    <a:pt x="1014" y="931"/>
                    <a:pt x="1109" y="773"/>
                    <a:pt x="1140" y="583"/>
                  </a:cubicBezTo>
                  <a:cubicBezTo>
                    <a:pt x="1172" y="488"/>
                    <a:pt x="1140" y="361"/>
                    <a:pt x="1109" y="266"/>
                  </a:cubicBezTo>
                  <a:cubicBezTo>
                    <a:pt x="1054" y="157"/>
                    <a:pt x="952" y="0"/>
                    <a:pt x="8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42;p18">
              <a:extLst>
                <a:ext uri="{FF2B5EF4-FFF2-40B4-BE49-F238E27FC236}">
                  <a16:creationId xmlns:a16="http://schemas.microsoft.com/office/drawing/2014/main" xmlns="" id="{6C0CAD19-D799-82A6-7FEC-55152137FAD3}"/>
                </a:ext>
              </a:extLst>
            </p:cNvPr>
            <p:cNvSpPr/>
            <p:nvPr/>
          </p:nvSpPr>
          <p:spPr>
            <a:xfrm>
              <a:off x="5927953" y="2736667"/>
              <a:ext cx="37398" cy="35073"/>
            </a:xfrm>
            <a:custGeom>
              <a:avLst/>
              <a:gdLst/>
              <a:ahLst/>
              <a:cxnLst/>
              <a:rect l="l" t="t" r="r" b="b"/>
              <a:pathLst>
                <a:path w="1142" h="1071" extrusionOk="0">
                  <a:moveTo>
                    <a:pt x="749" y="413"/>
                  </a:moveTo>
                  <a:cubicBezTo>
                    <a:pt x="752" y="421"/>
                    <a:pt x="757" y="431"/>
                    <a:pt x="759" y="431"/>
                  </a:cubicBezTo>
                  <a:cubicBezTo>
                    <a:pt x="760" y="431"/>
                    <a:pt x="761" y="430"/>
                    <a:pt x="761" y="425"/>
                  </a:cubicBezTo>
                  <a:cubicBezTo>
                    <a:pt x="761" y="425"/>
                    <a:pt x="756" y="419"/>
                    <a:pt x="749" y="413"/>
                  </a:cubicBezTo>
                  <a:close/>
                  <a:moveTo>
                    <a:pt x="759" y="576"/>
                  </a:moveTo>
                  <a:cubicBezTo>
                    <a:pt x="758" y="576"/>
                    <a:pt x="756" y="580"/>
                    <a:pt x="754" y="584"/>
                  </a:cubicBezTo>
                  <a:lnTo>
                    <a:pt x="754" y="584"/>
                  </a:lnTo>
                  <a:cubicBezTo>
                    <a:pt x="756" y="583"/>
                    <a:pt x="758" y="583"/>
                    <a:pt x="761" y="583"/>
                  </a:cubicBezTo>
                  <a:cubicBezTo>
                    <a:pt x="761" y="578"/>
                    <a:pt x="760" y="576"/>
                    <a:pt x="759" y="576"/>
                  </a:cubicBezTo>
                  <a:close/>
                  <a:moveTo>
                    <a:pt x="730" y="617"/>
                  </a:moveTo>
                  <a:cubicBezTo>
                    <a:pt x="729" y="626"/>
                    <a:pt x="729" y="636"/>
                    <a:pt x="729" y="646"/>
                  </a:cubicBezTo>
                  <a:cubicBezTo>
                    <a:pt x="713" y="646"/>
                    <a:pt x="722" y="629"/>
                    <a:pt x="730" y="617"/>
                  </a:cubicBezTo>
                  <a:close/>
                  <a:moveTo>
                    <a:pt x="698" y="662"/>
                  </a:moveTo>
                  <a:lnTo>
                    <a:pt x="698" y="678"/>
                  </a:lnTo>
                  <a:cubicBezTo>
                    <a:pt x="682" y="678"/>
                    <a:pt x="690" y="670"/>
                    <a:pt x="698" y="662"/>
                  </a:cubicBezTo>
                  <a:close/>
                  <a:moveTo>
                    <a:pt x="634" y="678"/>
                  </a:moveTo>
                  <a:cubicBezTo>
                    <a:pt x="603" y="710"/>
                    <a:pt x="603" y="710"/>
                    <a:pt x="571" y="710"/>
                  </a:cubicBezTo>
                  <a:cubicBezTo>
                    <a:pt x="571" y="710"/>
                    <a:pt x="603" y="710"/>
                    <a:pt x="634" y="678"/>
                  </a:cubicBezTo>
                  <a:close/>
                  <a:moveTo>
                    <a:pt x="824" y="1"/>
                  </a:moveTo>
                  <a:cubicBezTo>
                    <a:pt x="804" y="1"/>
                    <a:pt x="783" y="4"/>
                    <a:pt x="761" y="13"/>
                  </a:cubicBezTo>
                  <a:cubicBezTo>
                    <a:pt x="634" y="76"/>
                    <a:pt x="603" y="171"/>
                    <a:pt x="634" y="266"/>
                  </a:cubicBezTo>
                  <a:cubicBezTo>
                    <a:pt x="634" y="266"/>
                    <a:pt x="634" y="298"/>
                    <a:pt x="666" y="298"/>
                  </a:cubicBezTo>
                  <a:cubicBezTo>
                    <a:pt x="666" y="330"/>
                    <a:pt x="698" y="330"/>
                    <a:pt x="729" y="361"/>
                  </a:cubicBezTo>
                  <a:cubicBezTo>
                    <a:pt x="729" y="361"/>
                    <a:pt x="729" y="361"/>
                    <a:pt x="729" y="393"/>
                  </a:cubicBezTo>
                  <a:cubicBezTo>
                    <a:pt x="729" y="393"/>
                    <a:pt x="740" y="404"/>
                    <a:pt x="749" y="413"/>
                  </a:cubicBezTo>
                  <a:lnTo>
                    <a:pt x="749" y="413"/>
                  </a:lnTo>
                  <a:cubicBezTo>
                    <a:pt x="747" y="407"/>
                    <a:pt x="746" y="402"/>
                    <a:pt x="747" y="402"/>
                  </a:cubicBezTo>
                  <a:lnTo>
                    <a:pt x="747" y="402"/>
                  </a:lnTo>
                  <a:cubicBezTo>
                    <a:pt x="749" y="402"/>
                    <a:pt x="753" y="408"/>
                    <a:pt x="761" y="425"/>
                  </a:cubicBezTo>
                  <a:cubicBezTo>
                    <a:pt x="761" y="488"/>
                    <a:pt x="761" y="520"/>
                    <a:pt x="761" y="551"/>
                  </a:cubicBezTo>
                  <a:cubicBezTo>
                    <a:pt x="761" y="583"/>
                    <a:pt x="761" y="583"/>
                    <a:pt x="761" y="583"/>
                  </a:cubicBezTo>
                  <a:cubicBezTo>
                    <a:pt x="753" y="600"/>
                    <a:pt x="749" y="605"/>
                    <a:pt x="747" y="605"/>
                  </a:cubicBezTo>
                  <a:cubicBezTo>
                    <a:pt x="745" y="605"/>
                    <a:pt x="749" y="592"/>
                    <a:pt x="754" y="584"/>
                  </a:cubicBezTo>
                  <a:lnTo>
                    <a:pt x="754" y="584"/>
                  </a:lnTo>
                  <a:cubicBezTo>
                    <a:pt x="739" y="587"/>
                    <a:pt x="733" y="598"/>
                    <a:pt x="731" y="613"/>
                  </a:cubicBezTo>
                  <a:lnTo>
                    <a:pt x="731" y="613"/>
                  </a:lnTo>
                  <a:cubicBezTo>
                    <a:pt x="730" y="614"/>
                    <a:pt x="730" y="614"/>
                    <a:pt x="729" y="615"/>
                  </a:cubicBezTo>
                  <a:lnTo>
                    <a:pt x="698" y="646"/>
                  </a:lnTo>
                  <a:cubicBezTo>
                    <a:pt x="666" y="678"/>
                    <a:pt x="666" y="678"/>
                    <a:pt x="634" y="678"/>
                  </a:cubicBezTo>
                  <a:cubicBezTo>
                    <a:pt x="634" y="678"/>
                    <a:pt x="634" y="678"/>
                    <a:pt x="634" y="678"/>
                  </a:cubicBezTo>
                  <a:lnTo>
                    <a:pt x="634" y="678"/>
                  </a:lnTo>
                  <a:cubicBezTo>
                    <a:pt x="603" y="694"/>
                    <a:pt x="579" y="702"/>
                    <a:pt x="559" y="702"/>
                  </a:cubicBezTo>
                  <a:cubicBezTo>
                    <a:pt x="555" y="702"/>
                    <a:pt x="551" y="702"/>
                    <a:pt x="546" y="701"/>
                  </a:cubicBezTo>
                  <a:lnTo>
                    <a:pt x="546" y="701"/>
                  </a:lnTo>
                  <a:cubicBezTo>
                    <a:pt x="535" y="691"/>
                    <a:pt x="528" y="678"/>
                    <a:pt x="508" y="678"/>
                  </a:cubicBezTo>
                  <a:cubicBezTo>
                    <a:pt x="476" y="678"/>
                    <a:pt x="476" y="678"/>
                    <a:pt x="444" y="646"/>
                  </a:cubicBezTo>
                  <a:cubicBezTo>
                    <a:pt x="444" y="646"/>
                    <a:pt x="413" y="646"/>
                    <a:pt x="413" y="615"/>
                  </a:cubicBezTo>
                  <a:cubicBezTo>
                    <a:pt x="413" y="615"/>
                    <a:pt x="413" y="583"/>
                    <a:pt x="413" y="583"/>
                  </a:cubicBezTo>
                  <a:cubicBezTo>
                    <a:pt x="413" y="551"/>
                    <a:pt x="381" y="551"/>
                    <a:pt x="381" y="551"/>
                  </a:cubicBezTo>
                  <a:cubicBezTo>
                    <a:pt x="381" y="551"/>
                    <a:pt x="381" y="520"/>
                    <a:pt x="381" y="520"/>
                  </a:cubicBezTo>
                  <a:cubicBezTo>
                    <a:pt x="381" y="488"/>
                    <a:pt x="381" y="456"/>
                    <a:pt x="381" y="425"/>
                  </a:cubicBezTo>
                  <a:cubicBezTo>
                    <a:pt x="381" y="425"/>
                    <a:pt x="381" y="425"/>
                    <a:pt x="381" y="393"/>
                  </a:cubicBezTo>
                  <a:cubicBezTo>
                    <a:pt x="381" y="393"/>
                    <a:pt x="413" y="361"/>
                    <a:pt x="413" y="361"/>
                  </a:cubicBezTo>
                  <a:cubicBezTo>
                    <a:pt x="413" y="298"/>
                    <a:pt x="444" y="298"/>
                    <a:pt x="444" y="235"/>
                  </a:cubicBezTo>
                  <a:cubicBezTo>
                    <a:pt x="444" y="235"/>
                    <a:pt x="444" y="203"/>
                    <a:pt x="444" y="203"/>
                  </a:cubicBezTo>
                  <a:cubicBezTo>
                    <a:pt x="444" y="190"/>
                    <a:pt x="444" y="179"/>
                    <a:pt x="444" y="171"/>
                  </a:cubicBezTo>
                  <a:cubicBezTo>
                    <a:pt x="476" y="108"/>
                    <a:pt x="444" y="76"/>
                    <a:pt x="413" y="76"/>
                  </a:cubicBezTo>
                  <a:lnTo>
                    <a:pt x="318" y="76"/>
                  </a:lnTo>
                  <a:cubicBezTo>
                    <a:pt x="254" y="76"/>
                    <a:pt x="191" y="108"/>
                    <a:pt x="159" y="140"/>
                  </a:cubicBezTo>
                  <a:cubicBezTo>
                    <a:pt x="96" y="203"/>
                    <a:pt x="33" y="330"/>
                    <a:pt x="33" y="425"/>
                  </a:cubicBezTo>
                  <a:cubicBezTo>
                    <a:pt x="1" y="646"/>
                    <a:pt x="96" y="868"/>
                    <a:pt x="286" y="995"/>
                  </a:cubicBezTo>
                  <a:cubicBezTo>
                    <a:pt x="373" y="1047"/>
                    <a:pt x="480" y="1071"/>
                    <a:pt x="584" y="1071"/>
                  </a:cubicBezTo>
                  <a:cubicBezTo>
                    <a:pt x="669" y="1071"/>
                    <a:pt x="753" y="1055"/>
                    <a:pt x="824" y="1027"/>
                  </a:cubicBezTo>
                  <a:cubicBezTo>
                    <a:pt x="983" y="931"/>
                    <a:pt x="1109" y="773"/>
                    <a:pt x="1141" y="583"/>
                  </a:cubicBezTo>
                  <a:cubicBezTo>
                    <a:pt x="1141" y="488"/>
                    <a:pt x="1141" y="393"/>
                    <a:pt x="1109" y="266"/>
                  </a:cubicBezTo>
                  <a:cubicBezTo>
                    <a:pt x="1055" y="157"/>
                    <a:pt x="953" y="1"/>
                    <a:pt x="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43;p18">
              <a:extLst>
                <a:ext uri="{FF2B5EF4-FFF2-40B4-BE49-F238E27FC236}">
                  <a16:creationId xmlns:a16="http://schemas.microsoft.com/office/drawing/2014/main" xmlns="" id="{8ADBDCD4-4A4B-FEE2-AACB-40F11F3E5A70}"/>
                </a:ext>
              </a:extLst>
            </p:cNvPr>
            <p:cNvSpPr/>
            <p:nvPr/>
          </p:nvSpPr>
          <p:spPr>
            <a:xfrm>
              <a:off x="6003665" y="2394847"/>
              <a:ext cx="19747" cy="16636"/>
            </a:xfrm>
            <a:custGeom>
              <a:avLst/>
              <a:gdLst/>
              <a:ahLst/>
              <a:cxnLst/>
              <a:rect l="l" t="t" r="r" b="b"/>
              <a:pathLst>
                <a:path w="603" h="508" extrusionOk="0">
                  <a:moveTo>
                    <a:pt x="381" y="222"/>
                  </a:moveTo>
                  <a:cubicBezTo>
                    <a:pt x="381" y="233"/>
                    <a:pt x="377" y="240"/>
                    <a:pt x="372" y="245"/>
                  </a:cubicBezTo>
                  <a:lnTo>
                    <a:pt x="372" y="245"/>
                  </a:lnTo>
                  <a:cubicBezTo>
                    <a:pt x="381" y="236"/>
                    <a:pt x="381" y="222"/>
                    <a:pt x="381" y="222"/>
                  </a:cubicBezTo>
                  <a:close/>
                  <a:moveTo>
                    <a:pt x="273" y="259"/>
                  </a:moveTo>
                  <a:cubicBezTo>
                    <a:pt x="280" y="264"/>
                    <a:pt x="286" y="271"/>
                    <a:pt x="286" y="285"/>
                  </a:cubicBezTo>
                  <a:lnTo>
                    <a:pt x="273" y="259"/>
                  </a:lnTo>
                  <a:close/>
                  <a:moveTo>
                    <a:pt x="191" y="0"/>
                  </a:moveTo>
                  <a:cubicBezTo>
                    <a:pt x="159" y="32"/>
                    <a:pt x="159" y="32"/>
                    <a:pt x="127" y="32"/>
                  </a:cubicBezTo>
                  <a:cubicBezTo>
                    <a:pt x="127" y="32"/>
                    <a:pt x="96" y="64"/>
                    <a:pt x="96" y="64"/>
                  </a:cubicBezTo>
                  <a:cubicBezTo>
                    <a:pt x="64" y="95"/>
                    <a:pt x="64" y="95"/>
                    <a:pt x="64" y="127"/>
                  </a:cubicBezTo>
                  <a:cubicBezTo>
                    <a:pt x="32" y="127"/>
                    <a:pt x="32" y="159"/>
                    <a:pt x="32" y="190"/>
                  </a:cubicBezTo>
                  <a:cubicBezTo>
                    <a:pt x="1" y="254"/>
                    <a:pt x="32" y="349"/>
                    <a:pt x="96" y="412"/>
                  </a:cubicBezTo>
                  <a:cubicBezTo>
                    <a:pt x="127" y="475"/>
                    <a:pt x="222" y="507"/>
                    <a:pt x="286" y="507"/>
                  </a:cubicBezTo>
                  <a:cubicBezTo>
                    <a:pt x="381" y="507"/>
                    <a:pt x="476" y="507"/>
                    <a:pt x="507" y="444"/>
                  </a:cubicBezTo>
                  <a:cubicBezTo>
                    <a:pt x="539" y="380"/>
                    <a:pt x="571" y="349"/>
                    <a:pt x="571" y="317"/>
                  </a:cubicBezTo>
                  <a:cubicBezTo>
                    <a:pt x="595" y="268"/>
                    <a:pt x="601" y="238"/>
                    <a:pt x="602" y="197"/>
                  </a:cubicBezTo>
                  <a:lnTo>
                    <a:pt x="602" y="197"/>
                  </a:lnTo>
                  <a:cubicBezTo>
                    <a:pt x="603" y="206"/>
                    <a:pt x="603" y="215"/>
                    <a:pt x="603" y="222"/>
                  </a:cubicBezTo>
                  <a:cubicBezTo>
                    <a:pt x="603" y="222"/>
                    <a:pt x="603" y="190"/>
                    <a:pt x="603" y="190"/>
                  </a:cubicBezTo>
                  <a:cubicBezTo>
                    <a:pt x="603" y="190"/>
                    <a:pt x="603" y="159"/>
                    <a:pt x="603" y="159"/>
                  </a:cubicBezTo>
                  <a:cubicBezTo>
                    <a:pt x="603" y="173"/>
                    <a:pt x="603" y="185"/>
                    <a:pt x="602" y="197"/>
                  </a:cubicBezTo>
                  <a:lnTo>
                    <a:pt x="602" y="197"/>
                  </a:lnTo>
                  <a:cubicBezTo>
                    <a:pt x="601" y="164"/>
                    <a:pt x="595" y="120"/>
                    <a:pt x="571" y="95"/>
                  </a:cubicBezTo>
                  <a:cubicBezTo>
                    <a:pt x="571" y="95"/>
                    <a:pt x="571" y="64"/>
                    <a:pt x="539" y="64"/>
                  </a:cubicBezTo>
                  <a:cubicBezTo>
                    <a:pt x="539" y="64"/>
                    <a:pt x="507" y="32"/>
                    <a:pt x="507" y="32"/>
                  </a:cubicBezTo>
                  <a:lnTo>
                    <a:pt x="412" y="32"/>
                  </a:lnTo>
                  <a:cubicBezTo>
                    <a:pt x="412" y="64"/>
                    <a:pt x="381" y="64"/>
                    <a:pt x="381" y="95"/>
                  </a:cubicBezTo>
                  <a:cubicBezTo>
                    <a:pt x="349" y="95"/>
                    <a:pt x="349" y="127"/>
                    <a:pt x="349" y="159"/>
                  </a:cubicBezTo>
                  <a:cubicBezTo>
                    <a:pt x="349" y="159"/>
                    <a:pt x="349" y="183"/>
                    <a:pt x="371" y="211"/>
                  </a:cubicBezTo>
                  <a:lnTo>
                    <a:pt x="371" y="211"/>
                  </a:lnTo>
                  <a:lnTo>
                    <a:pt x="349" y="254"/>
                  </a:lnTo>
                  <a:lnTo>
                    <a:pt x="381" y="254"/>
                  </a:lnTo>
                  <a:cubicBezTo>
                    <a:pt x="349" y="254"/>
                    <a:pt x="349" y="254"/>
                    <a:pt x="349" y="285"/>
                  </a:cubicBezTo>
                  <a:cubicBezTo>
                    <a:pt x="349" y="254"/>
                    <a:pt x="349" y="254"/>
                    <a:pt x="349" y="254"/>
                  </a:cubicBezTo>
                  <a:cubicBezTo>
                    <a:pt x="349" y="254"/>
                    <a:pt x="349" y="285"/>
                    <a:pt x="317" y="285"/>
                  </a:cubicBezTo>
                  <a:lnTo>
                    <a:pt x="286" y="254"/>
                  </a:lnTo>
                  <a:lnTo>
                    <a:pt x="286" y="254"/>
                  </a:lnTo>
                  <a:cubicBezTo>
                    <a:pt x="286" y="254"/>
                    <a:pt x="286" y="255"/>
                    <a:pt x="286" y="258"/>
                  </a:cubicBezTo>
                  <a:lnTo>
                    <a:pt x="286" y="258"/>
                  </a:lnTo>
                  <a:cubicBezTo>
                    <a:pt x="281" y="255"/>
                    <a:pt x="277" y="254"/>
                    <a:pt x="270" y="254"/>
                  </a:cubicBezTo>
                  <a:lnTo>
                    <a:pt x="270" y="254"/>
                  </a:lnTo>
                  <a:lnTo>
                    <a:pt x="254" y="222"/>
                  </a:lnTo>
                  <a:lnTo>
                    <a:pt x="254" y="190"/>
                  </a:lnTo>
                  <a:cubicBezTo>
                    <a:pt x="254" y="159"/>
                    <a:pt x="254" y="159"/>
                    <a:pt x="254" y="127"/>
                  </a:cubicBezTo>
                  <a:cubicBezTo>
                    <a:pt x="286" y="127"/>
                    <a:pt x="286" y="95"/>
                    <a:pt x="286" y="95"/>
                  </a:cubicBezTo>
                  <a:cubicBezTo>
                    <a:pt x="286" y="64"/>
                    <a:pt x="286" y="64"/>
                    <a:pt x="286" y="32"/>
                  </a:cubicBezTo>
                  <a:cubicBezTo>
                    <a:pt x="254" y="32"/>
                    <a:pt x="222" y="0"/>
                    <a:pt x="1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44;p18">
              <a:extLst>
                <a:ext uri="{FF2B5EF4-FFF2-40B4-BE49-F238E27FC236}">
                  <a16:creationId xmlns:a16="http://schemas.microsoft.com/office/drawing/2014/main" xmlns="" id="{B0315953-CD40-4F20-A8F0-CD2C2746FA79}"/>
                </a:ext>
              </a:extLst>
            </p:cNvPr>
            <p:cNvSpPr/>
            <p:nvPr/>
          </p:nvSpPr>
          <p:spPr>
            <a:xfrm>
              <a:off x="6049316" y="2659285"/>
              <a:ext cx="19681" cy="16636"/>
            </a:xfrm>
            <a:custGeom>
              <a:avLst/>
              <a:gdLst/>
              <a:ahLst/>
              <a:cxnLst/>
              <a:rect l="l" t="t" r="r" b="b"/>
              <a:pathLst>
                <a:path w="601" h="508" extrusionOk="0">
                  <a:moveTo>
                    <a:pt x="272" y="260"/>
                  </a:moveTo>
                  <a:cubicBezTo>
                    <a:pt x="279" y="264"/>
                    <a:pt x="285" y="272"/>
                    <a:pt x="285" y="286"/>
                  </a:cubicBezTo>
                  <a:lnTo>
                    <a:pt x="272" y="260"/>
                  </a:lnTo>
                  <a:close/>
                  <a:moveTo>
                    <a:pt x="190" y="1"/>
                  </a:moveTo>
                  <a:cubicBezTo>
                    <a:pt x="159" y="33"/>
                    <a:pt x="159" y="33"/>
                    <a:pt x="127" y="33"/>
                  </a:cubicBezTo>
                  <a:cubicBezTo>
                    <a:pt x="127" y="33"/>
                    <a:pt x="95" y="64"/>
                    <a:pt x="64" y="64"/>
                  </a:cubicBezTo>
                  <a:cubicBezTo>
                    <a:pt x="64" y="96"/>
                    <a:pt x="64" y="96"/>
                    <a:pt x="32" y="128"/>
                  </a:cubicBezTo>
                  <a:cubicBezTo>
                    <a:pt x="32" y="128"/>
                    <a:pt x="32" y="159"/>
                    <a:pt x="32" y="191"/>
                  </a:cubicBezTo>
                  <a:cubicBezTo>
                    <a:pt x="0" y="254"/>
                    <a:pt x="32" y="349"/>
                    <a:pt x="95" y="413"/>
                  </a:cubicBezTo>
                  <a:cubicBezTo>
                    <a:pt x="127" y="476"/>
                    <a:pt x="222" y="508"/>
                    <a:pt x="285" y="508"/>
                  </a:cubicBezTo>
                  <a:cubicBezTo>
                    <a:pt x="380" y="508"/>
                    <a:pt x="444" y="508"/>
                    <a:pt x="507" y="444"/>
                  </a:cubicBezTo>
                  <a:cubicBezTo>
                    <a:pt x="539" y="381"/>
                    <a:pt x="570" y="349"/>
                    <a:pt x="570" y="318"/>
                  </a:cubicBezTo>
                  <a:cubicBezTo>
                    <a:pt x="595" y="268"/>
                    <a:pt x="600" y="238"/>
                    <a:pt x="587" y="198"/>
                  </a:cubicBezTo>
                  <a:lnTo>
                    <a:pt x="587" y="198"/>
                  </a:lnTo>
                  <a:cubicBezTo>
                    <a:pt x="600" y="164"/>
                    <a:pt x="595" y="121"/>
                    <a:pt x="570" y="96"/>
                  </a:cubicBezTo>
                  <a:cubicBezTo>
                    <a:pt x="570" y="96"/>
                    <a:pt x="539" y="64"/>
                    <a:pt x="539" y="64"/>
                  </a:cubicBezTo>
                  <a:cubicBezTo>
                    <a:pt x="539" y="64"/>
                    <a:pt x="507" y="33"/>
                    <a:pt x="507" y="33"/>
                  </a:cubicBezTo>
                  <a:lnTo>
                    <a:pt x="412" y="33"/>
                  </a:lnTo>
                  <a:cubicBezTo>
                    <a:pt x="412" y="64"/>
                    <a:pt x="380" y="64"/>
                    <a:pt x="380" y="96"/>
                  </a:cubicBezTo>
                  <a:cubicBezTo>
                    <a:pt x="349" y="96"/>
                    <a:pt x="349" y="128"/>
                    <a:pt x="349" y="159"/>
                  </a:cubicBezTo>
                  <a:cubicBezTo>
                    <a:pt x="349" y="159"/>
                    <a:pt x="349" y="184"/>
                    <a:pt x="370" y="211"/>
                  </a:cubicBezTo>
                  <a:lnTo>
                    <a:pt x="370" y="211"/>
                  </a:lnTo>
                  <a:lnTo>
                    <a:pt x="349" y="254"/>
                  </a:lnTo>
                  <a:lnTo>
                    <a:pt x="380" y="254"/>
                  </a:lnTo>
                  <a:cubicBezTo>
                    <a:pt x="349" y="254"/>
                    <a:pt x="349" y="254"/>
                    <a:pt x="349" y="286"/>
                  </a:cubicBezTo>
                  <a:cubicBezTo>
                    <a:pt x="349" y="254"/>
                    <a:pt x="349" y="254"/>
                    <a:pt x="349" y="254"/>
                  </a:cubicBezTo>
                  <a:cubicBezTo>
                    <a:pt x="317" y="254"/>
                    <a:pt x="317" y="286"/>
                    <a:pt x="317" y="286"/>
                  </a:cubicBezTo>
                  <a:lnTo>
                    <a:pt x="285" y="254"/>
                  </a:lnTo>
                  <a:cubicBezTo>
                    <a:pt x="285" y="254"/>
                    <a:pt x="285" y="286"/>
                    <a:pt x="285" y="286"/>
                  </a:cubicBezTo>
                  <a:cubicBezTo>
                    <a:pt x="285" y="261"/>
                    <a:pt x="285" y="256"/>
                    <a:pt x="270" y="255"/>
                  </a:cubicBezTo>
                  <a:lnTo>
                    <a:pt x="270" y="255"/>
                  </a:lnTo>
                  <a:lnTo>
                    <a:pt x="254" y="223"/>
                  </a:lnTo>
                  <a:lnTo>
                    <a:pt x="254" y="191"/>
                  </a:lnTo>
                  <a:cubicBezTo>
                    <a:pt x="254" y="159"/>
                    <a:pt x="254" y="159"/>
                    <a:pt x="254" y="128"/>
                  </a:cubicBezTo>
                  <a:cubicBezTo>
                    <a:pt x="285" y="128"/>
                    <a:pt x="285" y="96"/>
                    <a:pt x="285" y="96"/>
                  </a:cubicBezTo>
                  <a:cubicBezTo>
                    <a:pt x="285" y="64"/>
                    <a:pt x="285" y="64"/>
                    <a:pt x="285" y="33"/>
                  </a:cubicBezTo>
                  <a:cubicBezTo>
                    <a:pt x="254" y="33"/>
                    <a:pt x="222" y="1"/>
                    <a:pt x="1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45;p18">
              <a:extLst>
                <a:ext uri="{FF2B5EF4-FFF2-40B4-BE49-F238E27FC236}">
                  <a16:creationId xmlns:a16="http://schemas.microsoft.com/office/drawing/2014/main" xmlns="" id="{59F446C4-C777-6B6C-8C11-48A287389F0A}"/>
                </a:ext>
              </a:extLst>
            </p:cNvPr>
            <p:cNvSpPr/>
            <p:nvPr/>
          </p:nvSpPr>
          <p:spPr>
            <a:xfrm>
              <a:off x="5974651" y="2261073"/>
              <a:ext cx="22825" cy="19157"/>
            </a:xfrm>
            <a:custGeom>
              <a:avLst/>
              <a:gdLst/>
              <a:ahLst/>
              <a:cxnLst/>
              <a:rect l="l" t="t" r="r" b="b"/>
              <a:pathLst>
                <a:path w="697" h="585" extrusionOk="0">
                  <a:moveTo>
                    <a:pt x="484" y="276"/>
                  </a:moveTo>
                  <a:cubicBezTo>
                    <a:pt x="493" y="285"/>
                    <a:pt x="507" y="285"/>
                    <a:pt x="507" y="285"/>
                  </a:cubicBezTo>
                  <a:cubicBezTo>
                    <a:pt x="496" y="285"/>
                    <a:pt x="489" y="281"/>
                    <a:pt x="484" y="276"/>
                  </a:cubicBezTo>
                  <a:close/>
                  <a:moveTo>
                    <a:pt x="190" y="0"/>
                  </a:moveTo>
                  <a:cubicBezTo>
                    <a:pt x="158" y="0"/>
                    <a:pt x="127" y="32"/>
                    <a:pt x="95" y="63"/>
                  </a:cubicBezTo>
                  <a:cubicBezTo>
                    <a:pt x="32" y="127"/>
                    <a:pt x="32" y="158"/>
                    <a:pt x="32" y="222"/>
                  </a:cubicBezTo>
                  <a:cubicBezTo>
                    <a:pt x="0" y="348"/>
                    <a:pt x="63" y="443"/>
                    <a:pt x="158" y="507"/>
                  </a:cubicBezTo>
                  <a:cubicBezTo>
                    <a:pt x="190" y="538"/>
                    <a:pt x="253" y="570"/>
                    <a:pt x="317" y="570"/>
                  </a:cubicBezTo>
                  <a:cubicBezTo>
                    <a:pt x="327" y="581"/>
                    <a:pt x="341" y="584"/>
                    <a:pt x="358" y="584"/>
                  </a:cubicBezTo>
                  <a:cubicBezTo>
                    <a:pt x="391" y="584"/>
                    <a:pt x="433" y="570"/>
                    <a:pt x="475" y="570"/>
                  </a:cubicBezTo>
                  <a:cubicBezTo>
                    <a:pt x="570" y="538"/>
                    <a:pt x="665" y="443"/>
                    <a:pt x="697" y="317"/>
                  </a:cubicBezTo>
                  <a:cubicBezTo>
                    <a:pt x="697" y="285"/>
                    <a:pt x="697" y="253"/>
                    <a:pt x="697" y="222"/>
                  </a:cubicBezTo>
                  <a:cubicBezTo>
                    <a:pt x="697" y="222"/>
                    <a:pt x="697" y="190"/>
                    <a:pt x="697" y="190"/>
                  </a:cubicBezTo>
                  <a:cubicBezTo>
                    <a:pt x="697" y="190"/>
                    <a:pt x="697" y="158"/>
                    <a:pt x="697" y="158"/>
                  </a:cubicBezTo>
                  <a:cubicBezTo>
                    <a:pt x="697" y="127"/>
                    <a:pt x="665" y="95"/>
                    <a:pt x="633" y="63"/>
                  </a:cubicBezTo>
                  <a:cubicBezTo>
                    <a:pt x="602" y="0"/>
                    <a:pt x="538" y="0"/>
                    <a:pt x="475" y="0"/>
                  </a:cubicBezTo>
                  <a:cubicBezTo>
                    <a:pt x="380" y="32"/>
                    <a:pt x="348" y="127"/>
                    <a:pt x="412" y="190"/>
                  </a:cubicBezTo>
                  <a:cubicBezTo>
                    <a:pt x="412" y="242"/>
                    <a:pt x="433" y="251"/>
                    <a:pt x="475" y="270"/>
                  </a:cubicBezTo>
                  <a:lnTo>
                    <a:pt x="475" y="270"/>
                  </a:lnTo>
                  <a:cubicBezTo>
                    <a:pt x="475" y="274"/>
                    <a:pt x="475" y="279"/>
                    <a:pt x="475" y="285"/>
                  </a:cubicBezTo>
                  <a:cubicBezTo>
                    <a:pt x="475" y="285"/>
                    <a:pt x="443" y="317"/>
                    <a:pt x="443" y="317"/>
                  </a:cubicBezTo>
                  <a:lnTo>
                    <a:pt x="412" y="317"/>
                  </a:lnTo>
                  <a:cubicBezTo>
                    <a:pt x="412" y="348"/>
                    <a:pt x="412" y="348"/>
                    <a:pt x="380" y="348"/>
                  </a:cubicBezTo>
                  <a:lnTo>
                    <a:pt x="348" y="348"/>
                  </a:lnTo>
                  <a:cubicBezTo>
                    <a:pt x="348" y="348"/>
                    <a:pt x="348" y="348"/>
                    <a:pt x="317" y="317"/>
                  </a:cubicBezTo>
                  <a:lnTo>
                    <a:pt x="285" y="317"/>
                  </a:lnTo>
                  <a:lnTo>
                    <a:pt x="285" y="285"/>
                  </a:lnTo>
                  <a:cubicBezTo>
                    <a:pt x="285" y="285"/>
                    <a:pt x="253" y="253"/>
                    <a:pt x="253" y="253"/>
                  </a:cubicBezTo>
                  <a:cubicBezTo>
                    <a:pt x="253" y="253"/>
                    <a:pt x="253" y="222"/>
                    <a:pt x="253" y="222"/>
                  </a:cubicBezTo>
                  <a:cubicBezTo>
                    <a:pt x="253" y="222"/>
                    <a:pt x="285" y="190"/>
                    <a:pt x="285" y="190"/>
                  </a:cubicBezTo>
                  <a:cubicBezTo>
                    <a:pt x="285" y="190"/>
                    <a:pt x="285" y="158"/>
                    <a:pt x="285" y="158"/>
                  </a:cubicBezTo>
                  <a:cubicBezTo>
                    <a:pt x="348" y="127"/>
                    <a:pt x="317" y="32"/>
                    <a:pt x="253" y="32"/>
                  </a:cubicBezTo>
                  <a:cubicBezTo>
                    <a:pt x="222" y="0"/>
                    <a:pt x="222" y="0"/>
                    <a:pt x="1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46;p18">
              <a:extLst>
                <a:ext uri="{FF2B5EF4-FFF2-40B4-BE49-F238E27FC236}">
                  <a16:creationId xmlns:a16="http://schemas.microsoft.com/office/drawing/2014/main" xmlns="" id="{D4655183-E4B7-2F5D-CCFF-7C049C51680D}"/>
                </a:ext>
              </a:extLst>
            </p:cNvPr>
            <p:cNvSpPr/>
            <p:nvPr/>
          </p:nvSpPr>
          <p:spPr>
            <a:xfrm>
              <a:off x="5897890" y="2689969"/>
              <a:ext cx="22858" cy="19157"/>
            </a:xfrm>
            <a:custGeom>
              <a:avLst/>
              <a:gdLst/>
              <a:ahLst/>
              <a:cxnLst/>
              <a:rect l="l" t="t" r="r" b="b"/>
              <a:pathLst>
                <a:path w="698" h="585" extrusionOk="0">
                  <a:moveTo>
                    <a:pt x="254" y="267"/>
                  </a:moveTo>
                  <a:cubicBezTo>
                    <a:pt x="254" y="267"/>
                    <a:pt x="254" y="292"/>
                    <a:pt x="275" y="298"/>
                  </a:cubicBezTo>
                  <a:lnTo>
                    <a:pt x="275" y="298"/>
                  </a:lnTo>
                  <a:cubicBezTo>
                    <a:pt x="282" y="295"/>
                    <a:pt x="275" y="288"/>
                    <a:pt x="254" y="267"/>
                  </a:cubicBezTo>
                  <a:close/>
                  <a:moveTo>
                    <a:pt x="530" y="1"/>
                  </a:moveTo>
                  <a:cubicBezTo>
                    <a:pt x="513" y="1"/>
                    <a:pt x="494" y="5"/>
                    <a:pt x="476" y="14"/>
                  </a:cubicBezTo>
                  <a:cubicBezTo>
                    <a:pt x="381" y="14"/>
                    <a:pt x="349" y="141"/>
                    <a:pt x="381" y="204"/>
                  </a:cubicBezTo>
                  <a:cubicBezTo>
                    <a:pt x="412" y="236"/>
                    <a:pt x="444" y="267"/>
                    <a:pt x="476" y="267"/>
                  </a:cubicBezTo>
                  <a:cubicBezTo>
                    <a:pt x="444" y="267"/>
                    <a:pt x="444" y="299"/>
                    <a:pt x="444" y="299"/>
                  </a:cubicBezTo>
                  <a:cubicBezTo>
                    <a:pt x="444" y="299"/>
                    <a:pt x="444" y="299"/>
                    <a:pt x="444" y="331"/>
                  </a:cubicBezTo>
                  <a:lnTo>
                    <a:pt x="412" y="331"/>
                  </a:lnTo>
                  <a:cubicBezTo>
                    <a:pt x="412" y="331"/>
                    <a:pt x="408" y="331"/>
                    <a:pt x="403" y="332"/>
                  </a:cubicBezTo>
                  <a:lnTo>
                    <a:pt x="403" y="332"/>
                  </a:lnTo>
                  <a:cubicBezTo>
                    <a:pt x="400" y="331"/>
                    <a:pt x="392" y="331"/>
                    <a:pt x="381" y="331"/>
                  </a:cubicBezTo>
                  <a:cubicBezTo>
                    <a:pt x="381" y="331"/>
                    <a:pt x="381" y="362"/>
                    <a:pt x="381" y="362"/>
                  </a:cubicBezTo>
                  <a:lnTo>
                    <a:pt x="349" y="362"/>
                  </a:lnTo>
                  <a:cubicBezTo>
                    <a:pt x="349" y="331"/>
                    <a:pt x="317" y="331"/>
                    <a:pt x="317" y="331"/>
                  </a:cubicBezTo>
                  <a:cubicBezTo>
                    <a:pt x="317" y="331"/>
                    <a:pt x="286" y="331"/>
                    <a:pt x="286" y="299"/>
                  </a:cubicBezTo>
                  <a:cubicBezTo>
                    <a:pt x="282" y="299"/>
                    <a:pt x="278" y="299"/>
                    <a:pt x="275" y="298"/>
                  </a:cubicBezTo>
                  <a:lnTo>
                    <a:pt x="275" y="298"/>
                  </a:lnTo>
                  <a:cubicBezTo>
                    <a:pt x="272" y="299"/>
                    <a:pt x="265" y="299"/>
                    <a:pt x="254" y="299"/>
                  </a:cubicBezTo>
                  <a:cubicBezTo>
                    <a:pt x="254" y="267"/>
                    <a:pt x="254" y="267"/>
                    <a:pt x="254" y="267"/>
                  </a:cubicBezTo>
                  <a:cubicBezTo>
                    <a:pt x="254" y="267"/>
                    <a:pt x="254" y="267"/>
                    <a:pt x="254" y="236"/>
                  </a:cubicBezTo>
                  <a:cubicBezTo>
                    <a:pt x="254" y="204"/>
                    <a:pt x="254" y="204"/>
                    <a:pt x="286" y="204"/>
                  </a:cubicBezTo>
                  <a:cubicBezTo>
                    <a:pt x="254" y="204"/>
                    <a:pt x="286" y="141"/>
                    <a:pt x="286" y="141"/>
                  </a:cubicBezTo>
                  <a:cubicBezTo>
                    <a:pt x="286" y="172"/>
                    <a:pt x="286" y="172"/>
                    <a:pt x="286" y="172"/>
                  </a:cubicBezTo>
                  <a:cubicBezTo>
                    <a:pt x="317" y="109"/>
                    <a:pt x="286" y="46"/>
                    <a:pt x="254" y="46"/>
                  </a:cubicBezTo>
                  <a:cubicBezTo>
                    <a:pt x="222" y="14"/>
                    <a:pt x="191" y="14"/>
                    <a:pt x="191" y="14"/>
                  </a:cubicBezTo>
                  <a:cubicBezTo>
                    <a:pt x="127" y="14"/>
                    <a:pt x="96" y="46"/>
                    <a:pt x="64" y="77"/>
                  </a:cubicBezTo>
                  <a:cubicBezTo>
                    <a:pt x="32" y="109"/>
                    <a:pt x="32" y="172"/>
                    <a:pt x="1" y="236"/>
                  </a:cubicBezTo>
                  <a:cubicBezTo>
                    <a:pt x="1" y="331"/>
                    <a:pt x="64" y="457"/>
                    <a:pt x="159" y="521"/>
                  </a:cubicBezTo>
                  <a:cubicBezTo>
                    <a:pt x="191" y="552"/>
                    <a:pt x="254" y="584"/>
                    <a:pt x="286" y="584"/>
                  </a:cubicBezTo>
                  <a:lnTo>
                    <a:pt x="476" y="584"/>
                  </a:lnTo>
                  <a:cubicBezTo>
                    <a:pt x="571" y="521"/>
                    <a:pt x="666" y="457"/>
                    <a:pt x="697" y="331"/>
                  </a:cubicBezTo>
                  <a:cubicBezTo>
                    <a:pt x="697" y="299"/>
                    <a:pt x="697" y="267"/>
                    <a:pt x="697" y="236"/>
                  </a:cubicBezTo>
                  <a:cubicBezTo>
                    <a:pt x="697" y="236"/>
                    <a:pt x="697" y="204"/>
                    <a:pt x="697" y="204"/>
                  </a:cubicBezTo>
                  <a:cubicBezTo>
                    <a:pt x="697" y="172"/>
                    <a:pt x="697" y="172"/>
                    <a:pt x="697" y="172"/>
                  </a:cubicBezTo>
                  <a:cubicBezTo>
                    <a:pt x="666" y="109"/>
                    <a:pt x="666" y="77"/>
                    <a:pt x="634" y="46"/>
                  </a:cubicBezTo>
                  <a:cubicBezTo>
                    <a:pt x="612" y="23"/>
                    <a:pt x="573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47;p18">
              <a:extLst>
                <a:ext uri="{FF2B5EF4-FFF2-40B4-BE49-F238E27FC236}">
                  <a16:creationId xmlns:a16="http://schemas.microsoft.com/office/drawing/2014/main" xmlns="" id="{9A8FF78C-6FEA-62C4-B35B-B09E168420B8}"/>
                </a:ext>
              </a:extLst>
            </p:cNvPr>
            <p:cNvSpPr/>
            <p:nvPr/>
          </p:nvSpPr>
          <p:spPr>
            <a:xfrm>
              <a:off x="5931064" y="2149043"/>
              <a:ext cx="50857" cy="16636"/>
            </a:xfrm>
            <a:custGeom>
              <a:avLst/>
              <a:gdLst/>
              <a:ahLst/>
              <a:cxnLst/>
              <a:rect l="l" t="t" r="r" b="b"/>
              <a:pathLst>
                <a:path w="1553" h="508" extrusionOk="0">
                  <a:moveTo>
                    <a:pt x="1014" y="1"/>
                  </a:moveTo>
                  <a:cubicBezTo>
                    <a:pt x="856" y="1"/>
                    <a:pt x="698" y="1"/>
                    <a:pt x="571" y="33"/>
                  </a:cubicBezTo>
                  <a:cubicBezTo>
                    <a:pt x="476" y="33"/>
                    <a:pt x="413" y="33"/>
                    <a:pt x="349" y="64"/>
                  </a:cubicBezTo>
                  <a:cubicBezTo>
                    <a:pt x="286" y="64"/>
                    <a:pt x="191" y="64"/>
                    <a:pt x="128" y="96"/>
                  </a:cubicBezTo>
                  <a:cubicBezTo>
                    <a:pt x="33" y="159"/>
                    <a:pt x="1" y="254"/>
                    <a:pt x="33" y="349"/>
                  </a:cubicBezTo>
                  <a:cubicBezTo>
                    <a:pt x="64" y="444"/>
                    <a:pt x="128" y="476"/>
                    <a:pt x="223" y="508"/>
                  </a:cubicBezTo>
                  <a:cubicBezTo>
                    <a:pt x="254" y="508"/>
                    <a:pt x="318" y="476"/>
                    <a:pt x="318" y="444"/>
                  </a:cubicBezTo>
                  <a:cubicBezTo>
                    <a:pt x="349" y="413"/>
                    <a:pt x="349" y="382"/>
                    <a:pt x="349" y="321"/>
                  </a:cubicBezTo>
                  <a:lnTo>
                    <a:pt x="349" y="321"/>
                  </a:lnTo>
                  <a:cubicBezTo>
                    <a:pt x="406" y="298"/>
                    <a:pt x="469" y="286"/>
                    <a:pt x="508" y="286"/>
                  </a:cubicBezTo>
                  <a:cubicBezTo>
                    <a:pt x="603" y="254"/>
                    <a:pt x="729" y="223"/>
                    <a:pt x="824" y="223"/>
                  </a:cubicBezTo>
                  <a:cubicBezTo>
                    <a:pt x="919" y="191"/>
                    <a:pt x="1046" y="191"/>
                    <a:pt x="1141" y="159"/>
                  </a:cubicBezTo>
                  <a:lnTo>
                    <a:pt x="1458" y="159"/>
                  </a:lnTo>
                  <a:cubicBezTo>
                    <a:pt x="1553" y="159"/>
                    <a:pt x="1553" y="1"/>
                    <a:pt x="14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48;p18">
              <a:extLst>
                <a:ext uri="{FF2B5EF4-FFF2-40B4-BE49-F238E27FC236}">
                  <a16:creationId xmlns:a16="http://schemas.microsoft.com/office/drawing/2014/main" xmlns="" id="{440B291E-9286-F82D-4170-5E3C388AAC42}"/>
                </a:ext>
              </a:extLst>
            </p:cNvPr>
            <p:cNvSpPr/>
            <p:nvPr/>
          </p:nvSpPr>
          <p:spPr>
            <a:xfrm>
              <a:off x="6012998" y="2148028"/>
              <a:ext cx="52920" cy="13132"/>
            </a:xfrm>
            <a:custGeom>
              <a:avLst/>
              <a:gdLst/>
              <a:ahLst/>
              <a:cxnLst/>
              <a:rect l="l" t="t" r="r" b="b"/>
              <a:pathLst>
                <a:path w="1616" h="401" extrusionOk="0">
                  <a:moveTo>
                    <a:pt x="539" y="0"/>
                  </a:moveTo>
                  <a:cubicBezTo>
                    <a:pt x="444" y="0"/>
                    <a:pt x="381" y="0"/>
                    <a:pt x="318" y="32"/>
                  </a:cubicBezTo>
                  <a:lnTo>
                    <a:pt x="96" y="32"/>
                  </a:lnTo>
                  <a:cubicBezTo>
                    <a:pt x="32" y="64"/>
                    <a:pt x="1" y="159"/>
                    <a:pt x="96" y="190"/>
                  </a:cubicBezTo>
                  <a:lnTo>
                    <a:pt x="191" y="190"/>
                  </a:lnTo>
                  <a:cubicBezTo>
                    <a:pt x="222" y="190"/>
                    <a:pt x="222" y="222"/>
                    <a:pt x="254" y="222"/>
                  </a:cubicBezTo>
                  <a:cubicBezTo>
                    <a:pt x="318" y="254"/>
                    <a:pt x="381" y="254"/>
                    <a:pt x="444" y="254"/>
                  </a:cubicBezTo>
                  <a:cubicBezTo>
                    <a:pt x="539" y="285"/>
                    <a:pt x="666" y="285"/>
                    <a:pt x="793" y="285"/>
                  </a:cubicBezTo>
                  <a:cubicBezTo>
                    <a:pt x="888" y="317"/>
                    <a:pt x="1014" y="317"/>
                    <a:pt x="1109" y="317"/>
                  </a:cubicBezTo>
                  <a:lnTo>
                    <a:pt x="1204" y="317"/>
                  </a:lnTo>
                  <a:cubicBezTo>
                    <a:pt x="1225" y="317"/>
                    <a:pt x="1246" y="331"/>
                    <a:pt x="1268" y="331"/>
                  </a:cubicBezTo>
                  <a:cubicBezTo>
                    <a:pt x="1278" y="331"/>
                    <a:pt x="1289" y="327"/>
                    <a:pt x="1299" y="317"/>
                  </a:cubicBezTo>
                  <a:cubicBezTo>
                    <a:pt x="1299" y="317"/>
                    <a:pt x="1331" y="349"/>
                    <a:pt x="1331" y="349"/>
                  </a:cubicBezTo>
                  <a:cubicBezTo>
                    <a:pt x="1349" y="386"/>
                    <a:pt x="1379" y="401"/>
                    <a:pt x="1406" y="401"/>
                  </a:cubicBezTo>
                  <a:cubicBezTo>
                    <a:pt x="1426" y="401"/>
                    <a:pt x="1444" y="393"/>
                    <a:pt x="1458" y="380"/>
                  </a:cubicBezTo>
                  <a:cubicBezTo>
                    <a:pt x="1616" y="285"/>
                    <a:pt x="1521" y="95"/>
                    <a:pt x="1363" y="64"/>
                  </a:cubicBezTo>
                  <a:lnTo>
                    <a:pt x="1173" y="64"/>
                  </a:lnTo>
                  <a:cubicBezTo>
                    <a:pt x="1109" y="64"/>
                    <a:pt x="1014" y="32"/>
                    <a:pt x="951" y="32"/>
                  </a:cubicBezTo>
                  <a:cubicBezTo>
                    <a:pt x="793" y="32"/>
                    <a:pt x="666" y="32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49;p18">
              <a:extLst>
                <a:ext uri="{FF2B5EF4-FFF2-40B4-BE49-F238E27FC236}">
                  <a16:creationId xmlns:a16="http://schemas.microsoft.com/office/drawing/2014/main" xmlns="" id="{314BC728-89A9-BA39-8267-166D41642C94}"/>
                </a:ext>
              </a:extLst>
            </p:cNvPr>
            <p:cNvSpPr/>
            <p:nvPr/>
          </p:nvSpPr>
          <p:spPr>
            <a:xfrm>
              <a:off x="5996428" y="2149043"/>
              <a:ext cx="7270" cy="6255"/>
            </a:xfrm>
            <a:custGeom>
              <a:avLst/>
              <a:gdLst/>
              <a:ahLst/>
              <a:cxnLst/>
              <a:rect l="l" t="t" r="r" b="b"/>
              <a:pathLst>
                <a:path w="222" h="191" extrusionOk="0">
                  <a:moveTo>
                    <a:pt x="32" y="1"/>
                  </a:moveTo>
                  <a:cubicBezTo>
                    <a:pt x="32" y="33"/>
                    <a:pt x="0" y="33"/>
                    <a:pt x="0" y="64"/>
                  </a:cubicBezTo>
                  <a:cubicBezTo>
                    <a:pt x="0" y="64"/>
                    <a:pt x="0" y="96"/>
                    <a:pt x="0" y="9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2" y="159"/>
                    <a:pt x="63" y="191"/>
                    <a:pt x="95" y="191"/>
                  </a:cubicBezTo>
                  <a:lnTo>
                    <a:pt x="158" y="191"/>
                  </a:lnTo>
                  <a:cubicBezTo>
                    <a:pt x="158" y="159"/>
                    <a:pt x="158" y="159"/>
                    <a:pt x="190" y="159"/>
                  </a:cubicBezTo>
                  <a:lnTo>
                    <a:pt x="222" y="159"/>
                  </a:lnTo>
                  <a:cubicBezTo>
                    <a:pt x="222" y="128"/>
                    <a:pt x="222" y="128"/>
                    <a:pt x="222" y="128"/>
                  </a:cubicBezTo>
                  <a:cubicBezTo>
                    <a:pt x="222" y="128"/>
                    <a:pt x="222" y="96"/>
                    <a:pt x="222" y="96"/>
                  </a:cubicBezTo>
                  <a:cubicBezTo>
                    <a:pt x="222" y="96"/>
                    <a:pt x="222" y="64"/>
                    <a:pt x="190" y="64"/>
                  </a:cubicBezTo>
                  <a:cubicBezTo>
                    <a:pt x="190" y="64"/>
                    <a:pt x="190" y="33"/>
                    <a:pt x="190" y="33"/>
                  </a:cubicBezTo>
                  <a:lnTo>
                    <a:pt x="158" y="33"/>
                  </a:lnTo>
                  <a:cubicBezTo>
                    <a:pt x="158" y="33"/>
                    <a:pt x="158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50;p18">
              <a:extLst>
                <a:ext uri="{FF2B5EF4-FFF2-40B4-BE49-F238E27FC236}">
                  <a16:creationId xmlns:a16="http://schemas.microsoft.com/office/drawing/2014/main" xmlns="" id="{A476260E-4859-DAE5-3FBD-8EE66398E1AF}"/>
                </a:ext>
              </a:extLst>
            </p:cNvPr>
            <p:cNvSpPr/>
            <p:nvPr/>
          </p:nvSpPr>
          <p:spPr>
            <a:xfrm>
              <a:off x="6122212" y="2675004"/>
              <a:ext cx="59502" cy="121264"/>
            </a:xfrm>
            <a:custGeom>
              <a:avLst/>
              <a:gdLst/>
              <a:ahLst/>
              <a:cxnLst/>
              <a:rect l="l" t="t" r="r" b="b"/>
              <a:pathLst>
                <a:path w="1817" h="3703" extrusionOk="0">
                  <a:moveTo>
                    <a:pt x="51" y="1"/>
                  </a:moveTo>
                  <a:cubicBezTo>
                    <a:pt x="24" y="1"/>
                    <a:pt x="1" y="37"/>
                    <a:pt x="23" y="59"/>
                  </a:cubicBezTo>
                  <a:cubicBezTo>
                    <a:pt x="276" y="661"/>
                    <a:pt x="529" y="1263"/>
                    <a:pt x="814" y="1864"/>
                  </a:cubicBezTo>
                  <a:cubicBezTo>
                    <a:pt x="973" y="2181"/>
                    <a:pt x="1099" y="2466"/>
                    <a:pt x="1226" y="2783"/>
                  </a:cubicBezTo>
                  <a:cubicBezTo>
                    <a:pt x="1353" y="3068"/>
                    <a:pt x="1480" y="3416"/>
                    <a:pt x="1670" y="3670"/>
                  </a:cubicBezTo>
                  <a:cubicBezTo>
                    <a:pt x="1681" y="3692"/>
                    <a:pt x="1704" y="3703"/>
                    <a:pt x="1728" y="3703"/>
                  </a:cubicBezTo>
                  <a:cubicBezTo>
                    <a:pt x="1771" y="3703"/>
                    <a:pt x="1817" y="3668"/>
                    <a:pt x="1796" y="3606"/>
                  </a:cubicBezTo>
                  <a:cubicBezTo>
                    <a:pt x="1733" y="3321"/>
                    <a:pt x="1543" y="3036"/>
                    <a:pt x="1416" y="2751"/>
                  </a:cubicBezTo>
                  <a:cubicBezTo>
                    <a:pt x="1258" y="2434"/>
                    <a:pt x="1099" y="2149"/>
                    <a:pt x="973" y="1833"/>
                  </a:cubicBezTo>
                  <a:cubicBezTo>
                    <a:pt x="688" y="1231"/>
                    <a:pt x="371" y="629"/>
                    <a:pt x="86" y="28"/>
                  </a:cubicBezTo>
                  <a:cubicBezTo>
                    <a:pt x="76" y="8"/>
                    <a:pt x="63" y="1"/>
                    <a:pt x="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51;p18">
              <a:extLst>
                <a:ext uri="{FF2B5EF4-FFF2-40B4-BE49-F238E27FC236}">
                  <a16:creationId xmlns:a16="http://schemas.microsoft.com/office/drawing/2014/main" xmlns="" id="{A5FAC036-AF38-9BC5-AAEC-45E01880E950}"/>
                </a:ext>
              </a:extLst>
            </p:cNvPr>
            <p:cNvSpPr/>
            <p:nvPr/>
          </p:nvSpPr>
          <p:spPr>
            <a:xfrm>
              <a:off x="6139830" y="2742431"/>
              <a:ext cx="24626" cy="47386"/>
            </a:xfrm>
            <a:custGeom>
              <a:avLst/>
              <a:gdLst/>
              <a:ahLst/>
              <a:cxnLst/>
              <a:rect l="l" t="t" r="r" b="b"/>
              <a:pathLst>
                <a:path w="752" h="1447" extrusionOk="0">
                  <a:moveTo>
                    <a:pt x="79" y="1"/>
                  </a:moveTo>
                  <a:cubicBezTo>
                    <a:pt x="42" y="1"/>
                    <a:pt x="1" y="46"/>
                    <a:pt x="23" y="90"/>
                  </a:cubicBezTo>
                  <a:cubicBezTo>
                    <a:pt x="118" y="312"/>
                    <a:pt x="213" y="534"/>
                    <a:pt x="308" y="755"/>
                  </a:cubicBezTo>
                  <a:cubicBezTo>
                    <a:pt x="371" y="882"/>
                    <a:pt x="403" y="977"/>
                    <a:pt x="466" y="1104"/>
                  </a:cubicBezTo>
                  <a:cubicBezTo>
                    <a:pt x="530" y="1231"/>
                    <a:pt x="561" y="1326"/>
                    <a:pt x="625" y="1421"/>
                  </a:cubicBezTo>
                  <a:cubicBezTo>
                    <a:pt x="643" y="1439"/>
                    <a:pt x="662" y="1447"/>
                    <a:pt x="679" y="1447"/>
                  </a:cubicBezTo>
                  <a:cubicBezTo>
                    <a:pt x="720" y="1447"/>
                    <a:pt x="751" y="1402"/>
                    <a:pt x="751" y="1357"/>
                  </a:cubicBezTo>
                  <a:cubicBezTo>
                    <a:pt x="720" y="1262"/>
                    <a:pt x="656" y="1136"/>
                    <a:pt x="593" y="1041"/>
                  </a:cubicBezTo>
                  <a:cubicBezTo>
                    <a:pt x="530" y="914"/>
                    <a:pt x="498" y="787"/>
                    <a:pt x="435" y="692"/>
                  </a:cubicBezTo>
                  <a:cubicBezTo>
                    <a:pt x="340" y="470"/>
                    <a:pt x="213" y="249"/>
                    <a:pt x="118" y="27"/>
                  </a:cubicBezTo>
                  <a:cubicBezTo>
                    <a:pt x="109" y="9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52;p18">
              <a:extLst>
                <a:ext uri="{FF2B5EF4-FFF2-40B4-BE49-F238E27FC236}">
                  <a16:creationId xmlns:a16="http://schemas.microsoft.com/office/drawing/2014/main" xmlns="" id="{4B314271-2FCA-C5FC-9A60-3DCF7AE6C207}"/>
                </a:ext>
              </a:extLst>
            </p:cNvPr>
            <p:cNvSpPr/>
            <p:nvPr/>
          </p:nvSpPr>
          <p:spPr>
            <a:xfrm>
              <a:off x="6139535" y="2765092"/>
              <a:ext cx="14540" cy="21810"/>
            </a:xfrm>
            <a:custGeom>
              <a:avLst/>
              <a:gdLst/>
              <a:ahLst/>
              <a:cxnLst/>
              <a:rect l="l" t="t" r="r" b="b"/>
              <a:pathLst>
                <a:path w="444" h="666" extrusionOk="0">
                  <a:moveTo>
                    <a:pt x="64" y="0"/>
                  </a:moveTo>
                  <a:cubicBezTo>
                    <a:pt x="32" y="63"/>
                    <a:pt x="0" y="95"/>
                    <a:pt x="32" y="159"/>
                  </a:cubicBezTo>
                  <a:cubicBezTo>
                    <a:pt x="64" y="254"/>
                    <a:pt x="127" y="317"/>
                    <a:pt x="159" y="412"/>
                  </a:cubicBezTo>
                  <a:cubicBezTo>
                    <a:pt x="190" y="444"/>
                    <a:pt x="190" y="507"/>
                    <a:pt x="222" y="539"/>
                  </a:cubicBezTo>
                  <a:cubicBezTo>
                    <a:pt x="222" y="570"/>
                    <a:pt x="254" y="570"/>
                    <a:pt x="285" y="602"/>
                  </a:cubicBezTo>
                  <a:cubicBezTo>
                    <a:pt x="285" y="634"/>
                    <a:pt x="317" y="634"/>
                    <a:pt x="349" y="665"/>
                  </a:cubicBezTo>
                  <a:cubicBezTo>
                    <a:pt x="380" y="665"/>
                    <a:pt x="412" y="634"/>
                    <a:pt x="444" y="602"/>
                  </a:cubicBezTo>
                  <a:cubicBezTo>
                    <a:pt x="444" y="570"/>
                    <a:pt x="444" y="539"/>
                    <a:pt x="444" y="507"/>
                  </a:cubicBezTo>
                  <a:cubicBezTo>
                    <a:pt x="444" y="475"/>
                    <a:pt x="412" y="444"/>
                    <a:pt x="412" y="412"/>
                  </a:cubicBezTo>
                  <a:cubicBezTo>
                    <a:pt x="380" y="380"/>
                    <a:pt x="380" y="349"/>
                    <a:pt x="349" y="285"/>
                  </a:cubicBezTo>
                  <a:cubicBezTo>
                    <a:pt x="285" y="222"/>
                    <a:pt x="254" y="127"/>
                    <a:pt x="190" y="63"/>
                  </a:cubicBezTo>
                  <a:cubicBezTo>
                    <a:pt x="190" y="0"/>
                    <a:pt x="95" y="0"/>
                    <a:pt x="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53;p18">
              <a:extLst>
                <a:ext uri="{FF2B5EF4-FFF2-40B4-BE49-F238E27FC236}">
                  <a16:creationId xmlns:a16="http://schemas.microsoft.com/office/drawing/2014/main" xmlns="" id="{94339D78-2F18-6581-AC21-905EC70C1932}"/>
                </a:ext>
              </a:extLst>
            </p:cNvPr>
            <p:cNvSpPr/>
            <p:nvPr/>
          </p:nvSpPr>
          <p:spPr>
            <a:xfrm>
              <a:off x="6132265" y="2750552"/>
              <a:ext cx="7303" cy="9366"/>
            </a:xfrm>
            <a:custGeom>
              <a:avLst/>
              <a:gdLst/>
              <a:ahLst/>
              <a:cxnLst/>
              <a:rect l="l" t="t" r="r" b="b"/>
              <a:pathLst>
                <a:path w="223" h="286" extrusionOk="0">
                  <a:moveTo>
                    <a:pt x="64" y="1"/>
                  </a:moveTo>
                  <a:cubicBezTo>
                    <a:pt x="64" y="32"/>
                    <a:pt x="32" y="32"/>
                    <a:pt x="32" y="64"/>
                  </a:cubicBezTo>
                  <a:cubicBezTo>
                    <a:pt x="1" y="64"/>
                    <a:pt x="1" y="96"/>
                    <a:pt x="32" y="127"/>
                  </a:cubicBezTo>
                  <a:cubicBezTo>
                    <a:pt x="32" y="127"/>
                    <a:pt x="32" y="159"/>
                    <a:pt x="32" y="191"/>
                  </a:cubicBezTo>
                  <a:cubicBezTo>
                    <a:pt x="32" y="191"/>
                    <a:pt x="32" y="191"/>
                    <a:pt x="32" y="222"/>
                  </a:cubicBezTo>
                  <a:lnTo>
                    <a:pt x="64" y="254"/>
                  </a:lnTo>
                  <a:cubicBezTo>
                    <a:pt x="64" y="254"/>
                    <a:pt x="64" y="254"/>
                    <a:pt x="96" y="286"/>
                  </a:cubicBezTo>
                  <a:lnTo>
                    <a:pt x="159" y="286"/>
                  </a:lnTo>
                  <a:cubicBezTo>
                    <a:pt x="159" y="286"/>
                    <a:pt x="191" y="286"/>
                    <a:pt x="191" y="254"/>
                  </a:cubicBezTo>
                  <a:cubicBezTo>
                    <a:pt x="191" y="254"/>
                    <a:pt x="191" y="222"/>
                    <a:pt x="222" y="191"/>
                  </a:cubicBezTo>
                  <a:cubicBezTo>
                    <a:pt x="222" y="191"/>
                    <a:pt x="222" y="159"/>
                    <a:pt x="191" y="159"/>
                  </a:cubicBezTo>
                  <a:cubicBezTo>
                    <a:pt x="191" y="159"/>
                    <a:pt x="191" y="127"/>
                    <a:pt x="191" y="127"/>
                  </a:cubicBezTo>
                  <a:cubicBezTo>
                    <a:pt x="191" y="127"/>
                    <a:pt x="191" y="96"/>
                    <a:pt x="191" y="64"/>
                  </a:cubicBezTo>
                  <a:cubicBezTo>
                    <a:pt x="159" y="64"/>
                    <a:pt x="159" y="32"/>
                    <a:pt x="127" y="32"/>
                  </a:cubicBezTo>
                  <a:cubicBezTo>
                    <a:pt x="127" y="1"/>
                    <a:pt x="96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54;p18">
              <a:extLst>
                <a:ext uri="{FF2B5EF4-FFF2-40B4-BE49-F238E27FC236}">
                  <a16:creationId xmlns:a16="http://schemas.microsoft.com/office/drawing/2014/main" xmlns="" id="{E8F799B0-A497-7270-0ED7-EE51DC122111}"/>
                </a:ext>
              </a:extLst>
            </p:cNvPr>
            <p:cNvSpPr/>
            <p:nvPr/>
          </p:nvSpPr>
          <p:spPr>
            <a:xfrm>
              <a:off x="6135377" y="2781663"/>
              <a:ext cx="6255" cy="7303"/>
            </a:xfrm>
            <a:custGeom>
              <a:avLst/>
              <a:gdLst/>
              <a:ahLst/>
              <a:cxnLst/>
              <a:rect l="l" t="t" r="r" b="b"/>
              <a:pathLst>
                <a:path w="191" h="223" extrusionOk="0">
                  <a:moveTo>
                    <a:pt x="64" y="1"/>
                  </a:moveTo>
                  <a:cubicBezTo>
                    <a:pt x="64" y="1"/>
                    <a:pt x="32" y="1"/>
                    <a:pt x="32" y="33"/>
                  </a:cubicBezTo>
                  <a:cubicBezTo>
                    <a:pt x="32" y="33"/>
                    <a:pt x="32" y="33"/>
                    <a:pt x="32" y="64"/>
                  </a:cubicBezTo>
                  <a:cubicBezTo>
                    <a:pt x="1" y="64"/>
                    <a:pt x="1" y="96"/>
                    <a:pt x="32" y="96"/>
                  </a:cubicBezTo>
                  <a:cubicBezTo>
                    <a:pt x="32" y="128"/>
                    <a:pt x="32" y="128"/>
                    <a:pt x="32" y="159"/>
                  </a:cubicBezTo>
                  <a:cubicBezTo>
                    <a:pt x="64" y="159"/>
                    <a:pt x="64" y="191"/>
                    <a:pt x="96" y="191"/>
                  </a:cubicBezTo>
                  <a:cubicBezTo>
                    <a:pt x="96" y="191"/>
                    <a:pt x="96" y="223"/>
                    <a:pt x="127" y="223"/>
                  </a:cubicBezTo>
                  <a:lnTo>
                    <a:pt x="191" y="223"/>
                  </a:lnTo>
                  <a:cubicBezTo>
                    <a:pt x="191" y="191"/>
                    <a:pt x="191" y="191"/>
                    <a:pt x="191" y="191"/>
                  </a:cubicBezTo>
                  <a:cubicBezTo>
                    <a:pt x="191" y="191"/>
                    <a:pt x="191" y="159"/>
                    <a:pt x="191" y="159"/>
                  </a:cubicBezTo>
                  <a:cubicBezTo>
                    <a:pt x="191" y="128"/>
                    <a:pt x="191" y="96"/>
                    <a:pt x="191" y="96"/>
                  </a:cubicBezTo>
                  <a:cubicBezTo>
                    <a:pt x="191" y="64"/>
                    <a:pt x="191" y="64"/>
                    <a:pt x="159" y="33"/>
                  </a:cubicBezTo>
                  <a:cubicBezTo>
                    <a:pt x="159" y="33"/>
                    <a:pt x="159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55;p18">
              <a:extLst>
                <a:ext uri="{FF2B5EF4-FFF2-40B4-BE49-F238E27FC236}">
                  <a16:creationId xmlns:a16="http://schemas.microsoft.com/office/drawing/2014/main" xmlns="" id="{926ECF86-94CD-9283-7666-0F516C7B5C0F}"/>
                </a:ext>
              </a:extLst>
            </p:cNvPr>
            <p:cNvSpPr/>
            <p:nvPr/>
          </p:nvSpPr>
          <p:spPr>
            <a:xfrm>
              <a:off x="5899953" y="2521090"/>
              <a:ext cx="43292" cy="85176"/>
            </a:xfrm>
            <a:custGeom>
              <a:avLst/>
              <a:gdLst/>
              <a:ahLst/>
              <a:cxnLst/>
              <a:rect l="l" t="t" r="r" b="b"/>
              <a:pathLst>
                <a:path w="1322" h="2601" extrusionOk="0">
                  <a:moveTo>
                    <a:pt x="1221" y="0"/>
                  </a:moveTo>
                  <a:cubicBezTo>
                    <a:pt x="1201" y="0"/>
                    <a:pt x="1182" y="12"/>
                    <a:pt x="1173" y="41"/>
                  </a:cubicBezTo>
                  <a:cubicBezTo>
                    <a:pt x="983" y="452"/>
                    <a:pt x="793" y="864"/>
                    <a:pt x="603" y="1276"/>
                  </a:cubicBezTo>
                  <a:cubicBezTo>
                    <a:pt x="476" y="1497"/>
                    <a:pt x="381" y="1687"/>
                    <a:pt x="286" y="1877"/>
                  </a:cubicBezTo>
                  <a:cubicBezTo>
                    <a:pt x="254" y="1972"/>
                    <a:pt x="191" y="2099"/>
                    <a:pt x="159" y="2194"/>
                  </a:cubicBezTo>
                  <a:cubicBezTo>
                    <a:pt x="96" y="2289"/>
                    <a:pt x="33" y="2384"/>
                    <a:pt x="1" y="2511"/>
                  </a:cubicBezTo>
                  <a:cubicBezTo>
                    <a:pt x="1" y="2556"/>
                    <a:pt x="33" y="2600"/>
                    <a:pt x="73" y="2600"/>
                  </a:cubicBezTo>
                  <a:cubicBezTo>
                    <a:pt x="90" y="2600"/>
                    <a:pt x="109" y="2593"/>
                    <a:pt x="128" y="2574"/>
                  </a:cubicBezTo>
                  <a:cubicBezTo>
                    <a:pt x="191" y="2511"/>
                    <a:pt x="254" y="2384"/>
                    <a:pt x="286" y="2289"/>
                  </a:cubicBezTo>
                  <a:cubicBezTo>
                    <a:pt x="349" y="2194"/>
                    <a:pt x="381" y="2067"/>
                    <a:pt x="444" y="1972"/>
                  </a:cubicBezTo>
                  <a:cubicBezTo>
                    <a:pt x="539" y="1782"/>
                    <a:pt x="666" y="1561"/>
                    <a:pt x="761" y="1371"/>
                  </a:cubicBezTo>
                  <a:cubicBezTo>
                    <a:pt x="951" y="959"/>
                    <a:pt x="1141" y="547"/>
                    <a:pt x="1299" y="104"/>
                  </a:cubicBezTo>
                  <a:cubicBezTo>
                    <a:pt x="1321" y="60"/>
                    <a:pt x="1267" y="0"/>
                    <a:pt x="1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56;p18">
              <a:extLst>
                <a:ext uri="{FF2B5EF4-FFF2-40B4-BE49-F238E27FC236}">
                  <a16:creationId xmlns:a16="http://schemas.microsoft.com/office/drawing/2014/main" xmlns="" id="{D938B152-F834-3577-DBC6-28E7EA7696FF}"/>
                </a:ext>
              </a:extLst>
            </p:cNvPr>
            <p:cNvSpPr/>
            <p:nvPr/>
          </p:nvSpPr>
          <p:spPr>
            <a:xfrm>
              <a:off x="5885446" y="2620511"/>
              <a:ext cx="9366" cy="13918"/>
            </a:xfrm>
            <a:custGeom>
              <a:avLst/>
              <a:gdLst/>
              <a:ahLst/>
              <a:cxnLst/>
              <a:rect l="l" t="t" r="r" b="b"/>
              <a:pathLst>
                <a:path w="286" h="425" extrusionOk="0">
                  <a:moveTo>
                    <a:pt x="173" y="1"/>
                  </a:moveTo>
                  <a:cubicBezTo>
                    <a:pt x="129" y="1"/>
                    <a:pt x="96" y="30"/>
                    <a:pt x="96" y="77"/>
                  </a:cubicBezTo>
                  <a:cubicBezTo>
                    <a:pt x="64" y="140"/>
                    <a:pt x="64" y="172"/>
                    <a:pt x="32" y="235"/>
                  </a:cubicBezTo>
                  <a:cubicBezTo>
                    <a:pt x="32" y="235"/>
                    <a:pt x="32" y="267"/>
                    <a:pt x="1" y="298"/>
                  </a:cubicBezTo>
                  <a:cubicBezTo>
                    <a:pt x="1" y="330"/>
                    <a:pt x="1" y="330"/>
                    <a:pt x="1" y="362"/>
                  </a:cubicBezTo>
                  <a:lnTo>
                    <a:pt x="1" y="393"/>
                  </a:lnTo>
                  <a:cubicBezTo>
                    <a:pt x="1" y="425"/>
                    <a:pt x="32" y="425"/>
                    <a:pt x="64" y="425"/>
                  </a:cubicBezTo>
                  <a:cubicBezTo>
                    <a:pt x="96" y="393"/>
                    <a:pt x="96" y="393"/>
                    <a:pt x="127" y="362"/>
                  </a:cubicBezTo>
                  <a:cubicBezTo>
                    <a:pt x="159" y="330"/>
                    <a:pt x="159" y="330"/>
                    <a:pt x="191" y="298"/>
                  </a:cubicBezTo>
                  <a:cubicBezTo>
                    <a:pt x="222" y="235"/>
                    <a:pt x="254" y="203"/>
                    <a:pt x="286" y="172"/>
                  </a:cubicBezTo>
                  <a:cubicBezTo>
                    <a:pt x="286" y="140"/>
                    <a:pt x="286" y="108"/>
                    <a:pt x="286" y="77"/>
                  </a:cubicBezTo>
                  <a:cubicBezTo>
                    <a:pt x="286" y="45"/>
                    <a:pt x="254" y="13"/>
                    <a:pt x="222" y="13"/>
                  </a:cubicBezTo>
                  <a:cubicBezTo>
                    <a:pt x="205" y="5"/>
                    <a:pt x="188" y="1"/>
                    <a:pt x="1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57;p18">
              <a:extLst>
                <a:ext uri="{FF2B5EF4-FFF2-40B4-BE49-F238E27FC236}">
                  <a16:creationId xmlns:a16="http://schemas.microsoft.com/office/drawing/2014/main" xmlns="" id="{ED2048F0-5088-1C03-F570-D15912064D8A}"/>
                </a:ext>
              </a:extLst>
            </p:cNvPr>
            <p:cNvSpPr/>
            <p:nvPr/>
          </p:nvSpPr>
          <p:spPr>
            <a:xfrm>
              <a:off x="5968429" y="2214375"/>
              <a:ext cx="40476" cy="5698"/>
            </a:xfrm>
            <a:custGeom>
              <a:avLst/>
              <a:gdLst/>
              <a:ahLst/>
              <a:cxnLst/>
              <a:rect l="l" t="t" r="r" b="b"/>
              <a:pathLst>
                <a:path w="1236" h="174" extrusionOk="0">
                  <a:moveTo>
                    <a:pt x="127" y="1"/>
                  </a:moveTo>
                  <a:cubicBezTo>
                    <a:pt x="0" y="1"/>
                    <a:pt x="0" y="159"/>
                    <a:pt x="127" y="159"/>
                  </a:cubicBezTo>
                  <a:cubicBezTo>
                    <a:pt x="232" y="159"/>
                    <a:pt x="352" y="173"/>
                    <a:pt x="476" y="173"/>
                  </a:cubicBezTo>
                  <a:cubicBezTo>
                    <a:pt x="538" y="173"/>
                    <a:pt x="602" y="170"/>
                    <a:pt x="665" y="159"/>
                  </a:cubicBezTo>
                  <a:cubicBezTo>
                    <a:pt x="760" y="159"/>
                    <a:pt x="823" y="159"/>
                    <a:pt x="918" y="128"/>
                  </a:cubicBezTo>
                  <a:cubicBezTo>
                    <a:pt x="1013" y="128"/>
                    <a:pt x="1108" y="96"/>
                    <a:pt x="1172" y="64"/>
                  </a:cubicBezTo>
                  <a:cubicBezTo>
                    <a:pt x="1235" y="64"/>
                    <a:pt x="1203" y="1"/>
                    <a:pt x="1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58;p18">
              <a:extLst>
                <a:ext uri="{FF2B5EF4-FFF2-40B4-BE49-F238E27FC236}">
                  <a16:creationId xmlns:a16="http://schemas.microsoft.com/office/drawing/2014/main" xmlns="" id="{1E946B0C-63DD-6189-E790-F3CD8A655861}"/>
                </a:ext>
              </a:extLst>
            </p:cNvPr>
            <p:cNvSpPr/>
            <p:nvPr/>
          </p:nvSpPr>
          <p:spPr>
            <a:xfrm>
              <a:off x="5987095" y="2224756"/>
              <a:ext cx="16603" cy="5240"/>
            </a:xfrm>
            <a:custGeom>
              <a:avLst/>
              <a:gdLst/>
              <a:ahLst/>
              <a:cxnLst/>
              <a:rect l="l" t="t" r="r" b="b"/>
              <a:pathLst>
                <a:path w="507" h="160" extrusionOk="0">
                  <a:moveTo>
                    <a:pt x="253" y="1"/>
                  </a:moveTo>
                  <a:cubicBezTo>
                    <a:pt x="190" y="1"/>
                    <a:pt x="127" y="1"/>
                    <a:pt x="63" y="32"/>
                  </a:cubicBezTo>
                  <a:cubicBezTo>
                    <a:pt x="32" y="32"/>
                    <a:pt x="0" y="64"/>
                    <a:pt x="0" y="96"/>
                  </a:cubicBezTo>
                  <a:cubicBezTo>
                    <a:pt x="32" y="127"/>
                    <a:pt x="63" y="159"/>
                    <a:pt x="95" y="159"/>
                  </a:cubicBezTo>
                  <a:lnTo>
                    <a:pt x="285" y="159"/>
                  </a:lnTo>
                  <a:cubicBezTo>
                    <a:pt x="317" y="159"/>
                    <a:pt x="348" y="127"/>
                    <a:pt x="380" y="127"/>
                  </a:cubicBezTo>
                  <a:cubicBezTo>
                    <a:pt x="412" y="127"/>
                    <a:pt x="412" y="96"/>
                    <a:pt x="443" y="96"/>
                  </a:cubicBezTo>
                  <a:lnTo>
                    <a:pt x="475" y="96"/>
                  </a:lnTo>
                  <a:cubicBezTo>
                    <a:pt x="507" y="64"/>
                    <a:pt x="507" y="32"/>
                    <a:pt x="4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59;p18">
              <a:extLst>
                <a:ext uri="{FF2B5EF4-FFF2-40B4-BE49-F238E27FC236}">
                  <a16:creationId xmlns:a16="http://schemas.microsoft.com/office/drawing/2014/main" xmlns="" id="{0AFA01D7-3E6D-D852-3974-8A5DA89F798A}"/>
                </a:ext>
              </a:extLst>
            </p:cNvPr>
            <p:cNvSpPr/>
            <p:nvPr/>
          </p:nvSpPr>
          <p:spPr>
            <a:xfrm>
              <a:off x="5996428" y="2229472"/>
              <a:ext cx="15588" cy="7761"/>
            </a:xfrm>
            <a:custGeom>
              <a:avLst/>
              <a:gdLst/>
              <a:ahLst/>
              <a:cxnLst/>
              <a:rect l="l" t="t" r="r" b="b"/>
              <a:pathLst>
                <a:path w="476" h="237" extrusionOk="0">
                  <a:moveTo>
                    <a:pt x="379" y="143"/>
                  </a:moveTo>
                  <a:lnTo>
                    <a:pt x="379" y="143"/>
                  </a:lnTo>
                  <a:cubicBezTo>
                    <a:pt x="370" y="151"/>
                    <a:pt x="360" y="159"/>
                    <a:pt x="349" y="166"/>
                  </a:cubicBezTo>
                  <a:lnTo>
                    <a:pt x="349" y="166"/>
                  </a:lnTo>
                  <a:cubicBezTo>
                    <a:pt x="352" y="151"/>
                    <a:pt x="363" y="146"/>
                    <a:pt x="379" y="143"/>
                  </a:cubicBezTo>
                  <a:close/>
                  <a:moveTo>
                    <a:pt x="309" y="1"/>
                  </a:moveTo>
                  <a:cubicBezTo>
                    <a:pt x="278" y="1"/>
                    <a:pt x="243" y="15"/>
                    <a:pt x="222" y="15"/>
                  </a:cubicBezTo>
                  <a:lnTo>
                    <a:pt x="95" y="15"/>
                  </a:lnTo>
                  <a:cubicBezTo>
                    <a:pt x="32" y="15"/>
                    <a:pt x="0" y="78"/>
                    <a:pt x="0" y="142"/>
                  </a:cubicBezTo>
                  <a:cubicBezTo>
                    <a:pt x="0" y="173"/>
                    <a:pt x="32" y="237"/>
                    <a:pt x="95" y="237"/>
                  </a:cubicBezTo>
                  <a:cubicBezTo>
                    <a:pt x="158" y="237"/>
                    <a:pt x="190" y="237"/>
                    <a:pt x="222" y="205"/>
                  </a:cubicBezTo>
                  <a:cubicBezTo>
                    <a:pt x="268" y="205"/>
                    <a:pt x="315" y="188"/>
                    <a:pt x="349" y="166"/>
                  </a:cubicBezTo>
                  <a:lnTo>
                    <a:pt x="349" y="166"/>
                  </a:lnTo>
                  <a:cubicBezTo>
                    <a:pt x="349" y="168"/>
                    <a:pt x="348" y="171"/>
                    <a:pt x="348" y="173"/>
                  </a:cubicBezTo>
                  <a:lnTo>
                    <a:pt x="379" y="143"/>
                  </a:lnTo>
                  <a:lnTo>
                    <a:pt x="379" y="143"/>
                  </a:lnTo>
                  <a:cubicBezTo>
                    <a:pt x="379" y="143"/>
                    <a:pt x="379" y="143"/>
                    <a:pt x="379" y="143"/>
                  </a:cubicBezTo>
                  <a:lnTo>
                    <a:pt x="379" y="143"/>
                  </a:lnTo>
                  <a:cubicBezTo>
                    <a:pt x="379" y="143"/>
                    <a:pt x="380" y="142"/>
                    <a:pt x="380" y="142"/>
                  </a:cubicBezTo>
                  <a:lnTo>
                    <a:pt x="380" y="142"/>
                  </a:lnTo>
                  <a:lnTo>
                    <a:pt x="379" y="143"/>
                  </a:lnTo>
                  <a:lnTo>
                    <a:pt x="379" y="143"/>
                  </a:lnTo>
                  <a:cubicBezTo>
                    <a:pt x="389" y="142"/>
                    <a:pt x="400" y="142"/>
                    <a:pt x="412" y="142"/>
                  </a:cubicBezTo>
                  <a:cubicBezTo>
                    <a:pt x="412" y="110"/>
                    <a:pt x="443" y="110"/>
                    <a:pt x="443" y="78"/>
                  </a:cubicBezTo>
                  <a:cubicBezTo>
                    <a:pt x="475" y="47"/>
                    <a:pt x="475" y="15"/>
                    <a:pt x="412" y="15"/>
                  </a:cubicBezTo>
                  <a:lnTo>
                    <a:pt x="348" y="15"/>
                  </a:lnTo>
                  <a:cubicBezTo>
                    <a:pt x="338" y="4"/>
                    <a:pt x="324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60;p18">
              <a:extLst>
                <a:ext uri="{FF2B5EF4-FFF2-40B4-BE49-F238E27FC236}">
                  <a16:creationId xmlns:a16="http://schemas.microsoft.com/office/drawing/2014/main" xmlns="" id="{E5884EAC-716A-F972-51B8-F399C8B87105}"/>
                </a:ext>
              </a:extLst>
            </p:cNvPr>
            <p:cNvSpPr/>
            <p:nvPr/>
          </p:nvSpPr>
          <p:spPr>
            <a:xfrm>
              <a:off x="6010935" y="2237200"/>
              <a:ext cx="5207" cy="4192"/>
            </a:xfrm>
            <a:custGeom>
              <a:avLst/>
              <a:gdLst/>
              <a:ahLst/>
              <a:cxnLst/>
              <a:rect l="l" t="t" r="r" b="b"/>
              <a:pathLst>
                <a:path w="159" h="128" extrusionOk="0">
                  <a:moveTo>
                    <a:pt x="32" y="1"/>
                  </a:moveTo>
                  <a:cubicBezTo>
                    <a:pt x="32" y="1"/>
                    <a:pt x="32" y="32"/>
                    <a:pt x="0" y="32"/>
                  </a:cubicBezTo>
                  <a:cubicBezTo>
                    <a:pt x="0" y="32"/>
                    <a:pt x="0" y="32"/>
                    <a:pt x="0" y="64"/>
                  </a:cubicBezTo>
                  <a:cubicBezTo>
                    <a:pt x="0" y="64"/>
                    <a:pt x="0" y="64"/>
                    <a:pt x="0" y="96"/>
                  </a:cubicBezTo>
                  <a:cubicBezTo>
                    <a:pt x="0" y="96"/>
                    <a:pt x="0" y="96"/>
                    <a:pt x="0" y="127"/>
                  </a:cubicBezTo>
                  <a:lnTo>
                    <a:pt x="127" y="127"/>
                  </a:lnTo>
                  <a:cubicBezTo>
                    <a:pt x="159" y="96"/>
                    <a:pt x="159" y="96"/>
                    <a:pt x="159" y="64"/>
                  </a:cubicBezTo>
                  <a:cubicBezTo>
                    <a:pt x="159" y="64"/>
                    <a:pt x="159" y="64"/>
                    <a:pt x="159" y="32"/>
                  </a:cubicBezTo>
                  <a:lnTo>
                    <a:pt x="95" y="32"/>
                  </a:lnTo>
                  <a:cubicBezTo>
                    <a:pt x="95" y="1"/>
                    <a:pt x="64" y="1"/>
                    <a:pt x="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61;p18">
              <a:extLst>
                <a:ext uri="{FF2B5EF4-FFF2-40B4-BE49-F238E27FC236}">
                  <a16:creationId xmlns:a16="http://schemas.microsoft.com/office/drawing/2014/main" xmlns="" id="{D850B9EC-B86B-1380-A6FB-CAA27BCE6051}"/>
                </a:ext>
              </a:extLst>
            </p:cNvPr>
            <p:cNvSpPr/>
            <p:nvPr/>
          </p:nvSpPr>
          <p:spPr>
            <a:xfrm>
              <a:off x="5931064" y="2525674"/>
              <a:ext cx="20467" cy="42834"/>
            </a:xfrm>
            <a:custGeom>
              <a:avLst/>
              <a:gdLst/>
              <a:ahLst/>
              <a:cxnLst/>
              <a:rect l="l" t="t" r="r" b="b"/>
              <a:pathLst>
                <a:path w="625" h="1308" extrusionOk="0">
                  <a:moveTo>
                    <a:pt x="550" y="0"/>
                  </a:moveTo>
                  <a:cubicBezTo>
                    <a:pt x="533" y="0"/>
                    <a:pt x="517" y="8"/>
                    <a:pt x="508" y="27"/>
                  </a:cubicBezTo>
                  <a:cubicBezTo>
                    <a:pt x="381" y="217"/>
                    <a:pt x="318" y="439"/>
                    <a:pt x="223" y="629"/>
                  </a:cubicBezTo>
                  <a:cubicBezTo>
                    <a:pt x="191" y="724"/>
                    <a:pt x="128" y="851"/>
                    <a:pt x="96" y="946"/>
                  </a:cubicBezTo>
                  <a:cubicBezTo>
                    <a:pt x="64" y="977"/>
                    <a:pt x="64" y="1041"/>
                    <a:pt x="33" y="1072"/>
                  </a:cubicBezTo>
                  <a:cubicBezTo>
                    <a:pt x="33" y="1136"/>
                    <a:pt x="1" y="1199"/>
                    <a:pt x="1" y="1262"/>
                  </a:cubicBezTo>
                  <a:cubicBezTo>
                    <a:pt x="1" y="1285"/>
                    <a:pt x="17" y="1307"/>
                    <a:pt x="48" y="1307"/>
                  </a:cubicBezTo>
                  <a:cubicBezTo>
                    <a:pt x="62" y="1307"/>
                    <a:pt x="77" y="1303"/>
                    <a:pt x="96" y="1294"/>
                  </a:cubicBezTo>
                  <a:cubicBezTo>
                    <a:pt x="128" y="1262"/>
                    <a:pt x="159" y="1199"/>
                    <a:pt x="159" y="1136"/>
                  </a:cubicBezTo>
                  <a:cubicBezTo>
                    <a:pt x="191" y="1104"/>
                    <a:pt x="223" y="1041"/>
                    <a:pt x="254" y="1009"/>
                  </a:cubicBezTo>
                  <a:cubicBezTo>
                    <a:pt x="286" y="882"/>
                    <a:pt x="349" y="787"/>
                    <a:pt x="381" y="692"/>
                  </a:cubicBezTo>
                  <a:cubicBezTo>
                    <a:pt x="476" y="502"/>
                    <a:pt x="571" y="281"/>
                    <a:pt x="603" y="59"/>
                  </a:cubicBezTo>
                  <a:cubicBezTo>
                    <a:pt x="625" y="37"/>
                    <a:pt x="586" y="0"/>
                    <a:pt x="5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62;p18">
              <a:extLst>
                <a:ext uri="{FF2B5EF4-FFF2-40B4-BE49-F238E27FC236}">
                  <a16:creationId xmlns:a16="http://schemas.microsoft.com/office/drawing/2014/main" xmlns="" id="{02C32266-6ED7-1D6A-0A43-5026E7D18452}"/>
                </a:ext>
              </a:extLst>
            </p:cNvPr>
            <p:cNvSpPr/>
            <p:nvPr/>
          </p:nvSpPr>
          <p:spPr>
            <a:xfrm>
              <a:off x="5943508" y="2551021"/>
              <a:ext cx="6255" cy="10217"/>
            </a:xfrm>
            <a:custGeom>
              <a:avLst/>
              <a:gdLst/>
              <a:ahLst/>
              <a:cxnLst/>
              <a:rect l="l" t="t" r="r" b="b"/>
              <a:pathLst>
                <a:path w="191" h="312" extrusionOk="0">
                  <a:moveTo>
                    <a:pt x="97" y="1"/>
                  </a:moveTo>
                  <a:cubicBezTo>
                    <a:pt x="67" y="1"/>
                    <a:pt x="33" y="30"/>
                    <a:pt x="33" y="77"/>
                  </a:cubicBezTo>
                  <a:cubicBezTo>
                    <a:pt x="1" y="77"/>
                    <a:pt x="1" y="108"/>
                    <a:pt x="1" y="140"/>
                  </a:cubicBezTo>
                  <a:cubicBezTo>
                    <a:pt x="1" y="140"/>
                    <a:pt x="1" y="172"/>
                    <a:pt x="1" y="172"/>
                  </a:cubicBezTo>
                  <a:cubicBezTo>
                    <a:pt x="1" y="172"/>
                    <a:pt x="1" y="203"/>
                    <a:pt x="1" y="203"/>
                  </a:cubicBezTo>
                  <a:lnTo>
                    <a:pt x="1" y="235"/>
                  </a:lnTo>
                  <a:cubicBezTo>
                    <a:pt x="1" y="235"/>
                    <a:pt x="1" y="267"/>
                    <a:pt x="1" y="267"/>
                  </a:cubicBezTo>
                  <a:cubicBezTo>
                    <a:pt x="1" y="289"/>
                    <a:pt x="17" y="312"/>
                    <a:pt x="37" y="312"/>
                  </a:cubicBezTo>
                  <a:cubicBezTo>
                    <a:pt x="46" y="312"/>
                    <a:pt x="55" y="308"/>
                    <a:pt x="64" y="298"/>
                  </a:cubicBezTo>
                  <a:cubicBezTo>
                    <a:pt x="64" y="267"/>
                    <a:pt x="64" y="267"/>
                    <a:pt x="64" y="267"/>
                  </a:cubicBezTo>
                  <a:lnTo>
                    <a:pt x="96" y="267"/>
                  </a:lnTo>
                  <a:cubicBezTo>
                    <a:pt x="96" y="235"/>
                    <a:pt x="128" y="235"/>
                    <a:pt x="128" y="235"/>
                  </a:cubicBezTo>
                  <a:cubicBezTo>
                    <a:pt x="128" y="203"/>
                    <a:pt x="128" y="203"/>
                    <a:pt x="128" y="203"/>
                  </a:cubicBezTo>
                  <a:cubicBezTo>
                    <a:pt x="159" y="172"/>
                    <a:pt x="159" y="140"/>
                    <a:pt x="191" y="140"/>
                  </a:cubicBezTo>
                  <a:cubicBezTo>
                    <a:pt x="191" y="77"/>
                    <a:pt x="191" y="13"/>
                    <a:pt x="128" y="13"/>
                  </a:cubicBezTo>
                  <a:cubicBezTo>
                    <a:pt x="119" y="5"/>
                    <a:pt x="108" y="1"/>
                    <a:pt x="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63;p18">
              <a:extLst>
                <a:ext uri="{FF2B5EF4-FFF2-40B4-BE49-F238E27FC236}">
                  <a16:creationId xmlns:a16="http://schemas.microsoft.com/office/drawing/2014/main" xmlns="" id="{D60D960C-6C40-12C8-23F4-14CA5498FFE8}"/>
                </a:ext>
              </a:extLst>
            </p:cNvPr>
            <p:cNvSpPr/>
            <p:nvPr/>
          </p:nvSpPr>
          <p:spPr>
            <a:xfrm>
              <a:off x="6134361" y="2291790"/>
              <a:ext cx="96474" cy="97588"/>
            </a:xfrm>
            <a:custGeom>
              <a:avLst/>
              <a:gdLst/>
              <a:ahLst/>
              <a:cxnLst/>
              <a:rect l="l" t="t" r="r" b="b"/>
              <a:pathLst>
                <a:path w="2946" h="2980" extrusionOk="0">
                  <a:moveTo>
                    <a:pt x="2882" y="1659"/>
                  </a:moveTo>
                  <a:cubicBezTo>
                    <a:pt x="2899" y="1676"/>
                    <a:pt x="2907" y="1694"/>
                    <a:pt x="2911" y="1711"/>
                  </a:cubicBezTo>
                  <a:lnTo>
                    <a:pt x="2911" y="1711"/>
                  </a:lnTo>
                  <a:cubicBezTo>
                    <a:pt x="2903" y="1694"/>
                    <a:pt x="2894" y="1676"/>
                    <a:pt x="2882" y="1659"/>
                  </a:cubicBezTo>
                  <a:close/>
                  <a:moveTo>
                    <a:pt x="1548" y="453"/>
                  </a:moveTo>
                  <a:cubicBezTo>
                    <a:pt x="1570" y="453"/>
                    <a:pt x="1593" y="454"/>
                    <a:pt x="1615" y="456"/>
                  </a:cubicBezTo>
                  <a:cubicBezTo>
                    <a:pt x="2167" y="486"/>
                    <a:pt x="2570" y="991"/>
                    <a:pt x="2653" y="1483"/>
                  </a:cubicBezTo>
                  <a:lnTo>
                    <a:pt x="2653" y="1483"/>
                  </a:lnTo>
                  <a:cubicBezTo>
                    <a:pt x="2629" y="1532"/>
                    <a:pt x="2605" y="1580"/>
                    <a:pt x="2581" y="1628"/>
                  </a:cubicBezTo>
                  <a:lnTo>
                    <a:pt x="2581" y="1628"/>
                  </a:lnTo>
                  <a:cubicBezTo>
                    <a:pt x="2541" y="1652"/>
                    <a:pt x="2491" y="1680"/>
                    <a:pt x="2470" y="1722"/>
                  </a:cubicBezTo>
                  <a:cubicBezTo>
                    <a:pt x="2439" y="1786"/>
                    <a:pt x="2439" y="1817"/>
                    <a:pt x="2407" y="1881"/>
                  </a:cubicBezTo>
                  <a:cubicBezTo>
                    <a:pt x="2375" y="1912"/>
                    <a:pt x="2344" y="1976"/>
                    <a:pt x="2312" y="2007"/>
                  </a:cubicBezTo>
                  <a:cubicBezTo>
                    <a:pt x="2312" y="2039"/>
                    <a:pt x="2312" y="2039"/>
                    <a:pt x="2280" y="2071"/>
                  </a:cubicBezTo>
                  <a:cubicBezTo>
                    <a:pt x="2280" y="2071"/>
                    <a:pt x="2280" y="2102"/>
                    <a:pt x="2249" y="2102"/>
                  </a:cubicBezTo>
                  <a:cubicBezTo>
                    <a:pt x="2217" y="2166"/>
                    <a:pt x="2154" y="2229"/>
                    <a:pt x="2090" y="2292"/>
                  </a:cubicBezTo>
                  <a:cubicBezTo>
                    <a:pt x="2101" y="2282"/>
                    <a:pt x="2101" y="2278"/>
                    <a:pt x="2096" y="2278"/>
                  </a:cubicBezTo>
                  <a:cubicBezTo>
                    <a:pt x="2087" y="2278"/>
                    <a:pt x="2059" y="2292"/>
                    <a:pt x="2059" y="2292"/>
                  </a:cubicBezTo>
                  <a:cubicBezTo>
                    <a:pt x="2027" y="2324"/>
                    <a:pt x="2027" y="2324"/>
                    <a:pt x="1995" y="2356"/>
                  </a:cubicBezTo>
                  <a:cubicBezTo>
                    <a:pt x="1964" y="2356"/>
                    <a:pt x="1900" y="2387"/>
                    <a:pt x="1900" y="2387"/>
                  </a:cubicBezTo>
                  <a:cubicBezTo>
                    <a:pt x="1784" y="2434"/>
                    <a:pt x="1702" y="2463"/>
                    <a:pt x="1605" y="2463"/>
                  </a:cubicBezTo>
                  <a:cubicBezTo>
                    <a:pt x="1569" y="2463"/>
                    <a:pt x="1531" y="2459"/>
                    <a:pt x="1489" y="2451"/>
                  </a:cubicBezTo>
                  <a:lnTo>
                    <a:pt x="1425" y="2451"/>
                  </a:lnTo>
                  <a:cubicBezTo>
                    <a:pt x="1394" y="2419"/>
                    <a:pt x="1330" y="2419"/>
                    <a:pt x="1299" y="2419"/>
                  </a:cubicBezTo>
                  <a:cubicBezTo>
                    <a:pt x="1204" y="2356"/>
                    <a:pt x="1109" y="2324"/>
                    <a:pt x="1014" y="2261"/>
                  </a:cubicBezTo>
                  <a:cubicBezTo>
                    <a:pt x="697" y="1976"/>
                    <a:pt x="538" y="1564"/>
                    <a:pt x="665" y="1152"/>
                  </a:cubicBezTo>
                  <a:cubicBezTo>
                    <a:pt x="785" y="731"/>
                    <a:pt x="1134" y="453"/>
                    <a:pt x="1548" y="453"/>
                  </a:cubicBezTo>
                  <a:close/>
                  <a:moveTo>
                    <a:pt x="1494" y="0"/>
                  </a:moveTo>
                  <a:cubicBezTo>
                    <a:pt x="1011" y="0"/>
                    <a:pt x="561" y="270"/>
                    <a:pt x="317" y="709"/>
                  </a:cubicBezTo>
                  <a:cubicBezTo>
                    <a:pt x="0" y="1247"/>
                    <a:pt x="95" y="1912"/>
                    <a:pt x="475" y="2419"/>
                  </a:cubicBezTo>
                  <a:cubicBezTo>
                    <a:pt x="770" y="2767"/>
                    <a:pt x="1200" y="2979"/>
                    <a:pt x="1632" y="2979"/>
                  </a:cubicBezTo>
                  <a:cubicBezTo>
                    <a:pt x="1711" y="2979"/>
                    <a:pt x="1790" y="2972"/>
                    <a:pt x="1869" y="2957"/>
                  </a:cubicBezTo>
                  <a:cubicBezTo>
                    <a:pt x="2154" y="2894"/>
                    <a:pt x="2375" y="2736"/>
                    <a:pt x="2565" y="2577"/>
                  </a:cubicBezTo>
                  <a:cubicBezTo>
                    <a:pt x="2692" y="2451"/>
                    <a:pt x="2787" y="2324"/>
                    <a:pt x="2850" y="2197"/>
                  </a:cubicBezTo>
                  <a:cubicBezTo>
                    <a:pt x="2882" y="2134"/>
                    <a:pt x="2914" y="2039"/>
                    <a:pt x="2945" y="1944"/>
                  </a:cubicBezTo>
                  <a:cubicBezTo>
                    <a:pt x="2945" y="1869"/>
                    <a:pt x="2945" y="1793"/>
                    <a:pt x="2914" y="1718"/>
                  </a:cubicBezTo>
                  <a:lnTo>
                    <a:pt x="2914" y="1718"/>
                  </a:lnTo>
                  <a:cubicBezTo>
                    <a:pt x="2914" y="1665"/>
                    <a:pt x="2914" y="1609"/>
                    <a:pt x="2914" y="1532"/>
                  </a:cubicBezTo>
                  <a:cubicBezTo>
                    <a:pt x="2945" y="867"/>
                    <a:pt x="2565" y="265"/>
                    <a:pt x="1932" y="75"/>
                  </a:cubicBezTo>
                  <a:cubicBezTo>
                    <a:pt x="1786" y="24"/>
                    <a:pt x="1638" y="0"/>
                    <a:pt x="1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64;p18">
              <a:extLst>
                <a:ext uri="{FF2B5EF4-FFF2-40B4-BE49-F238E27FC236}">
                  <a16:creationId xmlns:a16="http://schemas.microsoft.com/office/drawing/2014/main" xmlns="" id="{521E9C7E-BA34-2CBF-3DB4-8C5C8795E269}"/>
                </a:ext>
              </a:extLst>
            </p:cNvPr>
            <p:cNvSpPr/>
            <p:nvPr/>
          </p:nvSpPr>
          <p:spPr>
            <a:xfrm>
              <a:off x="6266073" y="2375788"/>
              <a:ext cx="97162" cy="97653"/>
            </a:xfrm>
            <a:custGeom>
              <a:avLst/>
              <a:gdLst/>
              <a:ahLst/>
              <a:cxnLst/>
              <a:rect l="l" t="t" r="r" b="b"/>
              <a:pathLst>
                <a:path w="2967" h="2982" extrusionOk="0">
                  <a:moveTo>
                    <a:pt x="2629" y="1596"/>
                  </a:moveTo>
                  <a:cubicBezTo>
                    <a:pt x="2629" y="1612"/>
                    <a:pt x="2605" y="1627"/>
                    <a:pt x="2577" y="1647"/>
                  </a:cubicBezTo>
                  <a:lnTo>
                    <a:pt x="2577" y="1647"/>
                  </a:lnTo>
                  <a:lnTo>
                    <a:pt x="2629" y="1596"/>
                  </a:lnTo>
                  <a:close/>
                  <a:moveTo>
                    <a:pt x="1575" y="453"/>
                  </a:moveTo>
                  <a:cubicBezTo>
                    <a:pt x="1599" y="453"/>
                    <a:pt x="1623" y="454"/>
                    <a:pt x="1647" y="456"/>
                  </a:cubicBezTo>
                  <a:cubicBezTo>
                    <a:pt x="2182" y="487"/>
                    <a:pt x="2592" y="1019"/>
                    <a:pt x="2659" y="1523"/>
                  </a:cubicBezTo>
                  <a:lnTo>
                    <a:pt x="2659" y="1523"/>
                  </a:lnTo>
                  <a:cubicBezTo>
                    <a:pt x="2628" y="1566"/>
                    <a:pt x="2591" y="1610"/>
                    <a:pt x="2568" y="1654"/>
                  </a:cubicBezTo>
                  <a:lnTo>
                    <a:pt x="2568" y="1654"/>
                  </a:lnTo>
                  <a:cubicBezTo>
                    <a:pt x="2543" y="1672"/>
                    <a:pt x="2516" y="1694"/>
                    <a:pt x="2502" y="1722"/>
                  </a:cubicBezTo>
                  <a:cubicBezTo>
                    <a:pt x="2470" y="1786"/>
                    <a:pt x="2439" y="1817"/>
                    <a:pt x="2407" y="1881"/>
                  </a:cubicBezTo>
                  <a:cubicBezTo>
                    <a:pt x="2375" y="1912"/>
                    <a:pt x="2375" y="1976"/>
                    <a:pt x="2344" y="2007"/>
                  </a:cubicBezTo>
                  <a:cubicBezTo>
                    <a:pt x="2312" y="2039"/>
                    <a:pt x="2312" y="2039"/>
                    <a:pt x="2312" y="2071"/>
                  </a:cubicBezTo>
                  <a:cubicBezTo>
                    <a:pt x="2280" y="2071"/>
                    <a:pt x="2280" y="2102"/>
                    <a:pt x="2280" y="2102"/>
                  </a:cubicBezTo>
                  <a:cubicBezTo>
                    <a:pt x="2217" y="2197"/>
                    <a:pt x="2154" y="2261"/>
                    <a:pt x="2090" y="2292"/>
                  </a:cubicBezTo>
                  <a:cubicBezTo>
                    <a:pt x="2082" y="2301"/>
                    <a:pt x="2070" y="2313"/>
                    <a:pt x="2059" y="2324"/>
                  </a:cubicBezTo>
                  <a:cubicBezTo>
                    <a:pt x="2059" y="2324"/>
                    <a:pt x="2027" y="2324"/>
                    <a:pt x="2027" y="2356"/>
                  </a:cubicBezTo>
                  <a:cubicBezTo>
                    <a:pt x="1995" y="2356"/>
                    <a:pt x="1900" y="2387"/>
                    <a:pt x="1900" y="2387"/>
                  </a:cubicBezTo>
                  <a:cubicBezTo>
                    <a:pt x="1807" y="2434"/>
                    <a:pt x="1732" y="2463"/>
                    <a:pt x="1623" y="2463"/>
                  </a:cubicBezTo>
                  <a:cubicBezTo>
                    <a:pt x="1584" y="2463"/>
                    <a:pt x="1539" y="2459"/>
                    <a:pt x="1489" y="2451"/>
                  </a:cubicBezTo>
                  <a:lnTo>
                    <a:pt x="1425" y="2451"/>
                  </a:lnTo>
                  <a:cubicBezTo>
                    <a:pt x="1394" y="2451"/>
                    <a:pt x="1330" y="2419"/>
                    <a:pt x="1298" y="2419"/>
                  </a:cubicBezTo>
                  <a:cubicBezTo>
                    <a:pt x="1203" y="2387"/>
                    <a:pt x="1108" y="2324"/>
                    <a:pt x="1045" y="2261"/>
                  </a:cubicBezTo>
                  <a:cubicBezTo>
                    <a:pt x="728" y="1976"/>
                    <a:pt x="538" y="1564"/>
                    <a:pt x="665" y="1152"/>
                  </a:cubicBezTo>
                  <a:cubicBezTo>
                    <a:pt x="785" y="731"/>
                    <a:pt x="1134" y="453"/>
                    <a:pt x="1575" y="453"/>
                  </a:cubicBezTo>
                  <a:close/>
                  <a:moveTo>
                    <a:pt x="1507" y="0"/>
                  </a:moveTo>
                  <a:cubicBezTo>
                    <a:pt x="1029" y="0"/>
                    <a:pt x="560" y="270"/>
                    <a:pt x="317" y="709"/>
                  </a:cubicBezTo>
                  <a:cubicBezTo>
                    <a:pt x="0" y="1247"/>
                    <a:pt x="95" y="1944"/>
                    <a:pt x="475" y="2419"/>
                  </a:cubicBezTo>
                  <a:cubicBezTo>
                    <a:pt x="765" y="2788"/>
                    <a:pt x="1186" y="2981"/>
                    <a:pt x="1629" y="2981"/>
                  </a:cubicBezTo>
                  <a:cubicBezTo>
                    <a:pt x="1719" y="2981"/>
                    <a:pt x="1810" y="2974"/>
                    <a:pt x="1900" y="2958"/>
                  </a:cubicBezTo>
                  <a:cubicBezTo>
                    <a:pt x="2154" y="2894"/>
                    <a:pt x="2407" y="2768"/>
                    <a:pt x="2597" y="2578"/>
                  </a:cubicBezTo>
                  <a:cubicBezTo>
                    <a:pt x="2692" y="2451"/>
                    <a:pt x="2787" y="2324"/>
                    <a:pt x="2850" y="2197"/>
                  </a:cubicBezTo>
                  <a:cubicBezTo>
                    <a:pt x="2882" y="2134"/>
                    <a:pt x="2914" y="2039"/>
                    <a:pt x="2945" y="1944"/>
                  </a:cubicBezTo>
                  <a:cubicBezTo>
                    <a:pt x="2967" y="1880"/>
                    <a:pt x="2959" y="1815"/>
                    <a:pt x="2942" y="1751"/>
                  </a:cubicBezTo>
                  <a:lnTo>
                    <a:pt x="2942" y="1751"/>
                  </a:lnTo>
                  <a:cubicBezTo>
                    <a:pt x="2943" y="1752"/>
                    <a:pt x="2944" y="1753"/>
                    <a:pt x="2945" y="1754"/>
                  </a:cubicBezTo>
                  <a:cubicBezTo>
                    <a:pt x="2943" y="1750"/>
                    <a:pt x="2942" y="1746"/>
                    <a:pt x="2940" y="1742"/>
                  </a:cubicBezTo>
                  <a:lnTo>
                    <a:pt x="2940" y="1742"/>
                  </a:lnTo>
                  <a:cubicBezTo>
                    <a:pt x="2934" y="1723"/>
                    <a:pt x="2928" y="1704"/>
                    <a:pt x="2922" y="1684"/>
                  </a:cubicBezTo>
                  <a:lnTo>
                    <a:pt x="2922" y="1684"/>
                  </a:lnTo>
                  <a:cubicBezTo>
                    <a:pt x="2914" y="1641"/>
                    <a:pt x="2914" y="1593"/>
                    <a:pt x="2914" y="1532"/>
                  </a:cubicBezTo>
                  <a:cubicBezTo>
                    <a:pt x="2945" y="899"/>
                    <a:pt x="2565" y="297"/>
                    <a:pt x="1932" y="76"/>
                  </a:cubicBezTo>
                  <a:cubicBezTo>
                    <a:pt x="1793" y="25"/>
                    <a:pt x="1650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65;p18">
              <a:extLst>
                <a:ext uri="{FF2B5EF4-FFF2-40B4-BE49-F238E27FC236}">
                  <a16:creationId xmlns:a16="http://schemas.microsoft.com/office/drawing/2014/main" xmlns="" id="{834979C5-C87C-8E87-ED7E-044CF49ED691}"/>
                </a:ext>
              </a:extLst>
            </p:cNvPr>
            <p:cNvSpPr/>
            <p:nvPr/>
          </p:nvSpPr>
          <p:spPr>
            <a:xfrm>
              <a:off x="6193471" y="2465026"/>
              <a:ext cx="77808" cy="76171"/>
            </a:xfrm>
            <a:custGeom>
              <a:avLst/>
              <a:gdLst/>
              <a:ahLst/>
              <a:cxnLst/>
              <a:rect l="l" t="t" r="r" b="b"/>
              <a:pathLst>
                <a:path w="2376" h="2326" extrusionOk="0">
                  <a:moveTo>
                    <a:pt x="1501" y="1741"/>
                  </a:moveTo>
                  <a:cubicBezTo>
                    <a:pt x="1489" y="1745"/>
                    <a:pt x="1473" y="1753"/>
                    <a:pt x="1489" y="1753"/>
                  </a:cubicBezTo>
                  <a:cubicBezTo>
                    <a:pt x="1493" y="1748"/>
                    <a:pt x="1497" y="1744"/>
                    <a:pt x="1501" y="1741"/>
                  </a:cubicBezTo>
                  <a:close/>
                  <a:moveTo>
                    <a:pt x="1180" y="442"/>
                  </a:moveTo>
                  <a:cubicBezTo>
                    <a:pt x="1219" y="442"/>
                    <a:pt x="1259" y="446"/>
                    <a:pt x="1299" y="454"/>
                  </a:cubicBezTo>
                  <a:cubicBezTo>
                    <a:pt x="1683" y="484"/>
                    <a:pt x="1957" y="789"/>
                    <a:pt x="2043" y="1138"/>
                  </a:cubicBezTo>
                  <a:lnTo>
                    <a:pt x="2043" y="1138"/>
                  </a:lnTo>
                  <a:cubicBezTo>
                    <a:pt x="2032" y="1155"/>
                    <a:pt x="2026" y="1171"/>
                    <a:pt x="2016" y="1187"/>
                  </a:cubicBezTo>
                  <a:lnTo>
                    <a:pt x="2016" y="1187"/>
                  </a:lnTo>
                  <a:cubicBezTo>
                    <a:pt x="1931" y="1217"/>
                    <a:pt x="1884" y="1311"/>
                    <a:pt x="1837" y="1404"/>
                  </a:cubicBezTo>
                  <a:cubicBezTo>
                    <a:pt x="1805" y="1436"/>
                    <a:pt x="1805" y="1468"/>
                    <a:pt x="1774" y="1499"/>
                  </a:cubicBezTo>
                  <a:cubicBezTo>
                    <a:pt x="1774" y="1499"/>
                    <a:pt x="1774" y="1531"/>
                    <a:pt x="1742" y="1531"/>
                  </a:cubicBezTo>
                  <a:cubicBezTo>
                    <a:pt x="1742" y="1531"/>
                    <a:pt x="1731" y="1553"/>
                    <a:pt x="1728" y="1564"/>
                  </a:cubicBezTo>
                  <a:lnTo>
                    <a:pt x="1728" y="1564"/>
                  </a:lnTo>
                  <a:cubicBezTo>
                    <a:pt x="1701" y="1572"/>
                    <a:pt x="1674" y="1599"/>
                    <a:pt x="1647" y="1626"/>
                  </a:cubicBezTo>
                  <a:cubicBezTo>
                    <a:pt x="1647" y="1626"/>
                    <a:pt x="1647" y="1658"/>
                    <a:pt x="1615" y="1658"/>
                  </a:cubicBezTo>
                  <a:cubicBezTo>
                    <a:pt x="1584" y="1689"/>
                    <a:pt x="1584" y="1689"/>
                    <a:pt x="1552" y="1721"/>
                  </a:cubicBezTo>
                  <a:cubicBezTo>
                    <a:pt x="1525" y="1721"/>
                    <a:pt x="1521" y="1721"/>
                    <a:pt x="1501" y="1741"/>
                  </a:cubicBezTo>
                  <a:lnTo>
                    <a:pt x="1501" y="1741"/>
                  </a:lnTo>
                  <a:cubicBezTo>
                    <a:pt x="1505" y="1739"/>
                    <a:pt x="1508" y="1739"/>
                    <a:pt x="1510" y="1739"/>
                  </a:cubicBezTo>
                  <a:cubicBezTo>
                    <a:pt x="1513" y="1739"/>
                    <a:pt x="1510" y="1742"/>
                    <a:pt x="1489" y="1753"/>
                  </a:cubicBezTo>
                  <a:cubicBezTo>
                    <a:pt x="1425" y="1753"/>
                    <a:pt x="1394" y="1784"/>
                    <a:pt x="1330" y="1784"/>
                  </a:cubicBezTo>
                  <a:lnTo>
                    <a:pt x="1140" y="1784"/>
                  </a:lnTo>
                  <a:cubicBezTo>
                    <a:pt x="1109" y="1753"/>
                    <a:pt x="1045" y="1753"/>
                    <a:pt x="1014" y="1721"/>
                  </a:cubicBezTo>
                  <a:cubicBezTo>
                    <a:pt x="982" y="1721"/>
                    <a:pt x="950" y="1721"/>
                    <a:pt x="950" y="1689"/>
                  </a:cubicBezTo>
                  <a:cubicBezTo>
                    <a:pt x="919" y="1689"/>
                    <a:pt x="919" y="1689"/>
                    <a:pt x="887" y="1658"/>
                  </a:cubicBezTo>
                  <a:cubicBezTo>
                    <a:pt x="887" y="1658"/>
                    <a:pt x="859" y="1644"/>
                    <a:pt x="849" y="1644"/>
                  </a:cubicBezTo>
                  <a:cubicBezTo>
                    <a:pt x="845" y="1644"/>
                    <a:pt x="845" y="1647"/>
                    <a:pt x="855" y="1658"/>
                  </a:cubicBezTo>
                  <a:cubicBezTo>
                    <a:pt x="824" y="1626"/>
                    <a:pt x="792" y="1594"/>
                    <a:pt x="760" y="1563"/>
                  </a:cubicBezTo>
                  <a:cubicBezTo>
                    <a:pt x="760" y="1531"/>
                    <a:pt x="760" y="1531"/>
                    <a:pt x="729" y="1499"/>
                  </a:cubicBezTo>
                  <a:cubicBezTo>
                    <a:pt x="724" y="1494"/>
                    <a:pt x="721" y="1493"/>
                    <a:pt x="720" y="1493"/>
                  </a:cubicBezTo>
                  <a:lnTo>
                    <a:pt x="720" y="1493"/>
                  </a:lnTo>
                  <a:cubicBezTo>
                    <a:pt x="716" y="1493"/>
                    <a:pt x="727" y="1511"/>
                    <a:pt x="726" y="1511"/>
                  </a:cubicBezTo>
                  <a:cubicBezTo>
                    <a:pt x="726" y="1511"/>
                    <a:pt x="719" y="1501"/>
                    <a:pt x="697" y="1468"/>
                  </a:cubicBezTo>
                  <a:cubicBezTo>
                    <a:pt x="697" y="1436"/>
                    <a:pt x="665" y="1404"/>
                    <a:pt x="665" y="1373"/>
                  </a:cubicBezTo>
                  <a:cubicBezTo>
                    <a:pt x="634" y="1373"/>
                    <a:pt x="634" y="1341"/>
                    <a:pt x="634" y="1341"/>
                  </a:cubicBezTo>
                  <a:cubicBezTo>
                    <a:pt x="634" y="1347"/>
                    <a:pt x="632" y="1350"/>
                    <a:pt x="631" y="1350"/>
                  </a:cubicBezTo>
                  <a:cubicBezTo>
                    <a:pt x="623" y="1350"/>
                    <a:pt x="602" y="1303"/>
                    <a:pt x="602" y="1278"/>
                  </a:cubicBezTo>
                  <a:cubicBezTo>
                    <a:pt x="602" y="1246"/>
                    <a:pt x="602" y="1214"/>
                    <a:pt x="570" y="1183"/>
                  </a:cubicBezTo>
                  <a:cubicBezTo>
                    <a:pt x="570" y="1171"/>
                    <a:pt x="570" y="1159"/>
                    <a:pt x="570" y="1151"/>
                  </a:cubicBezTo>
                  <a:cubicBezTo>
                    <a:pt x="570" y="1151"/>
                    <a:pt x="570" y="1119"/>
                    <a:pt x="570" y="1088"/>
                  </a:cubicBezTo>
                  <a:cubicBezTo>
                    <a:pt x="570" y="993"/>
                    <a:pt x="570" y="961"/>
                    <a:pt x="602" y="866"/>
                  </a:cubicBezTo>
                  <a:cubicBezTo>
                    <a:pt x="634" y="739"/>
                    <a:pt x="729" y="613"/>
                    <a:pt x="855" y="549"/>
                  </a:cubicBezTo>
                  <a:cubicBezTo>
                    <a:pt x="950" y="478"/>
                    <a:pt x="1063" y="442"/>
                    <a:pt x="1180" y="442"/>
                  </a:cubicBezTo>
                  <a:close/>
                  <a:moveTo>
                    <a:pt x="1172" y="0"/>
                  </a:moveTo>
                  <a:cubicBezTo>
                    <a:pt x="822" y="0"/>
                    <a:pt x="486" y="183"/>
                    <a:pt x="254" y="486"/>
                  </a:cubicBezTo>
                  <a:cubicBezTo>
                    <a:pt x="0" y="866"/>
                    <a:pt x="32" y="1404"/>
                    <a:pt x="285" y="1784"/>
                  </a:cubicBezTo>
                  <a:cubicBezTo>
                    <a:pt x="523" y="2111"/>
                    <a:pt x="899" y="2326"/>
                    <a:pt x="1310" y="2326"/>
                  </a:cubicBezTo>
                  <a:cubicBezTo>
                    <a:pt x="1337" y="2326"/>
                    <a:pt x="1366" y="2325"/>
                    <a:pt x="1394" y="2323"/>
                  </a:cubicBezTo>
                  <a:cubicBezTo>
                    <a:pt x="1615" y="2291"/>
                    <a:pt x="1805" y="2196"/>
                    <a:pt x="1995" y="2038"/>
                  </a:cubicBezTo>
                  <a:cubicBezTo>
                    <a:pt x="2185" y="1911"/>
                    <a:pt x="2375" y="1658"/>
                    <a:pt x="2344" y="1404"/>
                  </a:cubicBezTo>
                  <a:cubicBezTo>
                    <a:pt x="2344" y="1347"/>
                    <a:pt x="2332" y="1301"/>
                    <a:pt x="2309" y="1260"/>
                  </a:cubicBezTo>
                  <a:lnTo>
                    <a:pt x="2309" y="1260"/>
                  </a:lnTo>
                  <a:cubicBezTo>
                    <a:pt x="2306" y="1222"/>
                    <a:pt x="2299" y="1190"/>
                    <a:pt x="2283" y="1157"/>
                  </a:cubicBezTo>
                  <a:lnTo>
                    <a:pt x="2283" y="1157"/>
                  </a:lnTo>
                  <a:cubicBezTo>
                    <a:pt x="2333" y="661"/>
                    <a:pt x="2019" y="230"/>
                    <a:pt x="1552" y="74"/>
                  </a:cubicBezTo>
                  <a:cubicBezTo>
                    <a:pt x="1426" y="24"/>
                    <a:pt x="1298" y="0"/>
                    <a:pt x="1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66;p18">
              <a:extLst>
                <a:ext uri="{FF2B5EF4-FFF2-40B4-BE49-F238E27FC236}">
                  <a16:creationId xmlns:a16="http://schemas.microsoft.com/office/drawing/2014/main" xmlns="" id="{25A495D9-BFFE-F9E2-9A6D-A9FED46CF71E}"/>
                </a:ext>
              </a:extLst>
            </p:cNvPr>
            <p:cNvSpPr/>
            <p:nvPr/>
          </p:nvSpPr>
          <p:spPr>
            <a:xfrm>
              <a:off x="6210041" y="2353716"/>
              <a:ext cx="78692" cy="52691"/>
            </a:xfrm>
            <a:custGeom>
              <a:avLst/>
              <a:gdLst/>
              <a:ahLst/>
              <a:cxnLst/>
              <a:rect l="l" t="t" r="r" b="b"/>
              <a:pathLst>
                <a:path w="2403" h="1609" extrusionOk="0">
                  <a:moveTo>
                    <a:pt x="297" y="0"/>
                  </a:moveTo>
                  <a:cubicBezTo>
                    <a:pt x="264" y="0"/>
                    <a:pt x="230" y="8"/>
                    <a:pt x="191" y="21"/>
                  </a:cubicBezTo>
                  <a:cubicBezTo>
                    <a:pt x="64" y="53"/>
                    <a:pt x="1" y="180"/>
                    <a:pt x="33" y="275"/>
                  </a:cubicBezTo>
                  <a:cubicBezTo>
                    <a:pt x="81" y="421"/>
                    <a:pt x="186" y="492"/>
                    <a:pt x="304" y="503"/>
                  </a:cubicBezTo>
                  <a:lnTo>
                    <a:pt x="304" y="503"/>
                  </a:lnTo>
                  <a:cubicBezTo>
                    <a:pt x="393" y="536"/>
                    <a:pt x="480" y="593"/>
                    <a:pt x="539" y="623"/>
                  </a:cubicBezTo>
                  <a:cubicBezTo>
                    <a:pt x="603" y="655"/>
                    <a:pt x="698" y="718"/>
                    <a:pt x="793" y="750"/>
                  </a:cubicBezTo>
                  <a:cubicBezTo>
                    <a:pt x="951" y="845"/>
                    <a:pt x="1109" y="971"/>
                    <a:pt x="1268" y="1066"/>
                  </a:cubicBezTo>
                  <a:cubicBezTo>
                    <a:pt x="1426" y="1161"/>
                    <a:pt x="1584" y="1256"/>
                    <a:pt x="1743" y="1351"/>
                  </a:cubicBezTo>
                  <a:cubicBezTo>
                    <a:pt x="1901" y="1446"/>
                    <a:pt x="2059" y="1541"/>
                    <a:pt x="2218" y="1605"/>
                  </a:cubicBezTo>
                  <a:cubicBezTo>
                    <a:pt x="2229" y="1608"/>
                    <a:pt x="2240" y="1609"/>
                    <a:pt x="2250" y="1609"/>
                  </a:cubicBezTo>
                  <a:cubicBezTo>
                    <a:pt x="2355" y="1609"/>
                    <a:pt x="2402" y="1470"/>
                    <a:pt x="2344" y="1383"/>
                  </a:cubicBezTo>
                  <a:cubicBezTo>
                    <a:pt x="2218" y="1256"/>
                    <a:pt x="2059" y="1161"/>
                    <a:pt x="1901" y="1066"/>
                  </a:cubicBezTo>
                  <a:cubicBezTo>
                    <a:pt x="1743" y="971"/>
                    <a:pt x="1584" y="845"/>
                    <a:pt x="1426" y="750"/>
                  </a:cubicBezTo>
                  <a:cubicBezTo>
                    <a:pt x="1109" y="560"/>
                    <a:pt x="793" y="370"/>
                    <a:pt x="476" y="148"/>
                  </a:cubicBezTo>
                  <a:lnTo>
                    <a:pt x="476" y="148"/>
                  </a:lnTo>
                  <a:lnTo>
                    <a:pt x="571" y="211"/>
                  </a:lnTo>
                  <a:cubicBezTo>
                    <a:pt x="508" y="148"/>
                    <a:pt x="508" y="116"/>
                    <a:pt x="444" y="53"/>
                  </a:cubicBezTo>
                  <a:cubicBezTo>
                    <a:pt x="389" y="16"/>
                    <a:pt x="344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67;p18">
              <a:extLst>
                <a:ext uri="{FF2B5EF4-FFF2-40B4-BE49-F238E27FC236}">
                  <a16:creationId xmlns:a16="http://schemas.microsoft.com/office/drawing/2014/main" xmlns="" id="{69D75696-CF53-F663-7B78-290309E742B3}"/>
                </a:ext>
              </a:extLst>
            </p:cNvPr>
            <p:cNvSpPr/>
            <p:nvPr/>
          </p:nvSpPr>
          <p:spPr>
            <a:xfrm>
              <a:off x="6245311" y="2444624"/>
              <a:ext cx="43587" cy="39526"/>
            </a:xfrm>
            <a:custGeom>
              <a:avLst/>
              <a:gdLst/>
              <a:ahLst/>
              <a:cxnLst/>
              <a:rect l="l" t="t" r="r" b="b"/>
              <a:pathLst>
                <a:path w="1331" h="1207" extrusionOk="0">
                  <a:moveTo>
                    <a:pt x="1204" y="0"/>
                  </a:moveTo>
                  <a:cubicBezTo>
                    <a:pt x="1077" y="32"/>
                    <a:pt x="951" y="127"/>
                    <a:pt x="856" y="190"/>
                  </a:cubicBezTo>
                  <a:cubicBezTo>
                    <a:pt x="761" y="285"/>
                    <a:pt x="666" y="349"/>
                    <a:pt x="571" y="412"/>
                  </a:cubicBezTo>
                  <a:cubicBezTo>
                    <a:pt x="507" y="507"/>
                    <a:pt x="412" y="571"/>
                    <a:pt x="317" y="634"/>
                  </a:cubicBezTo>
                  <a:cubicBezTo>
                    <a:pt x="286" y="697"/>
                    <a:pt x="254" y="729"/>
                    <a:pt x="191" y="761"/>
                  </a:cubicBezTo>
                  <a:cubicBezTo>
                    <a:pt x="191" y="792"/>
                    <a:pt x="159" y="792"/>
                    <a:pt x="127" y="824"/>
                  </a:cubicBezTo>
                  <a:cubicBezTo>
                    <a:pt x="96" y="824"/>
                    <a:pt x="96" y="856"/>
                    <a:pt x="64" y="887"/>
                  </a:cubicBezTo>
                  <a:cubicBezTo>
                    <a:pt x="1" y="951"/>
                    <a:pt x="1" y="1046"/>
                    <a:pt x="32" y="1141"/>
                  </a:cubicBezTo>
                  <a:cubicBezTo>
                    <a:pt x="71" y="1180"/>
                    <a:pt x="135" y="1207"/>
                    <a:pt x="192" y="1207"/>
                  </a:cubicBezTo>
                  <a:cubicBezTo>
                    <a:pt x="228" y="1207"/>
                    <a:pt x="262" y="1196"/>
                    <a:pt x="286" y="1172"/>
                  </a:cubicBezTo>
                  <a:cubicBezTo>
                    <a:pt x="317" y="1141"/>
                    <a:pt x="317" y="1141"/>
                    <a:pt x="349" y="1109"/>
                  </a:cubicBezTo>
                  <a:cubicBezTo>
                    <a:pt x="349" y="1109"/>
                    <a:pt x="381" y="1077"/>
                    <a:pt x="381" y="1077"/>
                  </a:cubicBezTo>
                  <a:cubicBezTo>
                    <a:pt x="397" y="1061"/>
                    <a:pt x="389" y="1061"/>
                    <a:pt x="385" y="1061"/>
                  </a:cubicBezTo>
                  <a:cubicBezTo>
                    <a:pt x="381" y="1061"/>
                    <a:pt x="381" y="1061"/>
                    <a:pt x="412" y="1046"/>
                  </a:cubicBezTo>
                  <a:cubicBezTo>
                    <a:pt x="412" y="1046"/>
                    <a:pt x="412" y="1046"/>
                    <a:pt x="412" y="1014"/>
                  </a:cubicBezTo>
                  <a:cubicBezTo>
                    <a:pt x="476" y="982"/>
                    <a:pt x="507" y="951"/>
                    <a:pt x="539" y="919"/>
                  </a:cubicBezTo>
                  <a:cubicBezTo>
                    <a:pt x="634" y="824"/>
                    <a:pt x="729" y="761"/>
                    <a:pt x="792" y="666"/>
                  </a:cubicBezTo>
                  <a:cubicBezTo>
                    <a:pt x="887" y="602"/>
                    <a:pt x="982" y="507"/>
                    <a:pt x="1046" y="444"/>
                  </a:cubicBezTo>
                  <a:cubicBezTo>
                    <a:pt x="1109" y="412"/>
                    <a:pt x="1141" y="380"/>
                    <a:pt x="1172" y="317"/>
                  </a:cubicBezTo>
                  <a:cubicBezTo>
                    <a:pt x="1236" y="285"/>
                    <a:pt x="1267" y="222"/>
                    <a:pt x="1299" y="159"/>
                  </a:cubicBezTo>
                  <a:cubicBezTo>
                    <a:pt x="1331" y="95"/>
                    <a:pt x="1267" y="0"/>
                    <a:pt x="1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68;p18">
              <a:extLst>
                <a:ext uri="{FF2B5EF4-FFF2-40B4-BE49-F238E27FC236}">
                  <a16:creationId xmlns:a16="http://schemas.microsoft.com/office/drawing/2014/main" xmlns="" id="{2F50D977-EC89-572B-851C-844D26EDDB12}"/>
                </a:ext>
              </a:extLst>
            </p:cNvPr>
            <p:cNvSpPr/>
            <p:nvPr/>
          </p:nvSpPr>
          <p:spPr>
            <a:xfrm>
              <a:off x="6257755" y="2458116"/>
              <a:ext cx="42572" cy="37889"/>
            </a:xfrm>
            <a:custGeom>
              <a:avLst/>
              <a:gdLst/>
              <a:ahLst/>
              <a:cxnLst/>
              <a:rect l="l" t="t" r="r" b="b"/>
              <a:pathLst>
                <a:path w="1300" h="1157" extrusionOk="0">
                  <a:moveTo>
                    <a:pt x="1172" y="0"/>
                  </a:moveTo>
                  <a:cubicBezTo>
                    <a:pt x="1141" y="0"/>
                    <a:pt x="1141" y="0"/>
                    <a:pt x="1109" y="32"/>
                  </a:cubicBezTo>
                  <a:cubicBezTo>
                    <a:pt x="1077" y="32"/>
                    <a:pt x="1077" y="32"/>
                    <a:pt x="1046" y="64"/>
                  </a:cubicBezTo>
                  <a:cubicBezTo>
                    <a:pt x="982" y="95"/>
                    <a:pt x="951" y="127"/>
                    <a:pt x="887" y="159"/>
                  </a:cubicBezTo>
                  <a:cubicBezTo>
                    <a:pt x="792" y="222"/>
                    <a:pt x="697" y="317"/>
                    <a:pt x="602" y="380"/>
                  </a:cubicBezTo>
                  <a:cubicBezTo>
                    <a:pt x="444" y="539"/>
                    <a:pt x="254" y="697"/>
                    <a:pt x="64" y="855"/>
                  </a:cubicBezTo>
                  <a:cubicBezTo>
                    <a:pt x="1" y="919"/>
                    <a:pt x="1" y="1045"/>
                    <a:pt x="64" y="1109"/>
                  </a:cubicBezTo>
                  <a:cubicBezTo>
                    <a:pt x="112" y="1140"/>
                    <a:pt x="159" y="1156"/>
                    <a:pt x="207" y="1156"/>
                  </a:cubicBezTo>
                  <a:cubicBezTo>
                    <a:pt x="254" y="1156"/>
                    <a:pt x="302" y="1140"/>
                    <a:pt x="349" y="1109"/>
                  </a:cubicBezTo>
                  <a:cubicBezTo>
                    <a:pt x="507" y="950"/>
                    <a:pt x="697" y="792"/>
                    <a:pt x="856" y="634"/>
                  </a:cubicBezTo>
                  <a:cubicBezTo>
                    <a:pt x="951" y="570"/>
                    <a:pt x="1014" y="475"/>
                    <a:pt x="1077" y="380"/>
                  </a:cubicBezTo>
                  <a:cubicBezTo>
                    <a:pt x="1141" y="349"/>
                    <a:pt x="1172" y="285"/>
                    <a:pt x="1204" y="254"/>
                  </a:cubicBezTo>
                  <a:cubicBezTo>
                    <a:pt x="1204" y="222"/>
                    <a:pt x="1236" y="190"/>
                    <a:pt x="1236" y="159"/>
                  </a:cubicBezTo>
                  <a:cubicBezTo>
                    <a:pt x="1267" y="159"/>
                    <a:pt x="1267" y="127"/>
                    <a:pt x="1267" y="127"/>
                  </a:cubicBezTo>
                  <a:cubicBezTo>
                    <a:pt x="1267" y="95"/>
                    <a:pt x="1267" y="95"/>
                    <a:pt x="1267" y="95"/>
                  </a:cubicBezTo>
                  <a:cubicBezTo>
                    <a:pt x="1299" y="32"/>
                    <a:pt x="1236" y="0"/>
                    <a:pt x="1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69;p18">
              <a:extLst>
                <a:ext uri="{FF2B5EF4-FFF2-40B4-BE49-F238E27FC236}">
                  <a16:creationId xmlns:a16="http://schemas.microsoft.com/office/drawing/2014/main" xmlns="" id="{781468BA-6472-3C30-539E-615CACE6D98A}"/>
                </a:ext>
              </a:extLst>
            </p:cNvPr>
            <p:cNvSpPr/>
            <p:nvPr/>
          </p:nvSpPr>
          <p:spPr>
            <a:xfrm>
              <a:off x="6289913" y="2404770"/>
              <a:ext cx="13525" cy="33763"/>
            </a:xfrm>
            <a:custGeom>
              <a:avLst/>
              <a:gdLst/>
              <a:ahLst/>
              <a:cxnLst/>
              <a:rect l="l" t="t" r="r" b="b"/>
              <a:pathLst>
                <a:path w="413" h="1031" extrusionOk="0">
                  <a:moveTo>
                    <a:pt x="336" y="1"/>
                  </a:moveTo>
                  <a:cubicBezTo>
                    <a:pt x="325" y="1"/>
                    <a:pt x="317" y="5"/>
                    <a:pt x="317" y="14"/>
                  </a:cubicBezTo>
                  <a:cubicBezTo>
                    <a:pt x="285" y="46"/>
                    <a:pt x="285" y="46"/>
                    <a:pt x="254" y="46"/>
                  </a:cubicBezTo>
                  <a:cubicBezTo>
                    <a:pt x="222" y="77"/>
                    <a:pt x="222" y="77"/>
                    <a:pt x="190" y="109"/>
                  </a:cubicBezTo>
                  <a:cubicBezTo>
                    <a:pt x="159" y="141"/>
                    <a:pt x="127" y="172"/>
                    <a:pt x="127" y="204"/>
                  </a:cubicBezTo>
                  <a:cubicBezTo>
                    <a:pt x="64" y="236"/>
                    <a:pt x="64" y="267"/>
                    <a:pt x="32" y="331"/>
                  </a:cubicBezTo>
                  <a:cubicBezTo>
                    <a:pt x="32" y="362"/>
                    <a:pt x="0" y="426"/>
                    <a:pt x="0" y="457"/>
                  </a:cubicBezTo>
                  <a:cubicBezTo>
                    <a:pt x="0" y="647"/>
                    <a:pt x="32" y="806"/>
                    <a:pt x="127" y="964"/>
                  </a:cubicBezTo>
                  <a:cubicBezTo>
                    <a:pt x="166" y="1003"/>
                    <a:pt x="205" y="1030"/>
                    <a:pt x="252" y="1030"/>
                  </a:cubicBezTo>
                  <a:cubicBezTo>
                    <a:pt x="281" y="1030"/>
                    <a:pt x="313" y="1020"/>
                    <a:pt x="349" y="996"/>
                  </a:cubicBezTo>
                  <a:cubicBezTo>
                    <a:pt x="412" y="932"/>
                    <a:pt x="412" y="837"/>
                    <a:pt x="349" y="774"/>
                  </a:cubicBezTo>
                  <a:lnTo>
                    <a:pt x="349" y="774"/>
                  </a:lnTo>
                  <a:cubicBezTo>
                    <a:pt x="358" y="783"/>
                    <a:pt x="362" y="787"/>
                    <a:pt x="363" y="787"/>
                  </a:cubicBezTo>
                  <a:cubicBezTo>
                    <a:pt x="365" y="787"/>
                    <a:pt x="349" y="765"/>
                    <a:pt x="349" y="742"/>
                  </a:cubicBezTo>
                  <a:cubicBezTo>
                    <a:pt x="349" y="742"/>
                    <a:pt x="317" y="742"/>
                    <a:pt x="317" y="711"/>
                  </a:cubicBezTo>
                  <a:lnTo>
                    <a:pt x="317" y="679"/>
                  </a:lnTo>
                  <a:cubicBezTo>
                    <a:pt x="285" y="679"/>
                    <a:pt x="285" y="647"/>
                    <a:pt x="285" y="647"/>
                  </a:cubicBezTo>
                  <a:lnTo>
                    <a:pt x="285" y="584"/>
                  </a:lnTo>
                  <a:lnTo>
                    <a:pt x="285" y="552"/>
                  </a:lnTo>
                  <a:cubicBezTo>
                    <a:pt x="254" y="521"/>
                    <a:pt x="285" y="489"/>
                    <a:pt x="285" y="457"/>
                  </a:cubicBezTo>
                  <a:lnTo>
                    <a:pt x="285" y="457"/>
                  </a:lnTo>
                  <a:cubicBezTo>
                    <a:pt x="279" y="464"/>
                    <a:pt x="275" y="466"/>
                    <a:pt x="273" y="466"/>
                  </a:cubicBezTo>
                  <a:cubicBezTo>
                    <a:pt x="265" y="466"/>
                    <a:pt x="285" y="426"/>
                    <a:pt x="285" y="426"/>
                  </a:cubicBezTo>
                  <a:lnTo>
                    <a:pt x="285" y="362"/>
                  </a:lnTo>
                  <a:cubicBezTo>
                    <a:pt x="285" y="331"/>
                    <a:pt x="317" y="299"/>
                    <a:pt x="317" y="267"/>
                  </a:cubicBezTo>
                  <a:cubicBezTo>
                    <a:pt x="317" y="236"/>
                    <a:pt x="349" y="204"/>
                    <a:pt x="349" y="172"/>
                  </a:cubicBezTo>
                  <a:cubicBezTo>
                    <a:pt x="380" y="141"/>
                    <a:pt x="349" y="77"/>
                    <a:pt x="380" y="46"/>
                  </a:cubicBezTo>
                  <a:cubicBezTo>
                    <a:pt x="403" y="23"/>
                    <a:pt x="362" y="1"/>
                    <a:pt x="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70;p18">
              <a:extLst>
                <a:ext uri="{FF2B5EF4-FFF2-40B4-BE49-F238E27FC236}">
                  <a16:creationId xmlns:a16="http://schemas.microsoft.com/office/drawing/2014/main" xmlns="" id="{FCE4C479-41EE-8E3F-38BD-377FC5C546F7}"/>
                </a:ext>
              </a:extLst>
            </p:cNvPr>
            <p:cNvSpPr/>
            <p:nvPr/>
          </p:nvSpPr>
          <p:spPr>
            <a:xfrm>
              <a:off x="6301309" y="2439450"/>
              <a:ext cx="8351" cy="7270"/>
            </a:xfrm>
            <a:custGeom>
              <a:avLst/>
              <a:gdLst/>
              <a:ahLst/>
              <a:cxnLst/>
              <a:rect l="l" t="t" r="r" b="b"/>
              <a:pathLst>
                <a:path w="255" h="222" extrusionOk="0">
                  <a:moveTo>
                    <a:pt x="64" y="0"/>
                  </a:moveTo>
                  <a:cubicBezTo>
                    <a:pt x="64" y="0"/>
                    <a:pt x="32" y="0"/>
                    <a:pt x="32" y="32"/>
                  </a:cubicBezTo>
                  <a:cubicBezTo>
                    <a:pt x="32" y="32"/>
                    <a:pt x="1" y="32"/>
                    <a:pt x="1" y="63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127"/>
                    <a:pt x="1" y="127"/>
                    <a:pt x="1" y="158"/>
                  </a:cubicBezTo>
                  <a:cubicBezTo>
                    <a:pt x="1" y="158"/>
                    <a:pt x="1" y="190"/>
                    <a:pt x="32" y="190"/>
                  </a:cubicBezTo>
                  <a:cubicBezTo>
                    <a:pt x="32" y="222"/>
                    <a:pt x="64" y="222"/>
                    <a:pt x="96" y="222"/>
                  </a:cubicBezTo>
                  <a:lnTo>
                    <a:pt x="191" y="222"/>
                  </a:lnTo>
                  <a:cubicBezTo>
                    <a:pt x="222" y="222"/>
                    <a:pt x="222" y="190"/>
                    <a:pt x="222" y="190"/>
                  </a:cubicBezTo>
                  <a:lnTo>
                    <a:pt x="254" y="158"/>
                  </a:lnTo>
                  <a:cubicBezTo>
                    <a:pt x="254" y="158"/>
                    <a:pt x="254" y="158"/>
                    <a:pt x="254" y="127"/>
                  </a:cubicBezTo>
                  <a:cubicBezTo>
                    <a:pt x="254" y="127"/>
                    <a:pt x="254" y="95"/>
                    <a:pt x="254" y="95"/>
                  </a:cubicBezTo>
                  <a:cubicBezTo>
                    <a:pt x="222" y="63"/>
                    <a:pt x="222" y="63"/>
                    <a:pt x="222" y="63"/>
                  </a:cubicBezTo>
                  <a:lnTo>
                    <a:pt x="191" y="32"/>
                  </a:lnTo>
                  <a:cubicBezTo>
                    <a:pt x="159" y="0"/>
                    <a:pt x="159" y="0"/>
                    <a:pt x="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71;p18">
              <a:extLst>
                <a:ext uri="{FF2B5EF4-FFF2-40B4-BE49-F238E27FC236}">
                  <a16:creationId xmlns:a16="http://schemas.microsoft.com/office/drawing/2014/main" xmlns="" id="{032D5C2F-455E-D2DE-676D-37CF79504C42}"/>
                </a:ext>
              </a:extLst>
            </p:cNvPr>
            <p:cNvSpPr/>
            <p:nvPr/>
          </p:nvSpPr>
          <p:spPr>
            <a:xfrm>
              <a:off x="6214200" y="2489226"/>
              <a:ext cx="11429" cy="14540"/>
            </a:xfrm>
            <a:custGeom>
              <a:avLst/>
              <a:gdLst/>
              <a:ahLst/>
              <a:cxnLst/>
              <a:rect l="l" t="t" r="r" b="b"/>
              <a:pathLst>
                <a:path w="349" h="444" extrusionOk="0">
                  <a:moveTo>
                    <a:pt x="222" y="0"/>
                  </a:moveTo>
                  <a:cubicBezTo>
                    <a:pt x="222" y="32"/>
                    <a:pt x="191" y="32"/>
                    <a:pt x="191" y="32"/>
                  </a:cubicBezTo>
                  <a:lnTo>
                    <a:pt x="159" y="32"/>
                  </a:lnTo>
                  <a:cubicBezTo>
                    <a:pt x="127" y="64"/>
                    <a:pt x="127" y="64"/>
                    <a:pt x="96" y="64"/>
                  </a:cubicBezTo>
                  <a:cubicBezTo>
                    <a:pt x="96" y="95"/>
                    <a:pt x="64" y="127"/>
                    <a:pt x="64" y="127"/>
                  </a:cubicBezTo>
                  <a:cubicBezTo>
                    <a:pt x="32" y="159"/>
                    <a:pt x="32" y="190"/>
                    <a:pt x="32" y="222"/>
                  </a:cubicBezTo>
                  <a:cubicBezTo>
                    <a:pt x="1" y="222"/>
                    <a:pt x="1" y="254"/>
                    <a:pt x="1" y="285"/>
                  </a:cubicBezTo>
                  <a:cubicBezTo>
                    <a:pt x="1" y="317"/>
                    <a:pt x="1" y="317"/>
                    <a:pt x="32" y="349"/>
                  </a:cubicBezTo>
                  <a:cubicBezTo>
                    <a:pt x="32" y="380"/>
                    <a:pt x="32" y="380"/>
                    <a:pt x="64" y="412"/>
                  </a:cubicBezTo>
                  <a:cubicBezTo>
                    <a:pt x="96" y="444"/>
                    <a:pt x="127" y="444"/>
                    <a:pt x="159" y="444"/>
                  </a:cubicBezTo>
                  <a:cubicBezTo>
                    <a:pt x="191" y="444"/>
                    <a:pt x="222" y="412"/>
                    <a:pt x="254" y="380"/>
                  </a:cubicBezTo>
                  <a:cubicBezTo>
                    <a:pt x="254" y="369"/>
                    <a:pt x="254" y="357"/>
                    <a:pt x="256" y="347"/>
                  </a:cubicBezTo>
                  <a:lnTo>
                    <a:pt x="256" y="347"/>
                  </a:lnTo>
                  <a:cubicBezTo>
                    <a:pt x="270" y="332"/>
                    <a:pt x="278" y="325"/>
                    <a:pt x="281" y="317"/>
                  </a:cubicBezTo>
                  <a:lnTo>
                    <a:pt x="281" y="317"/>
                  </a:lnTo>
                  <a:cubicBezTo>
                    <a:pt x="278" y="318"/>
                    <a:pt x="273" y="319"/>
                    <a:pt x="268" y="322"/>
                  </a:cubicBezTo>
                  <a:lnTo>
                    <a:pt x="268" y="322"/>
                  </a:lnTo>
                  <a:cubicBezTo>
                    <a:pt x="272" y="319"/>
                    <a:pt x="276" y="318"/>
                    <a:pt x="282" y="317"/>
                  </a:cubicBezTo>
                  <a:lnTo>
                    <a:pt x="282" y="317"/>
                  </a:lnTo>
                  <a:cubicBezTo>
                    <a:pt x="282" y="317"/>
                    <a:pt x="282" y="317"/>
                    <a:pt x="281" y="317"/>
                  </a:cubicBezTo>
                  <a:lnTo>
                    <a:pt x="281" y="317"/>
                  </a:lnTo>
                  <a:cubicBezTo>
                    <a:pt x="284" y="317"/>
                    <a:pt x="286" y="317"/>
                    <a:pt x="286" y="317"/>
                  </a:cubicBezTo>
                  <a:cubicBezTo>
                    <a:pt x="284" y="317"/>
                    <a:pt x="283" y="317"/>
                    <a:pt x="282" y="317"/>
                  </a:cubicBezTo>
                  <a:lnTo>
                    <a:pt x="282" y="317"/>
                  </a:lnTo>
                  <a:cubicBezTo>
                    <a:pt x="286" y="309"/>
                    <a:pt x="286" y="301"/>
                    <a:pt x="286" y="285"/>
                  </a:cubicBezTo>
                  <a:cubicBezTo>
                    <a:pt x="286" y="285"/>
                    <a:pt x="286" y="285"/>
                    <a:pt x="286" y="254"/>
                  </a:cubicBezTo>
                  <a:cubicBezTo>
                    <a:pt x="286" y="254"/>
                    <a:pt x="286" y="222"/>
                    <a:pt x="286" y="222"/>
                  </a:cubicBezTo>
                  <a:cubicBezTo>
                    <a:pt x="317" y="190"/>
                    <a:pt x="317" y="190"/>
                    <a:pt x="317" y="159"/>
                  </a:cubicBezTo>
                  <a:cubicBezTo>
                    <a:pt x="317" y="159"/>
                    <a:pt x="317" y="127"/>
                    <a:pt x="317" y="127"/>
                  </a:cubicBezTo>
                  <a:cubicBezTo>
                    <a:pt x="317" y="127"/>
                    <a:pt x="349" y="127"/>
                    <a:pt x="317" y="95"/>
                  </a:cubicBezTo>
                  <a:cubicBezTo>
                    <a:pt x="317" y="95"/>
                    <a:pt x="349" y="64"/>
                    <a:pt x="317" y="32"/>
                  </a:cubicBezTo>
                  <a:cubicBezTo>
                    <a:pt x="286" y="0"/>
                    <a:pt x="254" y="0"/>
                    <a:pt x="2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72;p18">
              <a:extLst>
                <a:ext uri="{FF2B5EF4-FFF2-40B4-BE49-F238E27FC236}">
                  <a16:creationId xmlns:a16="http://schemas.microsoft.com/office/drawing/2014/main" xmlns="" id="{AFD32476-E200-F754-0B1E-017944BE4D00}"/>
                </a:ext>
              </a:extLst>
            </p:cNvPr>
            <p:cNvSpPr/>
            <p:nvPr/>
          </p:nvSpPr>
          <p:spPr>
            <a:xfrm>
              <a:off x="6159250" y="2314779"/>
              <a:ext cx="20467" cy="37561"/>
            </a:xfrm>
            <a:custGeom>
              <a:avLst/>
              <a:gdLst/>
              <a:ahLst/>
              <a:cxnLst/>
              <a:rect l="l" t="t" r="r" b="b"/>
              <a:pathLst>
                <a:path w="625" h="1147" extrusionOk="0">
                  <a:moveTo>
                    <a:pt x="533" y="0"/>
                  </a:moveTo>
                  <a:cubicBezTo>
                    <a:pt x="525" y="0"/>
                    <a:pt x="516" y="2"/>
                    <a:pt x="507" y="7"/>
                  </a:cubicBezTo>
                  <a:cubicBezTo>
                    <a:pt x="412" y="70"/>
                    <a:pt x="349" y="102"/>
                    <a:pt x="285" y="165"/>
                  </a:cubicBezTo>
                  <a:cubicBezTo>
                    <a:pt x="222" y="260"/>
                    <a:pt x="190" y="355"/>
                    <a:pt x="127" y="450"/>
                  </a:cubicBezTo>
                  <a:cubicBezTo>
                    <a:pt x="63" y="640"/>
                    <a:pt x="0" y="862"/>
                    <a:pt x="95" y="1084"/>
                  </a:cubicBezTo>
                  <a:cubicBezTo>
                    <a:pt x="127" y="1115"/>
                    <a:pt x="190" y="1147"/>
                    <a:pt x="254" y="1147"/>
                  </a:cubicBezTo>
                  <a:cubicBezTo>
                    <a:pt x="285" y="1147"/>
                    <a:pt x="285" y="1115"/>
                    <a:pt x="285" y="1115"/>
                  </a:cubicBezTo>
                  <a:cubicBezTo>
                    <a:pt x="349" y="1084"/>
                    <a:pt x="380" y="1020"/>
                    <a:pt x="380" y="957"/>
                  </a:cubicBezTo>
                  <a:cubicBezTo>
                    <a:pt x="349" y="862"/>
                    <a:pt x="317" y="830"/>
                    <a:pt x="317" y="735"/>
                  </a:cubicBezTo>
                  <a:cubicBezTo>
                    <a:pt x="317" y="672"/>
                    <a:pt x="349" y="609"/>
                    <a:pt x="380" y="545"/>
                  </a:cubicBezTo>
                  <a:cubicBezTo>
                    <a:pt x="412" y="450"/>
                    <a:pt x="444" y="387"/>
                    <a:pt x="475" y="324"/>
                  </a:cubicBezTo>
                  <a:cubicBezTo>
                    <a:pt x="507" y="260"/>
                    <a:pt x="539" y="165"/>
                    <a:pt x="570" y="102"/>
                  </a:cubicBezTo>
                  <a:cubicBezTo>
                    <a:pt x="625" y="75"/>
                    <a:pt x="585" y="0"/>
                    <a:pt x="5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73;p18">
              <a:extLst>
                <a:ext uri="{FF2B5EF4-FFF2-40B4-BE49-F238E27FC236}">
                  <a16:creationId xmlns:a16="http://schemas.microsoft.com/office/drawing/2014/main" xmlns="" id="{603CA139-55D3-7638-F361-47E2970B6BCD}"/>
                </a:ext>
              </a:extLst>
            </p:cNvPr>
            <p:cNvSpPr/>
            <p:nvPr/>
          </p:nvSpPr>
          <p:spPr>
            <a:xfrm>
              <a:off x="6168583" y="2354404"/>
              <a:ext cx="11429" cy="11429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64" y="0"/>
                  </a:moveTo>
                  <a:cubicBezTo>
                    <a:pt x="52" y="12"/>
                    <a:pt x="41" y="23"/>
                    <a:pt x="31" y="34"/>
                  </a:cubicBezTo>
                  <a:lnTo>
                    <a:pt x="31" y="34"/>
                  </a:lnTo>
                  <a:lnTo>
                    <a:pt x="32" y="32"/>
                  </a:lnTo>
                  <a:lnTo>
                    <a:pt x="32" y="32"/>
                  </a:lnTo>
                  <a:cubicBezTo>
                    <a:pt x="0" y="64"/>
                    <a:pt x="0" y="64"/>
                    <a:pt x="0" y="95"/>
                  </a:cubicBezTo>
                  <a:cubicBezTo>
                    <a:pt x="0" y="127"/>
                    <a:pt x="0" y="159"/>
                    <a:pt x="0" y="159"/>
                  </a:cubicBezTo>
                  <a:cubicBezTo>
                    <a:pt x="0" y="190"/>
                    <a:pt x="0" y="190"/>
                    <a:pt x="0" y="222"/>
                  </a:cubicBezTo>
                  <a:cubicBezTo>
                    <a:pt x="0" y="222"/>
                    <a:pt x="0" y="254"/>
                    <a:pt x="32" y="254"/>
                  </a:cubicBezTo>
                  <a:cubicBezTo>
                    <a:pt x="32" y="285"/>
                    <a:pt x="32" y="285"/>
                    <a:pt x="64" y="285"/>
                  </a:cubicBezTo>
                  <a:cubicBezTo>
                    <a:pt x="95" y="317"/>
                    <a:pt x="95" y="317"/>
                    <a:pt x="127" y="349"/>
                  </a:cubicBezTo>
                  <a:lnTo>
                    <a:pt x="222" y="349"/>
                  </a:lnTo>
                  <a:cubicBezTo>
                    <a:pt x="254" y="349"/>
                    <a:pt x="254" y="349"/>
                    <a:pt x="285" y="317"/>
                  </a:cubicBezTo>
                  <a:cubicBezTo>
                    <a:pt x="285" y="317"/>
                    <a:pt x="317" y="317"/>
                    <a:pt x="317" y="285"/>
                  </a:cubicBezTo>
                  <a:cubicBezTo>
                    <a:pt x="317" y="254"/>
                    <a:pt x="349" y="254"/>
                    <a:pt x="349" y="222"/>
                  </a:cubicBezTo>
                  <a:cubicBezTo>
                    <a:pt x="349" y="222"/>
                    <a:pt x="349" y="190"/>
                    <a:pt x="349" y="190"/>
                  </a:cubicBezTo>
                  <a:cubicBezTo>
                    <a:pt x="349" y="159"/>
                    <a:pt x="349" y="159"/>
                    <a:pt x="349" y="159"/>
                  </a:cubicBezTo>
                  <a:cubicBezTo>
                    <a:pt x="349" y="127"/>
                    <a:pt x="317" y="127"/>
                    <a:pt x="317" y="127"/>
                  </a:cubicBezTo>
                  <a:cubicBezTo>
                    <a:pt x="317" y="95"/>
                    <a:pt x="317" y="95"/>
                    <a:pt x="285" y="64"/>
                  </a:cubicBezTo>
                  <a:cubicBezTo>
                    <a:pt x="254" y="32"/>
                    <a:pt x="222" y="0"/>
                    <a:pt x="1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74;p18">
              <a:extLst>
                <a:ext uri="{FF2B5EF4-FFF2-40B4-BE49-F238E27FC236}">
                  <a16:creationId xmlns:a16="http://schemas.microsoft.com/office/drawing/2014/main" xmlns="" id="{11B77026-3987-37E6-A6B7-EF8714BB32BB}"/>
                </a:ext>
              </a:extLst>
            </p:cNvPr>
            <p:cNvSpPr/>
            <p:nvPr/>
          </p:nvSpPr>
          <p:spPr>
            <a:xfrm>
              <a:off x="5682181" y="2298242"/>
              <a:ext cx="109966" cy="103973"/>
            </a:xfrm>
            <a:custGeom>
              <a:avLst/>
              <a:gdLst/>
              <a:ahLst/>
              <a:cxnLst/>
              <a:rect l="l" t="t" r="r" b="b"/>
              <a:pathLst>
                <a:path w="3358" h="3175" extrusionOk="0">
                  <a:moveTo>
                    <a:pt x="1791" y="327"/>
                  </a:moveTo>
                  <a:cubicBezTo>
                    <a:pt x="1906" y="362"/>
                    <a:pt x="1968" y="453"/>
                    <a:pt x="2059" y="544"/>
                  </a:cubicBezTo>
                  <a:cubicBezTo>
                    <a:pt x="2154" y="639"/>
                    <a:pt x="2344" y="734"/>
                    <a:pt x="2439" y="829"/>
                  </a:cubicBezTo>
                  <a:cubicBezTo>
                    <a:pt x="2439" y="829"/>
                    <a:pt x="2471" y="860"/>
                    <a:pt x="2471" y="860"/>
                  </a:cubicBezTo>
                  <a:cubicBezTo>
                    <a:pt x="2502" y="892"/>
                    <a:pt x="2534" y="924"/>
                    <a:pt x="2566" y="924"/>
                  </a:cubicBezTo>
                  <a:cubicBezTo>
                    <a:pt x="2597" y="987"/>
                    <a:pt x="2597" y="987"/>
                    <a:pt x="2629" y="1050"/>
                  </a:cubicBezTo>
                  <a:cubicBezTo>
                    <a:pt x="2692" y="1145"/>
                    <a:pt x="2724" y="1272"/>
                    <a:pt x="2756" y="1430"/>
                  </a:cubicBezTo>
                  <a:cubicBezTo>
                    <a:pt x="2819" y="1842"/>
                    <a:pt x="2597" y="2285"/>
                    <a:pt x="2186" y="2507"/>
                  </a:cubicBezTo>
                  <a:cubicBezTo>
                    <a:pt x="2029" y="2585"/>
                    <a:pt x="1808" y="2642"/>
                    <a:pt x="1629" y="2642"/>
                  </a:cubicBezTo>
                  <a:cubicBezTo>
                    <a:pt x="1591" y="2642"/>
                    <a:pt x="1554" y="2639"/>
                    <a:pt x="1520" y="2634"/>
                  </a:cubicBezTo>
                  <a:cubicBezTo>
                    <a:pt x="1330" y="2602"/>
                    <a:pt x="1172" y="2507"/>
                    <a:pt x="1014" y="2380"/>
                  </a:cubicBezTo>
                  <a:cubicBezTo>
                    <a:pt x="729" y="2095"/>
                    <a:pt x="570" y="1684"/>
                    <a:pt x="665" y="1304"/>
                  </a:cubicBezTo>
                  <a:cubicBezTo>
                    <a:pt x="729" y="1050"/>
                    <a:pt x="887" y="860"/>
                    <a:pt x="1077" y="670"/>
                  </a:cubicBezTo>
                  <a:cubicBezTo>
                    <a:pt x="1271" y="504"/>
                    <a:pt x="1537" y="411"/>
                    <a:pt x="1791" y="327"/>
                  </a:cubicBezTo>
                  <a:close/>
                  <a:moveTo>
                    <a:pt x="2198" y="0"/>
                  </a:moveTo>
                  <a:cubicBezTo>
                    <a:pt x="2088" y="0"/>
                    <a:pt x="1979" y="19"/>
                    <a:pt x="1869" y="37"/>
                  </a:cubicBezTo>
                  <a:cubicBezTo>
                    <a:pt x="1838" y="37"/>
                    <a:pt x="1809" y="50"/>
                    <a:pt x="1785" y="71"/>
                  </a:cubicBezTo>
                  <a:lnTo>
                    <a:pt x="1785" y="71"/>
                  </a:lnTo>
                  <a:cubicBezTo>
                    <a:pt x="1689" y="41"/>
                    <a:pt x="1591" y="26"/>
                    <a:pt x="1492" y="26"/>
                  </a:cubicBezTo>
                  <a:cubicBezTo>
                    <a:pt x="1289" y="26"/>
                    <a:pt x="1082" y="91"/>
                    <a:pt x="887" y="227"/>
                  </a:cubicBezTo>
                  <a:cubicBezTo>
                    <a:pt x="634" y="385"/>
                    <a:pt x="380" y="639"/>
                    <a:pt x="254" y="955"/>
                  </a:cubicBezTo>
                  <a:cubicBezTo>
                    <a:pt x="0" y="1525"/>
                    <a:pt x="127" y="2159"/>
                    <a:pt x="507" y="2634"/>
                  </a:cubicBezTo>
                  <a:cubicBezTo>
                    <a:pt x="797" y="2991"/>
                    <a:pt x="1229" y="3175"/>
                    <a:pt x="1669" y="3175"/>
                  </a:cubicBezTo>
                  <a:cubicBezTo>
                    <a:pt x="1854" y="3175"/>
                    <a:pt x="2040" y="3143"/>
                    <a:pt x="2217" y="3077"/>
                  </a:cubicBezTo>
                  <a:cubicBezTo>
                    <a:pt x="2882" y="2855"/>
                    <a:pt x="3294" y="2285"/>
                    <a:pt x="3326" y="1589"/>
                  </a:cubicBezTo>
                  <a:cubicBezTo>
                    <a:pt x="3357" y="1145"/>
                    <a:pt x="3262" y="734"/>
                    <a:pt x="2977" y="417"/>
                  </a:cubicBezTo>
                  <a:cubicBezTo>
                    <a:pt x="2851" y="259"/>
                    <a:pt x="2629" y="100"/>
                    <a:pt x="2439" y="37"/>
                  </a:cubicBezTo>
                  <a:cubicBezTo>
                    <a:pt x="2359" y="10"/>
                    <a:pt x="2278" y="0"/>
                    <a:pt x="2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75;p18">
              <a:extLst>
                <a:ext uri="{FF2B5EF4-FFF2-40B4-BE49-F238E27FC236}">
                  <a16:creationId xmlns:a16="http://schemas.microsoft.com/office/drawing/2014/main" xmlns="" id="{6340F072-21F2-374F-9C07-C4D71345520E}"/>
                </a:ext>
              </a:extLst>
            </p:cNvPr>
            <p:cNvSpPr/>
            <p:nvPr/>
          </p:nvSpPr>
          <p:spPr>
            <a:xfrm>
              <a:off x="5713684" y="2360626"/>
              <a:ext cx="46305" cy="16603"/>
            </a:xfrm>
            <a:custGeom>
              <a:avLst/>
              <a:gdLst/>
              <a:ahLst/>
              <a:cxnLst/>
              <a:rect l="l" t="t" r="r" b="b"/>
              <a:pathLst>
                <a:path w="1414" h="507" extrusionOk="0">
                  <a:moveTo>
                    <a:pt x="1287" y="0"/>
                  </a:moveTo>
                  <a:cubicBezTo>
                    <a:pt x="1160" y="0"/>
                    <a:pt x="1097" y="95"/>
                    <a:pt x="1002" y="159"/>
                  </a:cubicBezTo>
                  <a:cubicBezTo>
                    <a:pt x="907" y="190"/>
                    <a:pt x="812" y="222"/>
                    <a:pt x="717" y="222"/>
                  </a:cubicBezTo>
                  <a:cubicBezTo>
                    <a:pt x="622" y="222"/>
                    <a:pt x="527" y="222"/>
                    <a:pt x="463" y="159"/>
                  </a:cubicBezTo>
                  <a:cubicBezTo>
                    <a:pt x="400" y="159"/>
                    <a:pt x="368" y="127"/>
                    <a:pt x="305" y="95"/>
                  </a:cubicBezTo>
                  <a:cubicBezTo>
                    <a:pt x="273" y="95"/>
                    <a:pt x="242" y="64"/>
                    <a:pt x="210" y="64"/>
                  </a:cubicBezTo>
                  <a:cubicBezTo>
                    <a:pt x="194" y="48"/>
                    <a:pt x="186" y="48"/>
                    <a:pt x="178" y="48"/>
                  </a:cubicBezTo>
                  <a:cubicBezTo>
                    <a:pt x="171" y="48"/>
                    <a:pt x="163" y="48"/>
                    <a:pt x="147" y="32"/>
                  </a:cubicBezTo>
                  <a:cubicBezTo>
                    <a:pt x="135" y="20"/>
                    <a:pt x="121" y="15"/>
                    <a:pt x="108" y="15"/>
                  </a:cubicBezTo>
                  <a:cubicBezTo>
                    <a:pt x="53" y="15"/>
                    <a:pt x="1" y="107"/>
                    <a:pt x="52" y="159"/>
                  </a:cubicBezTo>
                  <a:cubicBezTo>
                    <a:pt x="52" y="190"/>
                    <a:pt x="83" y="190"/>
                    <a:pt x="83" y="222"/>
                  </a:cubicBezTo>
                  <a:cubicBezTo>
                    <a:pt x="83" y="254"/>
                    <a:pt x="115" y="285"/>
                    <a:pt x="147" y="317"/>
                  </a:cubicBezTo>
                  <a:cubicBezTo>
                    <a:pt x="210" y="349"/>
                    <a:pt x="273" y="380"/>
                    <a:pt x="337" y="412"/>
                  </a:cubicBezTo>
                  <a:cubicBezTo>
                    <a:pt x="463" y="475"/>
                    <a:pt x="590" y="507"/>
                    <a:pt x="717" y="507"/>
                  </a:cubicBezTo>
                  <a:cubicBezTo>
                    <a:pt x="875" y="507"/>
                    <a:pt x="1002" y="475"/>
                    <a:pt x="1129" y="412"/>
                  </a:cubicBezTo>
                  <a:cubicBezTo>
                    <a:pt x="1224" y="349"/>
                    <a:pt x="1414" y="254"/>
                    <a:pt x="1382" y="127"/>
                  </a:cubicBezTo>
                  <a:cubicBezTo>
                    <a:pt x="1382" y="64"/>
                    <a:pt x="1350" y="0"/>
                    <a:pt x="12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76;p18">
              <a:extLst>
                <a:ext uri="{FF2B5EF4-FFF2-40B4-BE49-F238E27FC236}">
                  <a16:creationId xmlns:a16="http://schemas.microsoft.com/office/drawing/2014/main" xmlns="" id="{89E2CC5F-9C9F-FEE9-8394-0E98A3B29FF2}"/>
                </a:ext>
              </a:extLst>
            </p:cNvPr>
            <p:cNvSpPr/>
            <p:nvPr/>
          </p:nvSpPr>
          <p:spPr>
            <a:xfrm>
              <a:off x="5592976" y="2455856"/>
              <a:ext cx="136950" cy="129254"/>
            </a:xfrm>
            <a:custGeom>
              <a:avLst/>
              <a:gdLst/>
              <a:ahLst/>
              <a:cxnLst/>
              <a:rect l="l" t="t" r="r" b="b"/>
              <a:pathLst>
                <a:path w="4182" h="3947" extrusionOk="0">
                  <a:moveTo>
                    <a:pt x="2230" y="291"/>
                  </a:moveTo>
                  <a:cubicBezTo>
                    <a:pt x="2244" y="304"/>
                    <a:pt x="2261" y="314"/>
                    <a:pt x="2281" y="323"/>
                  </a:cubicBezTo>
                  <a:cubicBezTo>
                    <a:pt x="2439" y="386"/>
                    <a:pt x="2566" y="513"/>
                    <a:pt x="2693" y="608"/>
                  </a:cubicBezTo>
                  <a:cubicBezTo>
                    <a:pt x="2851" y="703"/>
                    <a:pt x="3009" y="798"/>
                    <a:pt x="3136" y="924"/>
                  </a:cubicBezTo>
                  <a:cubicBezTo>
                    <a:pt x="3389" y="1146"/>
                    <a:pt x="3516" y="1431"/>
                    <a:pt x="3548" y="1748"/>
                  </a:cubicBezTo>
                  <a:cubicBezTo>
                    <a:pt x="3643" y="2349"/>
                    <a:pt x="3326" y="2951"/>
                    <a:pt x="2756" y="3236"/>
                  </a:cubicBezTo>
                  <a:cubicBezTo>
                    <a:pt x="2545" y="3341"/>
                    <a:pt x="2313" y="3397"/>
                    <a:pt x="2081" y="3397"/>
                  </a:cubicBezTo>
                  <a:cubicBezTo>
                    <a:pt x="1756" y="3397"/>
                    <a:pt x="1432" y="3287"/>
                    <a:pt x="1173" y="3046"/>
                  </a:cubicBezTo>
                  <a:cubicBezTo>
                    <a:pt x="793" y="2666"/>
                    <a:pt x="571" y="2096"/>
                    <a:pt x="698" y="1589"/>
                  </a:cubicBezTo>
                  <a:cubicBezTo>
                    <a:pt x="793" y="1209"/>
                    <a:pt x="1014" y="924"/>
                    <a:pt x="1299" y="703"/>
                  </a:cubicBezTo>
                  <a:cubicBezTo>
                    <a:pt x="1582" y="505"/>
                    <a:pt x="1914" y="383"/>
                    <a:pt x="2230" y="291"/>
                  </a:cubicBezTo>
                  <a:close/>
                  <a:moveTo>
                    <a:pt x="2622" y="1"/>
                  </a:moveTo>
                  <a:cubicBezTo>
                    <a:pt x="2527" y="1"/>
                    <a:pt x="2433" y="6"/>
                    <a:pt x="2344" y="6"/>
                  </a:cubicBezTo>
                  <a:cubicBezTo>
                    <a:pt x="2310" y="12"/>
                    <a:pt x="2281" y="24"/>
                    <a:pt x="2257" y="40"/>
                  </a:cubicBezTo>
                  <a:lnTo>
                    <a:pt x="2257" y="40"/>
                  </a:lnTo>
                  <a:cubicBezTo>
                    <a:pt x="2149" y="17"/>
                    <a:pt x="2042" y="6"/>
                    <a:pt x="1936" y="6"/>
                  </a:cubicBezTo>
                  <a:cubicBezTo>
                    <a:pt x="1648" y="6"/>
                    <a:pt x="1373" y="90"/>
                    <a:pt x="1141" y="259"/>
                  </a:cubicBezTo>
                  <a:cubicBezTo>
                    <a:pt x="793" y="481"/>
                    <a:pt x="476" y="798"/>
                    <a:pt x="318" y="1209"/>
                  </a:cubicBezTo>
                  <a:cubicBezTo>
                    <a:pt x="1" y="1906"/>
                    <a:pt x="191" y="2698"/>
                    <a:pt x="634" y="3268"/>
                  </a:cubicBezTo>
                  <a:cubicBezTo>
                    <a:pt x="1019" y="3720"/>
                    <a:pt x="1549" y="3946"/>
                    <a:pt x="2109" y="3946"/>
                  </a:cubicBezTo>
                  <a:cubicBezTo>
                    <a:pt x="2333" y="3946"/>
                    <a:pt x="2562" y="3910"/>
                    <a:pt x="2788" y="3838"/>
                  </a:cubicBezTo>
                  <a:cubicBezTo>
                    <a:pt x="3579" y="3553"/>
                    <a:pt x="4118" y="2824"/>
                    <a:pt x="4149" y="1969"/>
                  </a:cubicBezTo>
                  <a:cubicBezTo>
                    <a:pt x="4181" y="1463"/>
                    <a:pt x="4054" y="924"/>
                    <a:pt x="3706" y="544"/>
                  </a:cubicBezTo>
                  <a:cubicBezTo>
                    <a:pt x="3548" y="354"/>
                    <a:pt x="3294" y="164"/>
                    <a:pt x="3041" y="69"/>
                  </a:cubicBezTo>
                  <a:cubicBezTo>
                    <a:pt x="2908" y="12"/>
                    <a:pt x="2764" y="1"/>
                    <a:pt x="26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77;p18">
              <a:extLst>
                <a:ext uri="{FF2B5EF4-FFF2-40B4-BE49-F238E27FC236}">
                  <a16:creationId xmlns:a16="http://schemas.microsoft.com/office/drawing/2014/main" xmlns="" id="{63E79868-FE39-D62F-3A1E-32E83F00E184}"/>
                </a:ext>
              </a:extLst>
            </p:cNvPr>
            <p:cNvSpPr/>
            <p:nvPr/>
          </p:nvSpPr>
          <p:spPr>
            <a:xfrm>
              <a:off x="5688403" y="2518240"/>
              <a:ext cx="13525" cy="13525"/>
            </a:xfrm>
            <a:custGeom>
              <a:avLst/>
              <a:gdLst/>
              <a:ahLst/>
              <a:cxnLst/>
              <a:rect l="l" t="t" r="r" b="b"/>
              <a:pathLst>
                <a:path w="413" h="413" extrusionOk="0">
                  <a:moveTo>
                    <a:pt x="190" y="1"/>
                  </a:moveTo>
                  <a:cubicBezTo>
                    <a:pt x="159" y="1"/>
                    <a:pt x="159" y="1"/>
                    <a:pt x="127" y="33"/>
                  </a:cubicBezTo>
                  <a:lnTo>
                    <a:pt x="95" y="33"/>
                  </a:lnTo>
                  <a:lnTo>
                    <a:pt x="95" y="64"/>
                  </a:lnTo>
                  <a:cubicBezTo>
                    <a:pt x="95" y="64"/>
                    <a:pt x="64" y="64"/>
                    <a:pt x="64" y="96"/>
                  </a:cubicBezTo>
                  <a:lnTo>
                    <a:pt x="32" y="96"/>
                  </a:lnTo>
                  <a:cubicBezTo>
                    <a:pt x="32" y="128"/>
                    <a:pt x="32" y="128"/>
                    <a:pt x="32" y="128"/>
                  </a:cubicBezTo>
                  <a:cubicBezTo>
                    <a:pt x="0" y="159"/>
                    <a:pt x="0" y="191"/>
                    <a:pt x="0" y="191"/>
                  </a:cubicBezTo>
                  <a:cubicBezTo>
                    <a:pt x="0" y="223"/>
                    <a:pt x="0" y="254"/>
                    <a:pt x="0" y="286"/>
                  </a:cubicBezTo>
                  <a:cubicBezTo>
                    <a:pt x="0" y="286"/>
                    <a:pt x="0" y="318"/>
                    <a:pt x="32" y="318"/>
                  </a:cubicBezTo>
                  <a:cubicBezTo>
                    <a:pt x="32" y="349"/>
                    <a:pt x="32" y="381"/>
                    <a:pt x="64" y="381"/>
                  </a:cubicBezTo>
                  <a:cubicBezTo>
                    <a:pt x="64" y="381"/>
                    <a:pt x="95" y="413"/>
                    <a:pt x="127" y="413"/>
                  </a:cubicBezTo>
                  <a:lnTo>
                    <a:pt x="254" y="413"/>
                  </a:lnTo>
                  <a:cubicBezTo>
                    <a:pt x="285" y="413"/>
                    <a:pt x="285" y="381"/>
                    <a:pt x="317" y="349"/>
                  </a:cubicBezTo>
                  <a:lnTo>
                    <a:pt x="349" y="349"/>
                  </a:lnTo>
                  <a:cubicBezTo>
                    <a:pt x="349" y="349"/>
                    <a:pt x="349" y="318"/>
                    <a:pt x="380" y="318"/>
                  </a:cubicBezTo>
                  <a:cubicBezTo>
                    <a:pt x="380" y="302"/>
                    <a:pt x="380" y="294"/>
                    <a:pt x="380" y="286"/>
                  </a:cubicBezTo>
                  <a:cubicBezTo>
                    <a:pt x="380" y="254"/>
                    <a:pt x="380" y="254"/>
                    <a:pt x="380" y="223"/>
                  </a:cubicBezTo>
                  <a:cubicBezTo>
                    <a:pt x="412" y="223"/>
                    <a:pt x="412" y="191"/>
                    <a:pt x="412" y="159"/>
                  </a:cubicBezTo>
                  <a:cubicBezTo>
                    <a:pt x="412" y="159"/>
                    <a:pt x="380" y="128"/>
                    <a:pt x="380" y="128"/>
                  </a:cubicBezTo>
                  <a:cubicBezTo>
                    <a:pt x="380" y="96"/>
                    <a:pt x="380" y="64"/>
                    <a:pt x="349" y="64"/>
                  </a:cubicBezTo>
                  <a:cubicBezTo>
                    <a:pt x="349" y="33"/>
                    <a:pt x="317" y="33"/>
                    <a:pt x="317" y="33"/>
                  </a:cubicBezTo>
                  <a:cubicBezTo>
                    <a:pt x="285" y="33"/>
                    <a:pt x="285" y="1"/>
                    <a:pt x="2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78;p18">
              <a:extLst>
                <a:ext uri="{FF2B5EF4-FFF2-40B4-BE49-F238E27FC236}">
                  <a16:creationId xmlns:a16="http://schemas.microsoft.com/office/drawing/2014/main" xmlns="" id="{9AFB208A-E6B5-4CA6-1014-09685CB679D4}"/>
                </a:ext>
              </a:extLst>
            </p:cNvPr>
            <p:cNvSpPr/>
            <p:nvPr/>
          </p:nvSpPr>
          <p:spPr>
            <a:xfrm>
              <a:off x="4936516" y="3684974"/>
              <a:ext cx="1035050" cy="1035017"/>
            </a:xfrm>
            <a:custGeom>
              <a:avLst/>
              <a:gdLst/>
              <a:ahLst/>
              <a:cxnLst/>
              <a:rect l="l" t="t" r="r" b="b"/>
              <a:pathLst>
                <a:path w="31607" h="31606" extrusionOk="0">
                  <a:moveTo>
                    <a:pt x="15803" y="0"/>
                  </a:moveTo>
                  <a:cubicBezTo>
                    <a:pt x="7094" y="0"/>
                    <a:pt x="0" y="7063"/>
                    <a:pt x="0" y="15803"/>
                  </a:cubicBezTo>
                  <a:cubicBezTo>
                    <a:pt x="0" y="24512"/>
                    <a:pt x="7094" y="31606"/>
                    <a:pt x="15803" y="31606"/>
                  </a:cubicBezTo>
                  <a:cubicBezTo>
                    <a:pt x="24544" y="31606"/>
                    <a:pt x="31606" y="24512"/>
                    <a:pt x="31606" y="15803"/>
                  </a:cubicBezTo>
                  <a:cubicBezTo>
                    <a:pt x="31606" y="7063"/>
                    <a:pt x="24544" y="0"/>
                    <a:pt x="15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79;p18">
              <a:extLst>
                <a:ext uri="{FF2B5EF4-FFF2-40B4-BE49-F238E27FC236}">
                  <a16:creationId xmlns:a16="http://schemas.microsoft.com/office/drawing/2014/main" xmlns="" id="{77A1BC83-E9BE-D12E-D16F-1F49B3D937F7}"/>
                </a:ext>
              </a:extLst>
            </p:cNvPr>
            <p:cNvSpPr/>
            <p:nvPr/>
          </p:nvSpPr>
          <p:spPr>
            <a:xfrm>
              <a:off x="4925087" y="3678687"/>
              <a:ext cx="1058923" cy="1057908"/>
            </a:xfrm>
            <a:custGeom>
              <a:avLst/>
              <a:gdLst/>
              <a:ahLst/>
              <a:cxnLst/>
              <a:rect l="l" t="t" r="r" b="b"/>
              <a:pathLst>
                <a:path w="32336" h="32305" extrusionOk="0">
                  <a:moveTo>
                    <a:pt x="16152" y="382"/>
                  </a:moveTo>
                  <a:cubicBezTo>
                    <a:pt x="18211" y="382"/>
                    <a:pt x="20237" y="794"/>
                    <a:pt x="22138" y="1586"/>
                  </a:cubicBezTo>
                  <a:cubicBezTo>
                    <a:pt x="24006" y="2378"/>
                    <a:pt x="25748" y="3549"/>
                    <a:pt x="27173" y="4974"/>
                  </a:cubicBezTo>
                  <a:cubicBezTo>
                    <a:pt x="28598" y="6431"/>
                    <a:pt x="29738" y="8173"/>
                    <a:pt x="30467" y="10041"/>
                  </a:cubicBezTo>
                  <a:cubicBezTo>
                    <a:pt x="31227" y="11942"/>
                    <a:pt x="31607" y="13968"/>
                    <a:pt x="31607" y="15995"/>
                  </a:cubicBezTo>
                  <a:cubicBezTo>
                    <a:pt x="31575" y="18022"/>
                    <a:pt x="31163" y="20017"/>
                    <a:pt x="30372" y="21886"/>
                  </a:cubicBezTo>
                  <a:cubicBezTo>
                    <a:pt x="29580" y="23722"/>
                    <a:pt x="28440" y="25433"/>
                    <a:pt x="27015" y="26826"/>
                  </a:cubicBezTo>
                  <a:cubicBezTo>
                    <a:pt x="24133" y="29645"/>
                    <a:pt x="20174" y="31260"/>
                    <a:pt x="16184" y="31260"/>
                  </a:cubicBezTo>
                  <a:cubicBezTo>
                    <a:pt x="14157" y="31260"/>
                    <a:pt x="12162" y="30880"/>
                    <a:pt x="10325" y="30120"/>
                  </a:cubicBezTo>
                  <a:cubicBezTo>
                    <a:pt x="8457" y="29360"/>
                    <a:pt x="6746" y="28251"/>
                    <a:pt x="5321" y="26826"/>
                  </a:cubicBezTo>
                  <a:cubicBezTo>
                    <a:pt x="3896" y="25433"/>
                    <a:pt x="2756" y="23722"/>
                    <a:pt x="1964" y="21886"/>
                  </a:cubicBezTo>
                  <a:cubicBezTo>
                    <a:pt x="1173" y="20017"/>
                    <a:pt x="761" y="18022"/>
                    <a:pt x="729" y="15995"/>
                  </a:cubicBezTo>
                  <a:cubicBezTo>
                    <a:pt x="729" y="13968"/>
                    <a:pt x="1109" y="11942"/>
                    <a:pt x="1869" y="10073"/>
                  </a:cubicBezTo>
                  <a:cubicBezTo>
                    <a:pt x="2629" y="8173"/>
                    <a:pt x="3738" y="6431"/>
                    <a:pt x="5163" y="5006"/>
                  </a:cubicBezTo>
                  <a:cubicBezTo>
                    <a:pt x="6620" y="3549"/>
                    <a:pt x="8330" y="2378"/>
                    <a:pt x="10198" y="1586"/>
                  </a:cubicBezTo>
                  <a:cubicBezTo>
                    <a:pt x="12099" y="794"/>
                    <a:pt x="14125" y="382"/>
                    <a:pt x="16152" y="382"/>
                  </a:cubicBezTo>
                  <a:close/>
                  <a:moveTo>
                    <a:pt x="15956" y="1"/>
                  </a:moveTo>
                  <a:cubicBezTo>
                    <a:pt x="13913" y="1"/>
                    <a:pt x="11903" y="411"/>
                    <a:pt x="10040" y="1174"/>
                  </a:cubicBezTo>
                  <a:cubicBezTo>
                    <a:pt x="8077" y="1966"/>
                    <a:pt x="6303" y="3169"/>
                    <a:pt x="4815" y="4626"/>
                  </a:cubicBezTo>
                  <a:cubicBezTo>
                    <a:pt x="3326" y="6115"/>
                    <a:pt x="2123" y="7888"/>
                    <a:pt x="1299" y="9820"/>
                  </a:cubicBezTo>
                  <a:cubicBezTo>
                    <a:pt x="444" y="11752"/>
                    <a:pt x="33" y="13873"/>
                    <a:pt x="1" y="15995"/>
                  </a:cubicBezTo>
                  <a:cubicBezTo>
                    <a:pt x="1" y="18117"/>
                    <a:pt x="381" y="20239"/>
                    <a:pt x="1173" y="22202"/>
                  </a:cubicBezTo>
                  <a:cubicBezTo>
                    <a:pt x="1996" y="24166"/>
                    <a:pt x="3168" y="25971"/>
                    <a:pt x="4656" y="27491"/>
                  </a:cubicBezTo>
                  <a:cubicBezTo>
                    <a:pt x="6176" y="29011"/>
                    <a:pt x="7950" y="30215"/>
                    <a:pt x="9945" y="31038"/>
                  </a:cubicBezTo>
                  <a:cubicBezTo>
                    <a:pt x="11909" y="31861"/>
                    <a:pt x="14030" y="32305"/>
                    <a:pt x="16152" y="32305"/>
                  </a:cubicBezTo>
                  <a:cubicBezTo>
                    <a:pt x="18306" y="32305"/>
                    <a:pt x="20428" y="31893"/>
                    <a:pt x="22423" y="31070"/>
                  </a:cubicBezTo>
                  <a:cubicBezTo>
                    <a:pt x="24386" y="30246"/>
                    <a:pt x="26191" y="29011"/>
                    <a:pt x="27680" y="27491"/>
                  </a:cubicBezTo>
                  <a:cubicBezTo>
                    <a:pt x="29168" y="25971"/>
                    <a:pt x="30340" y="24166"/>
                    <a:pt x="31163" y="22202"/>
                  </a:cubicBezTo>
                  <a:cubicBezTo>
                    <a:pt x="31955" y="20239"/>
                    <a:pt x="32335" y="18117"/>
                    <a:pt x="32335" y="15995"/>
                  </a:cubicBezTo>
                  <a:cubicBezTo>
                    <a:pt x="32303" y="13873"/>
                    <a:pt x="31860" y="11783"/>
                    <a:pt x="31037" y="9820"/>
                  </a:cubicBezTo>
                  <a:cubicBezTo>
                    <a:pt x="30213" y="7888"/>
                    <a:pt x="29010" y="6115"/>
                    <a:pt x="27521" y="4658"/>
                  </a:cubicBezTo>
                  <a:cubicBezTo>
                    <a:pt x="24540" y="1708"/>
                    <a:pt x="20440" y="2"/>
                    <a:pt x="16298" y="2"/>
                  </a:cubicBezTo>
                  <a:cubicBezTo>
                    <a:pt x="16260" y="2"/>
                    <a:pt x="16222" y="2"/>
                    <a:pt x="16184" y="2"/>
                  </a:cubicBezTo>
                  <a:cubicBezTo>
                    <a:pt x="16108" y="1"/>
                    <a:pt x="16032" y="1"/>
                    <a:pt x="159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80;p18">
              <a:extLst>
                <a:ext uri="{FF2B5EF4-FFF2-40B4-BE49-F238E27FC236}">
                  <a16:creationId xmlns:a16="http://schemas.microsoft.com/office/drawing/2014/main" xmlns="" id="{4E018162-4489-5FB6-F270-8FF81BA6A89B}"/>
                </a:ext>
              </a:extLst>
            </p:cNvPr>
            <p:cNvSpPr/>
            <p:nvPr/>
          </p:nvSpPr>
          <p:spPr>
            <a:xfrm>
              <a:off x="5737361" y="4193775"/>
              <a:ext cx="267383" cy="494258"/>
            </a:xfrm>
            <a:custGeom>
              <a:avLst/>
              <a:gdLst/>
              <a:ahLst/>
              <a:cxnLst/>
              <a:rect l="l" t="t" r="r" b="b"/>
              <a:pathLst>
                <a:path w="8165" h="15093" extrusionOk="0">
                  <a:moveTo>
                    <a:pt x="8047" y="0"/>
                  </a:moveTo>
                  <a:cubicBezTo>
                    <a:pt x="8013" y="0"/>
                    <a:pt x="7974" y="24"/>
                    <a:pt x="7974" y="76"/>
                  </a:cubicBezTo>
                  <a:cubicBezTo>
                    <a:pt x="7974" y="2325"/>
                    <a:pt x="7468" y="4605"/>
                    <a:pt x="6644" y="6727"/>
                  </a:cubicBezTo>
                  <a:cubicBezTo>
                    <a:pt x="5789" y="8849"/>
                    <a:pt x="4523" y="10780"/>
                    <a:pt x="2939" y="12427"/>
                  </a:cubicBezTo>
                  <a:cubicBezTo>
                    <a:pt x="2527" y="12870"/>
                    <a:pt x="2052" y="13314"/>
                    <a:pt x="1577" y="13694"/>
                  </a:cubicBezTo>
                  <a:cubicBezTo>
                    <a:pt x="1292" y="13916"/>
                    <a:pt x="1039" y="14106"/>
                    <a:pt x="754" y="14296"/>
                  </a:cubicBezTo>
                  <a:cubicBezTo>
                    <a:pt x="659" y="14359"/>
                    <a:pt x="501" y="14454"/>
                    <a:pt x="406" y="14549"/>
                  </a:cubicBezTo>
                  <a:cubicBezTo>
                    <a:pt x="279" y="14676"/>
                    <a:pt x="184" y="14802"/>
                    <a:pt x="57" y="14929"/>
                  </a:cubicBezTo>
                  <a:cubicBezTo>
                    <a:pt x="1" y="14985"/>
                    <a:pt x="45" y="15092"/>
                    <a:pt x="123" y="15092"/>
                  </a:cubicBezTo>
                  <a:cubicBezTo>
                    <a:pt x="132" y="15092"/>
                    <a:pt x="142" y="15091"/>
                    <a:pt x="152" y="15087"/>
                  </a:cubicBezTo>
                  <a:cubicBezTo>
                    <a:pt x="437" y="14961"/>
                    <a:pt x="691" y="14897"/>
                    <a:pt x="912" y="14707"/>
                  </a:cubicBezTo>
                  <a:cubicBezTo>
                    <a:pt x="1166" y="14549"/>
                    <a:pt x="1387" y="14359"/>
                    <a:pt x="1609" y="14169"/>
                  </a:cubicBezTo>
                  <a:cubicBezTo>
                    <a:pt x="2084" y="13821"/>
                    <a:pt x="2496" y="13440"/>
                    <a:pt x="2907" y="13029"/>
                  </a:cubicBezTo>
                  <a:cubicBezTo>
                    <a:pt x="3731" y="12205"/>
                    <a:pt x="4491" y="11319"/>
                    <a:pt x="5124" y="10400"/>
                  </a:cubicBezTo>
                  <a:cubicBezTo>
                    <a:pt x="6423" y="8468"/>
                    <a:pt x="7404" y="6283"/>
                    <a:pt x="7848" y="4003"/>
                  </a:cubicBezTo>
                  <a:cubicBezTo>
                    <a:pt x="8101" y="2705"/>
                    <a:pt x="8164" y="1375"/>
                    <a:pt x="8101" y="45"/>
                  </a:cubicBezTo>
                  <a:cubicBezTo>
                    <a:pt x="8101" y="16"/>
                    <a:pt x="8076" y="0"/>
                    <a:pt x="80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81;p18">
              <a:extLst>
                <a:ext uri="{FF2B5EF4-FFF2-40B4-BE49-F238E27FC236}">
                  <a16:creationId xmlns:a16="http://schemas.microsoft.com/office/drawing/2014/main" xmlns="" id="{BAEE78B7-CA6B-FCE2-85B3-8CBE055DD6FD}"/>
                </a:ext>
              </a:extLst>
            </p:cNvPr>
            <p:cNvSpPr/>
            <p:nvPr/>
          </p:nvSpPr>
          <p:spPr>
            <a:xfrm>
              <a:off x="5987521" y="4130441"/>
              <a:ext cx="17225" cy="38970"/>
            </a:xfrm>
            <a:custGeom>
              <a:avLst/>
              <a:gdLst/>
              <a:ahLst/>
              <a:cxnLst/>
              <a:rect l="l" t="t" r="r" b="b"/>
              <a:pathLst>
                <a:path w="526" h="1190" extrusionOk="0">
                  <a:moveTo>
                    <a:pt x="304" y="1123"/>
                  </a:moveTo>
                  <a:cubicBezTo>
                    <a:pt x="335" y="1123"/>
                    <a:pt x="335" y="1155"/>
                    <a:pt x="335" y="1155"/>
                  </a:cubicBezTo>
                  <a:lnTo>
                    <a:pt x="335" y="1155"/>
                  </a:lnTo>
                  <a:lnTo>
                    <a:pt x="304" y="1123"/>
                  </a:lnTo>
                  <a:close/>
                  <a:moveTo>
                    <a:pt x="120" y="0"/>
                  </a:moveTo>
                  <a:cubicBezTo>
                    <a:pt x="57" y="0"/>
                    <a:pt x="0" y="50"/>
                    <a:pt x="19" y="142"/>
                  </a:cubicBezTo>
                  <a:cubicBezTo>
                    <a:pt x="50" y="332"/>
                    <a:pt x="82" y="490"/>
                    <a:pt x="114" y="680"/>
                  </a:cubicBezTo>
                  <a:cubicBezTo>
                    <a:pt x="145" y="775"/>
                    <a:pt x="145" y="838"/>
                    <a:pt x="177" y="933"/>
                  </a:cubicBezTo>
                  <a:cubicBezTo>
                    <a:pt x="209" y="965"/>
                    <a:pt x="240" y="1028"/>
                    <a:pt x="240" y="1060"/>
                  </a:cubicBezTo>
                  <a:cubicBezTo>
                    <a:pt x="272" y="1123"/>
                    <a:pt x="304" y="1155"/>
                    <a:pt x="367" y="1187"/>
                  </a:cubicBezTo>
                  <a:lnTo>
                    <a:pt x="335" y="1155"/>
                  </a:lnTo>
                  <a:lnTo>
                    <a:pt x="335" y="1155"/>
                  </a:lnTo>
                  <a:cubicBezTo>
                    <a:pt x="360" y="1179"/>
                    <a:pt x="388" y="1190"/>
                    <a:pt x="415" y="1190"/>
                  </a:cubicBezTo>
                  <a:cubicBezTo>
                    <a:pt x="454" y="1190"/>
                    <a:pt x="488" y="1167"/>
                    <a:pt x="493" y="1133"/>
                  </a:cubicBezTo>
                  <a:lnTo>
                    <a:pt x="493" y="1133"/>
                  </a:lnTo>
                  <a:cubicBezTo>
                    <a:pt x="525" y="1098"/>
                    <a:pt x="525" y="1047"/>
                    <a:pt x="525" y="997"/>
                  </a:cubicBezTo>
                  <a:cubicBezTo>
                    <a:pt x="525" y="933"/>
                    <a:pt x="525" y="902"/>
                    <a:pt x="494" y="838"/>
                  </a:cubicBezTo>
                  <a:cubicBezTo>
                    <a:pt x="494" y="743"/>
                    <a:pt x="462" y="680"/>
                    <a:pt x="430" y="585"/>
                  </a:cubicBezTo>
                  <a:cubicBezTo>
                    <a:pt x="399" y="427"/>
                    <a:pt x="304" y="237"/>
                    <a:pt x="240" y="78"/>
                  </a:cubicBezTo>
                  <a:cubicBezTo>
                    <a:pt x="214" y="26"/>
                    <a:pt x="165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82;p18">
              <a:extLst>
                <a:ext uri="{FF2B5EF4-FFF2-40B4-BE49-F238E27FC236}">
                  <a16:creationId xmlns:a16="http://schemas.microsoft.com/office/drawing/2014/main" xmlns="" id="{BE3198FC-38C5-D7BF-9A8A-760A9FA04D05}"/>
                </a:ext>
              </a:extLst>
            </p:cNvPr>
            <p:cNvSpPr/>
            <p:nvPr/>
          </p:nvSpPr>
          <p:spPr>
            <a:xfrm>
              <a:off x="4901246" y="3832994"/>
              <a:ext cx="141076" cy="422934"/>
            </a:xfrm>
            <a:custGeom>
              <a:avLst/>
              <a:gdLst/>
              <a:ahLst/>
              <a:cxnLst/>
              <a:rect l="l" t="t" r="r" b="b"/>
              <a:pathLst>
                <a:path w="4308" h="12915" extrusionOk="0">
                  <a:moveTo>
                    <a:pt x="4245" y="0"/>
                  </a:moveTo>
                  <a:cubicBezTo>
                    <a:pt x="4236" y="0"/>
                    <a:pt x="4225" y="3"/>
                    <a:pt x="4213" y="9"/>
                  </a:cubicBezTo>
                  <a:cubicBezTo>
                    <a:pt x="3864" y="167"/>
                    <a:pt x="3579" y="579"/>
                    <a:pt x="3357" y="896"/>
                  </a:cubicBezTo>
                  <a:cubicBezTo>
                    <a:pt x="3072" y="1276"/>
                    <a:pt x="2819" y="1656"/>
                    <a:pt x="2566" y="2036"/>
                  </a:cubicBezTo>
                  <a:cubicBezTo>
                    <a:pt x="2091" y="2796"/>
                    <a:pt x="1647" y="3619"/>
                    <a:pt x="1299" y="4443"/>
                  </a:cubicBezTo>
                  <a:cubicBezTo>
                    <a:pt x="571" y="6153"/>
                    <a:pt x="159" y="7958"/>
                    <a:pt x="64" y="9795"/>
                  </a:cubicBezTo>
                  <a:cubicBezTo>
                    <a:pt x="1" y="10840"/>
                    <a:pt x="64" y="11853"/>
                    <a:pt x="254" y="12867"/>
                  </a:cubicBezTo>
                  <a:cubicBezTo>
                    <a:pt x="270" y="12898"/>
                    <a:pt x="301" y="12914"/>
                    <a:pt x="329" y="12914"/>
                  </a:cubicBezTo>
                  <a:cubicBezTo>
                    <a:pt x="357" y="12914"/>
                    <a:pt x="381" y="12898"/>
                    <a:pt x="381" y="12867"/>
                  </a:cubicBezTo>
                  <a:cubicBezTo>
                    <a:pt x="222" y="11062"/>
                    <a:pt x="254" y="9256"/>
                    <a:pt x="634" y="7483"/>
                  </a:cubicBezTo>
                  <a:cubicBezTo>
                    <a:pt x="982" y="5741"/>
                    <a:pt x="1647" y="4031"/>
                    <a:pt x="2566" y="2511"/>
                  </a:cubicBezTo>
                  <a:cubicBezTo>
                    <a:pt x="2851" y="2068"/>
                    <a:pt x="3136" y="1656"/>
                    <a:pt x="3452" y="1244"/>
                  </a:cubicBezTo>
                  <a:cubicBezTo>
                    <a:pt x="3611" y="1054"/>
                    <a:pt x="3769" y="833"/>
                    <a:pt x="3928" y="642"/>
                  </a:cubicBezTo>
                  <a:cubicBezTo>
                    <a:pt x="4086" y="484"/>
                    <a:pt x="4244" y="326"/>
                    <a:pt x="4308" y="72"/>
                  </a:cubicBezTo>
                  <a:cubicBezTo>
                    <a:pt x="4308" y="47"/>
                    <a:pt x="4287" y="0"/>
                    <a:pt x="4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83;p18">
              <a:extLst>
                <a:ext uri="{FF2B5EF4-FFF2-40B4-BE49-F238E27FC236}">
                  <a16:creationId xmlns:a16="http://schemas.microsoft.com/office/drawing/2014/main" xmlns="" id="{B2B7D14B-E5AD-75AA-84C3-FA0C7F08B250}"/>
                </a:ext>
              </a:extLst>
            </p:cNvPr>
            <p:cNvSpPr/>
            <p:nvPr/>
          </p:nvSpPr>
          <p:spPr>
            <a:xfrm>
              <a:off x="4883628" y="4016413"/>
              <a:ext cx="28032" cy="75974"/>
            </a:xfrm>
            <a:custGeom>
              <a:avLst/>
              <a:gdLst/>
              <a:ahLst/>
              <a:cxnLst/>
              <a:rect l="l" t="t" r="r" b="b"/>
              <a:pathLst>
                <a:path w="856" h="2320" extrusionOk="0">
                  <a:moveTo>
                    <a:pt x="794" y="0"/>
                  </a:moveTo>
                  <a:cubicBezTo>
                    <a:pt x="782" y="0"/>
                    <a:pt x="770" y="4"/>
                    <a:pt x="760" y="14"/>
                  </a:cubicBezTo>
                  <a:cubicBezTo>
                    <a:pt x="475" y="299"/>
                    <a:pt x="317" y="679"/>
                    <a:pt x="222" y="1059"/>
                  </a:cubicBezTo>
                  <a:cubicBezTo>
                    <a:pt x="95" y="1439"/>
                    <a:pt x="32" y="1819"/>
                    <a:pt x="0" y="2230"/>
                  </a:cubicBezTo>
                  <a:cubicBezTo>
                    <a:pt x="0" y="2286"/>
                    <a:pt x="64" y="2319"/>
                    <a:pt x="118" y="2319"/>
                  </a:cubicBezTo>
                  <a:cubicBezTo>
                    <a:pt x="157" y="2319"/>
                    <a:pt x="190" y="2302"/>
                    <a:pt x="190" y="2262"/>
                  </a:cubicBezTo>
                  <a:cubicBezTo>
                    <a:pt x="285" y="1882"/>
                    <a:pt x="412" y="1502"/>
                    <a:pt x="539" y="1154"/>
                  </a:cubicBezTo>
                  <a:cubicBezTo>
                    <a:pt x="665" y="774"/>
                    <a:pt x="792" y="425"/>
                    <a:pt x="855" y="45"/>
                  </a:cubicBezTo>
                  <a:cubicBezTo>
                    <a:pt x="855" y="23"/>
                    <a:pt x="824" y="0"/>
                    <a:pt x="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84;p18">
              <a:extLst>
                <a:ext uri="{FF2B5EF4-FFF2-40B4-BE49-F238E27FC236}">
                  <a16:creationId xmlns:a16="http://schemas.microsoft.com/office/drawing/2014/main" xmlns="" id="{8CA44ADB-BD9C-B11D-74F8-8109528E7E2A}"/>
                </a:ext>
              </a:extLst>
            </p:cNvPr>
            <p:cNvSpPr/>
            <p:nvPr/>
          </p:nvSpPr>
          <p:spPr>
            <a:xfrm>
              <a:off x="5126289" y="3897769"/>
              <a:ext cx="665593" cy="573343"/>
            </a:xfrm>
            <a:custGeom>
              <a:avLst/>
              <a:gdLst/>
              <a:ahLst/>
              <a:cxnLst/>
              <a:rect l="l" t="t" r="r" b="b"/>
              <a:pathLst>
                <a:path w="20325" h="17508" extrusionOk="0">
                  <a:moveTo>
                    <a:pt x="3696" y="0"/>
                  </a:moveTo>
                  <a:cubicBezTo>
                    <a:pt x="3520" y="0"/>
                    <a:pt x="3344" y="8"/>
                    <a:pt x="3168" y="26"/>
                  </a:cubicBezTo>
                  <a:cubicBezTo>
                    <a:pt x="2534" y="90"/>
                    <a:pt x="1901" y="248"/>
                    <a:pt x="1363" y="565"/>
                  </a:cubicBezTo>
                  <a:cubicBezTo>
                    <a:pt x="1268" y="565"/>
                    <a:pt x="1204" y="660"/>
                    <a:pt x="1173" y="755"/>
                  </a:cubicBezTo>
                  <a:cubicBezTo>
                    <a:pt x="856" y="4777"/>
                    <a:pt x="602" y="8799"/>
                    <a:pt x="317" y="12820"/>
                  </a:cubicBezTo>
                  <a:lnTo>
                    <a:pt x="254" y="13802"/>
                  </a:lnTo>
                  <a:cubicBezTo>
                    <a:pt x="222" y="13834"/>
                    <a:pt x="191" y="13834"/>
                    <a:pt x="191" y="13866"/>
                  </a:cubicBezTo>
                  <a:cubicBezTo>
                    <a:pt x="159" y="14024"/>
                    <a:pt x="127" y="14246"/>
                    <a:pt x="127" y="14404"/>
                  </a:cubicBezTo>
                  <a:cubicBezTo>
                    <a:pt x="96" y="14626"/>
                    <a:pt x="96" y="14816"/>
                    <a:pt x="64" y="15006"/>
                  </a:cubicBezTo>
                  <a:cubicBezTo>
                    <a:pt x="64" y="15196"/>
                    <a:pt x="64" y="15386"/>
                    <a:pt x="32" y="15576"/>
                  </a:cubicBezTo>
                  <a:cubicBezTo>
                    <a:pt x="32" y="15766"/>
                    <a:pt x="1" y="15987"/>
                    <a:pt x="64" y="16146"/>
                  </a:cubicBezTo>
                  <a:cubicBezTo>
                    <a:pt x="64" y="16177"/>
                    <a:pt x="64" y="16177"/>
                    <a:pt x="64" y="16177"/>
                  </a:cubicBezTo>
                  <a:cubicBezTo>
                    <a:pt x="64" y="16272"/>
                    <a:pt x="159" y="16399"/>
                    <a:pt x="222" y="16399"/>
                  </a:cubicBezTo>
                  <a:cubicBezTo>
                    <a:pt x="476" y="16462"/>
                    <a:pt x="697" y="16526"/>
                    <a:pt x="919" y="16526"/>
                  </a:cubicBezTo>
                  <a:cubicBezTo>
                    <a:pt x="951" y="16526"/>
                    <a:pt x="982" y="16494"/>
                    <a:pt x="1014" y="16494"/>
                  </a:cubicBezTo>
                  <a:cubicBezTo>
                    <a:pt x="1056" y="16494"/>
                    <a:pt x="1085" y="16508"/>
                    <a:pt x="1117" y="16508"/>
                  </a:cubicBezTo>
                  <a:cubicBezTo>
                    <a:pt x="1134" y="16508"/>
                    <a:pt x="1151" y="16505"/>
                    <a:pt x="1173" y="16494"/>
                  </a:cubicBezTo>
                  <a:cubicBezTo>
                    <a:pt x="1901" y="16304"/>
                    <a:pt x="2629" y="16177"/>
                    <a:pt x="3389" y="16114"/>
                  </a:cubicBezTo>
                  <a:cubicBezTo>
                    <a:pt x="3548" y="16146"/>
                    <a:pt x="3611" y="16209"/>
                    <a:pt x="3769" y="16209"/>
                  </a:cubicBezTo>
                  <a:lnTo>
                    <a:pt x="5036" y="16209"/>
                  </a:lnTo>
                  <a:cubicBezTo>
                    <a:pt x="5575" y="16209"/>
                    <a:pt x="6145" y="16209"/>
                    <a:pt x="6683" y="16272"/>
                  </a:cubicBezTo>
                  <a:cubicBezTo>
                    <a:pt x="7253" y="16336"/>
                    <a:pt x="7823" y="16399"/>
                    <a:pt x="8393" y="16462"/>
                  </a:cubicBezTo>
                  <a:cubicBezTo>
                    <a:pt x="8615" y="16462"/>
                    <a:pt x="8805" y="16494"/>
                    <a:pt x="8995" y="16526"/>
                  </a:cubicBezTo>
                  <a:cubicBezTo>
                    <a:pt x="8995" y="16589"/>
                    <a:pt x="9026" y="16621"/>
                    <a:pt x="9090" y="16684"/>
                  </a:cubicBezTo>
                  <a:lnTo>
                    <a:pt x="9121" y="16684"/>
                  </a:lnTo>
                  <a:cubicBezTo>
                    <a:pt x="9216" y="16811"/>
                    <a:pt x="9343" y="16874"/>
                    <a:pt x="9501" y="16906"/>
                  </a:cubicBezTo>
                  <a:lnTo>
                    <a:pt x="9501" y="16969"/>
                  </a:lnTo>
                  <a:cubicBezTo>
                    <a:pt x="9501" y="16969"/>
                    <a:pt x="9501" y="17001"/>
                    <a:pt x="9501" y="17032"/>
                  </a:cubicBezTo>
                  <a:cubicBezTo>
                    <a:pt x="9470" y="17096"/>
                    <a:pt x="9470" y="17159"/>
                    <a:pt x="9501" y="17222"/>
                  </a:cubicBezTo>
                  <a:cubicBezTo>
                    <a:pt x="9565" y="17444"/>
                    <a:pt x="9818" y="17444"/>
                    <a:pt x="10008" y="17476"/>
                  </a:cubicBezTo>
                  <a:cubicBezTo>
                    <a:pt x="10167" y="17507"/>
                    <a:pt x="10357" y="17507"/>
                    <a:pt x="10515" y="17507"/>
                  </a:cubicBezTo>
                  <a:cubicBezTo>
                    <a:pt x="10610" y="17507"/>
                    <a:pt x="10737" y="17412"/>
                    <a:pt x="10737" y="17317"/>
                  </a:cubicBezTo>
                  <a:cubicBezTo>
                    <a:pt x="11877" y="17001"/>
                    <a:pt x="13017" y="16716"/>
                    <a:pt x="14189" y="16557"/>
                  </a:cubicBezTo>
                  <a:cubicBezTo>
                    <a:pt x="15424" y="16399"/>
                    <a:pt x="16690" y="16336"/>
                    <a:pt x="17957" y="16336"/>
                  </a:cubicBezTo>
                  <a:cubicBezTo>
                    <a:pt x="18686" y="16367"/>
                    <a:pt x="19414" y="16431"/>
                    <a:pt x="20111" y="16494"/>
                  </a:cubicBezTo>
                  <a:cubicBezTo>
                    <a:pt x="20120" y="16496"/>
                    <a:pt x="20128" y="16496"/>
                    <a:pt x="20137" y="16496"/>
                  </a:cubicBezTo>
                  <a:cubicBezTo>
                    <a:pt x="20303" y="16496"/>
                    <a:pt x="20325" y="16208"/>
                    <a:pt x="20174" y="16177"/>
                  </a:cubicBezTo>
                  <a:cubicBezTo>
                    <a:pt x="19826" y="12187"/>
                    <a:pt x="19509" y="8165"/>
                    <a:pt x="19192" y="4175"/>
                  </a:cubicBezTo>
                  <a:cubicBezTo>
                    <a:pt x="19097" y="3035"/>
                    <a:pt x="19002" y="1895"/>
                    <a:pt x="18907" y="786"/>
                  </a:cubicBezTo>
                  <a:cubicBezTo>
                    <a:pt x="18907" y="723"/>
                    <a:pt x="18876" y="660"/>
                    <a:pt x="18844" y="628"/>
                  </a:cubicBezTo>
                  <a:cubicBezTo>
                    <a:pt x="18821" y="606"/>
                    <a:pt x="18783" y="583"/>
                    <a:pt x="18740" y="583"/>
                  </a:cubicBezTo>
                  <a:cubicBezTo>
                    <a:pt x="18723" y="583"/>
                    <a:pt x="18704" y="587"/>
                    <a:pt x="18686" y="596"/>
                  </a:cubicBezTo>
                  <a:cubicBezTo>
                    <a:pt x="18369" y="596"/>
                    <a:pt x="18084" y="470"/>
                    <a:pt x="17799" y="406"/>
                  </a:cubicBezTo>
                  <a:cubicBezTo>
                    <a:pt x="17545" y="343"/>
                    <a:pt x="17260" y="280"/>
                    <a:pt x="16975" y="216"/>
                  </a:cubicBezTo>
                  <a:cubicBezTo>
                    <a:pt x="16405" y="121"/>
                    <a:pt x="15835" y="90"/>
                    <a:pt x="15234" y="90"/>
                  </a:cubicBezTo>
                  <a:cubicBezTo>
                    <a:pt x="14093" y="121"/>
                    <a:pt x="12953" y="311"/>
                    <a:pt x="11845" y="660"/>
                  </a:cubicBezTo>
                  <a:cubicBezTo>
                    <a:pt x="11528" y="755"/>
                    <a:pt x="11243" y="850"/>
                    <a:pt x="10927" y="976"/>
                  </a:cubicBezTo>
                  <a:cubicBezTo>
                    <a:pt x="10610" y="1071"/>
                    <a:pt x="10262" y="1166"/>
                    <a:pt x="10008" y="1356"/>
                  </a:cubicBezTo>
                  <a:cubicBezTo>
                    <a:pt x="9977" y="1388"/>
                    <a:pt x="9945" y="1420"/>
                    <a:pt x="9945" y="1451"/>
                  </a:cubicBezTo>
                  <a:cubicBezTo>
                    <a:pt x="9786" y="1356"/>
                    <a:pt x="9565" y="1325"/>
                    <a:pt x="9406" y="1230"/>
                  </a:cubicBezTo>
                  <a:cubicBezTo>
                    <a:pt x="9121" y="1135"/>
                    <a:pt x="8836" y="1008"/>
                    <a:pt x="8520" y="913"/>
                  </a:cubicBezTo>
                  <a:cubicBezTo>
                    <a:pt x="7950" y="691"/>
                    <a:pt x="7348" y="501"/>
                    <a:pt x="6746" y="375"/>
                  </a:cubicBezTo>
                  <a:cubicBezTo>
                    <a:pt x="6145" y="248"/>
                    <a:pt x="5543" y="185"/>
                    <a:pt x="4973" y="90"/>
                  </a:cubicBezTo>
                  <a:cubicBezTo>
                    <a:pt x="4547" y="45"/>
                    <a:pt x="4122" y="0"/>
                    <a:pt x="3696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85;p18">
              <a:extLst>
                <a:ext uri="{FF2B5EF4-FFF2-40B4-BE49-F238E27FC236}">
                  <a16:creationId xmlns:a16="http://schemas.microsoft.com/office/drawing/2014/main" xmlns="" id="{D58C6CA2-A459-AA4E-9378-BE3705950483}"/>
                </a:ext>
              </a:extLst>
            </p:cNvPr>
            <p:cNvSpPr/>
            <p:nvPr/>
          </p:nvSpPr>
          <p:spPr>
            <a:xfrm>
              <a:off x="5099337" y="3926095"/>
              <a:ext cx="710424" cy="560768"/>
            </a:xfrm>
            <a:custGeom>
              <a:avLst/>
              <a:gdLst/>
              <a:ahLst/>
              <a:cxnLst/>
              <a:rect l="l" t="t" r="r" b="b"/>
              <a:pathLst>
                <a:path w="21694" h="17124" extrusionOk="0">
                  <a:moveTo>
                    <a:pt x="1758" y="0"/>
                  </a:moveTo>
                  <a:cubicBezTo>
                    <a:pt x="1726" y="0"/>
                    <a:pt x="1695" y="16"/>
                    <a:pt x="1679" y="48"/>
                  </a:cubicBezTo>
                  <a:cubicBezTo>
                    <a:pt x="1584" y="111"/>
                    <a:pt x="1584" y="301"/>
                    <a:pt x="1552" y="428"/>
                  </a:cubicBezTo>
                  <a:cubicBezTo>
                    <a:pt x="1552" y="460"/>
                    <a:pt x="1552" y="491"/>
                    <a:pt x="1552" y="523"/>
                  </a:cubicBezTo>
                  <a:cubicBezTo>
                    <a:pt x="1489" y="713"/>
                    <a:pt x="1489" y="935"/>
                    <a:pt x="1457" y="1125"/>
                  </a:cubicBezTo>
                  <a:cubicBezTo>
                    <a:pt x="1425" y="1473"/>
                    <a:pt x="1394" y="1821"/>
                    <a:pt x="1330" y="2201"/>
                  </a:cubicBezTo>
                  <a:cubicBezTo>
                    <a:pt x="1267" y="2898"/>
                    <a:pt x="1204" y="3627"/>
                    <a:pt x="1109" y="4323"/>
                  </a:cubicBezTo>
                  <a:cubicBezTo>
                    <a:pt x="1045" y="5052"/>
                    <a:pt x="982" y="5748"/>
                    <a:pt x="919" y="6477"/>
                  </a:cubicBezTo>
                  <a:cubicBezTo>
                    <a:pt x="887" y="6825"/>
                    <a:pt x="855" y="7205"/>
                    <a:pt x="855" y="7554"/>
                  </a:cubicBezTo>
                  <a:cubicBezTo>
                    <a:pt x="824" y="7712"/>
                    <a:pt x="824" y="7870"/>
                    <a:pt x="792" y="8060"/>
                  </a:cubicBezTo>
                  <a:cubicBezTo>
                    <a:pt x="792" y="8124"/>
                    <a:pt x="792" y="8219"/>
                    <a:pt x="792" y="8314"/>
                  </a:cubicBezTo>
                  <a:cubicBezTo>
                    <a:pt x="760" y="8567"/>
                    <a:pt x="729" y="8789"/>
                    <a:pt x="697" y="9042"/>
                  </a:cubicBezTo>
                  <a:cubicBezTo>
                    <a:pt x="634" y="9644"/>
                    <a:pt x="570" y="10245"/>
                    <a:pt x="539" y="10815"/>
                  </a:cubicBezTo>
                  <a:cubicBezTo>
                    <a:pt x="507" y="11132"/>
                    <a:pt x="507" y="11417"/>
                    <a:pt x="475" y="11734"/>
                  </a:cubicBezTo>
                  <a:cubicBezTo>
                    <a:pt x="475" y="11860"/>
                    <a:pt x="444" y="12019"/>
                    <a:pt x="444" y="12145"/>
                  </a:cubicBezTo>
                  <a:cubicBezTo>
                    <a:pt x="444" y="12209"/>
                    <a:pt x="444" y="12272"/>
                    <a:pt x="444" y="12336"/>
                  </a:cubicBezTo>
                  <a:cubicBezTo>
                    <a:pt x="412" y="12462"/>
                    <a:pt x="412" y="12621"/>
                    <a:pt x="412" y="12747"/>
                  </a:cubicBezTo>
                  <a:cubicBezTo>
                    <a:pt x="380" y="13001"/>
                    <a:pt x="317" y="13254"/>
                    <a:pt x="317" y="13476"/>
                  </a:cubicBezTo>
                  <a:cubicBezTo>
                    <a:pt x="285" y="13666"/>
                    <a:pt x="254" y="13887"/>
                    <a:pt x="349" y="14077"/>
                  </a:cubicBezTo>
                  <a:cubicBezTo>
                    <a:pt x="285" y="14647"/>
                    <a:pt x="222" y="15217"/>
                    <a:pt x="159" y="15819"/>
                  </a:cubicBezTo>
                  <a:cubicBezTo>
                    <a:pt x="159" y="15882"/>
                    <a:pt x="190" y="15946"/>
                    <a:pt x="222" y="15977"/>
                  </a:cubicBezTo>
                  <a:cubicBezTo>
                    <a:pt x="190" y="16072"/>
                    <a:pt x="159" y="16136"/>
                    <a:pt x="95" y="16231"/>
                  </a:cubicBezTo>
                  <a:cubicBezTo>
                    <a:pt x="0" y="16357"/>
                    <a:pt x="64" y="16516"/>
                    <a:pt x="222" y="16516"/>
                  </a:cubicBezTo>
                  <a:cubicBezTo>
                    <a:pt x="1901" y="16611"/>
                    <a:pt x="3579" y="16642"/>
                    <a:pt x="5257" y="16706"/>
                  </a:cubicBezTo>
                  <a:cubicBezTo>
                    <a:pt x="6112" y="16737"/>
                    <a:pt x="6936" y="16769"/>
                    <a:pt x="7759" y="16832"/>
                  </a:cubicBezTo>
                  <a:cubicBezTo>
                    <a:pt x="8171" y="16864"/>
                    <a:pt x="8583" y="16991"/>
                    <a:pt x="8994" y="16991"/>
                  </a:cubicBezTo>
                  <a:cubicBezTo>
                    <a:pt x="9153" y="16991"/>
                    <a:pt x="9311" y="16928"/>
                    <a:pt x="9469" y="16896"/>
                  </a:cubicBezTo>
                  <a:cubicBezTo>
                    <a:pt x="9581" y="16851"/>
                    <a:pt x="9725" y="16806"/>
                    <a:pt x="9856" y="16806"/>
                  </a:cubicBezTo>
                  <a:cubicBezTo>
                    <a:pt x="9910" y="16806"/>
                    <a:pt x="9961" y="16814"/>
                    <a:pt x="10008" y="16832"/>
                  </a:cubicBezTo>
                  <a:cubicBezTo>
                    <a:pt x="10166" y="16928"/>
                    <a:pt x="10261" y="17054"/>
                    <a:pt x="10451" y="17118"/>
                  </a:cubicBezTo>
                  <a:cubicBezTo>
                    <a:pt x="10466" y="17120"/>
                    <a:pt x="10480" y="17122"/>
                    <a:pt x="10495" y="17122"/>
                  </a:cubicBezTo>
                  <a:cubicBezTo>
                    <a:pt x="10612" y="17122"/>
                    <a:pt x="10729" y="17039"/>
                    <a:pt x="10846" y="17039"/>
                  </a:cubicBezTo>
                  <a:cubicBezTo>
                    <a:pt x="10872" y="17039"/>
                    <a:pt x="10899" y="17043"/>
                    <a:pt x="10926" y="17054"/>
                  </a:cubicBezTo>
                  <a:cubicBezTo>
                    <a:pt x="11032" y="17102"/>
                    <a:pt x="11135" y="17124"/>
                    <a:pt x="11234" y="17124"/>
                  </a:cubicBezTo>
                  <a:cubicBezTo>
                    <a:pt x="11461" y="17124"/>
                    <a:pt x="11668" y="17009"/>
                    <a:pt x="11845" y="16832"/>
                  </a:cubicBezTo>
                  <a:cubicBezTo>
                    <a:pt x="12066" y="16864"/>
                    <a:pt x="12256" y="16959"/>
                    <a:pt x="12478" y="16991"/>
                  </a:cubicBezTo>
                  <a:cubicBezTo>
                    <a:pt x="12538" y="16997"/>
                    <a:pt x="12599" y="16999"/>
                    <a:pt x="12659" y="16999"/>
                  </a:cubicBezTo>
                  <a:cubicBezTo>
                    <a:pt x="12914" y="16999"/>
                    <a:pt x="13166" y="16953"/>
                    <a:pt x="13396" y="16928"/>
                  </a:cubicBezTo>
                  <a:cubicBezTo>
                    <a:pt x="14061" y="16864"/>
                    <a:pt x="14695" y="16801"/>
                    <a:pt x="15328" y="16737"/>
                  </a:cubicBezTo>
                  <a:cubicBezTo>
                    <a:pt x="16595" y="16642"/>
                    <a:pt x="17893" y="16579"/>
                    <a:pt x="19160" y="16547"/>
                  </a:cubicBezTo>
                  <a:cubicBezTo>
                    <a:pt x="19540" y="16547"/>
                    <a:pt x="19889" y="16516"/>
                    <a:pt x="20237" y="16516"/>
                  </a:cubicBezTo>
                  <a:cubicBezTo>
                    <a:pt x="20490" y="16516"/>
                    <a:pt x="20744" y="16530"/>
                    <a:pt x="20988" y="16530"/>
                  </a:cubicBezTo>
                  <a:cubicBezTo>
                    <a:pt x="21110" y="16530"/>
                    <a:pt x="21229" y="16526"/>
                    <a:pt x="21345" y="16516"/>
                  </a:cubicBezTo>
                  <a:cubicBezTo>
                    <a:pt x="21409" y="16484"/>
                    <a:pt x="21440" y="16484"/>
                    <a:pt x="21440" y="16452"/>
                  </a:cubicBezTo>
                  <a:lnTo>
                    <a:pt x="21535" y="16452"/>
                  </a:lnTo>
                  <a:cubicBezTo>
                    <a:pt x="21535" y="16452"/>
                    <a:pt x="21535" y="16421"/>
                    <a:pt x="21567" y="16421"/>
                  </a:cubicBezTo>
                  <a:cubicBezTo>
                    <a:pt x="21599" y="16389"/>
                    <a:pt x="21599" y="16357"/>
                    <a:pt x="21599" y="16326"/>
                  </a:cubicBezTo>
                  <a:cubicBezTo>
                    <a:pt x="21630" y="16294"/>
                    <a:pt x="21630" y="16262"/>
                    <a:pt x="21630" y="16231"/>
                  </a:cubicBezTo>
                  <a:lnTo>
                    <a:pt x="21630" y="16199"/>
                  </a:lnTo>
                  <a:cubicBezTo>
                    <a:pt x="21630" y="16167"/>
                    <a:pt x="21630" y="16167"/>
                    <a:pt x="21630" y="16136"/>
                  </a:cubicBezTo>
                  <a:cubicBezTo>
                    <a:pt x="21694" y="16072"/>
                    <a:pt x="21662" y="15946"/>
                    <a:pt x="21567" y="15882"/>
                  </a:cubicBezTo>
                  <a:cubicBezTo>
                    <a:pt x="21567" y="15851"/>
                    <a:pt x="21599" y="15819"/>
                    <a:pt x="21599" y="15787"/>
                  </a:cubicBezTo>
                  <a:cubicBezTo>
                    <a:pt x="21630" y="14806"/>
                    <a:pt x="21535" y="13792"/>
                    <a:pt x="21409" y="12811"/>
                  </a:cubicBezTo>
                  <a:cubicBezTo>
                    <a:pt x="21314" y="11797"/>
                    <a:pt x="21155" y="10815"/>
                    <a:pt x="21060" y="9834"/>
                  </a:cubicBezTo>
                  <a:cubicBezTo>
                    <a:pt x="20839" y="7839"/>
                    <a:pt x="20649" y="5812"/>
                    <a:pt x="20522" y="3817"/>
                  </a:cubicBezTo>
                  <a:cubicBezTo>
                    <a:pt x="20459" y="2708"/>
                    <a:pt x="20427" y="1568"/>
                    <a:pt x="20364" y="460"/>
                  </a:cubicBezTo>
                  <a:cubicBezTo>
                    <a:pt x="20348" y="317"/>
                    <a:pt x="20245" y="246"/>
                    <a:pt x="20146" y="246"/>
                  </a:cubicBezTo>
                  <a:cubicBezTo>
                    <a:pt x="20047" y="246"/>
                    <a:pt x="19952" y="317"/>
                    <a:pt x="19952" y="460"/>
                  </a:cubicBezTo>
                  <a:cubicBezTo>
                    <a:pt x="19984" y="4450"/>
                    <a:pt x="20427" y="8409"/>
                    <a:pt x="20934" y="12367"/>
                  </a:cubicBezTo>
                  <a:cubicBezTo>
                    <a:pt x="20902" y="12462"/>
                    <a:pt x="20902" y="12589"/>
                    <a:pt x="20902" y="12684"/>
                  </a:cubicBezTo>
                  <a:cubicBezTo>
                    <a:pt x="20902" y="12811"/>
                    <a:pt x="20902" y="12906"/>
                    <a:pt x="20934" y="13032"/>
                  </a:cubicBezTo>
                  <a:cubicBezTo>
                    <a:pt x="20934" y="13254"/>
                    <a:pt x="20934" y="13507"/>
                    <a:pt x="20965" y="13729"/>
                  </a:cubicBezTo>
                  <a:cubicBezTo>
                    <a:pt x="20965" y="13951"/>
                    <a:pt x="20965" y="14172"/>
                    <a:pt x="20965" y="14394"/>
                  </a:cubicBezTo>
                  <a:cubicBezTo>
                    <a:pt x="20965" y="14521"/>
                    <a:pt x="20965" y="14647"/>
                    <a:pt x="20997" y="14742"/>
                  </a:cubicBezTo>
                  <a:cubicBezTo>
                    <a:pt x="20997" y="14869"/>
                    <a:pt x="20965" y="14996"/>
                    <a:pt x="21092" y="15091"/>
                  </a:cubicBezTo>
                  <a:cubicBezTo>
                    <a:pt x="21092" y="15091"/>
                    <a:pt x="21124" y="15122"/>
                    <a:pt x="21155" y="15122"/>
                  </a:cubicBezTo>
                  <a:cubicBezTo>
                    <a:pt x="21155" y="15312"/>
                    <a:pt x="21155" y="15471"/>
                    <a:pt x="21155" y="15661"/>
                  </a:cubicBezTo>
                  <a:cubicBezTo>
                    <a:pt x="20160" y="15533"/>
                    <a:pt x="19159" y="15467"/>
                    <a:pt x="18159" y="15467"/>
                  </a:cubicBezTo>
                  <a:cubicBezTo>
                    <a:pt x="16678" y="15467"/>
                    <a:pt x="15200" y="15612"/>
                    <a:pt x="13745" y="15914"/>
                  </a:cubicBezTo>
                  <a:cubicBezTo>
                    <a:pt x="13396" y="16009"/>
                    <a:pt x="13080" y="16072"/>
                    <a:pt x="12731" y="16167"/>
                  </a:cubicBezTo>
                  <a:cubicBezTo>
                    <a:pt x="12605" y="16199"/>
                    <a:pt x="12478" y="16231"/>
                    <a:pt x="12351" y="16262"/>
                  </a:cubicBezTo>
                  <a:lnTo>
                    <a:pt x="12256" y="16262"/>
                  </a:lnTo>
                  <a:cubicBezTo>
                    <a:pt x="12193" y="16262"/>
                    <a:pt x="12161" y="16294"/>
                    <a:pt x="12130" y="16326"/>
                  </a:cubicBezTo>
                  <a:cubicBezTo>
                    <a:pt x="12035" y="16357"/>
                    <a:pt x="11940" y="16389"/>
                    <a:pt x="11876" y="16421"/>
                  </a:cubicBezTo>
                  <a:cubicBezTo>
                    <a:pt x="11781" y="16421"/>
                    <a:pt x="11718" y="16452"/>
                    <a:pt x="11623" y="16484"/>
                  </a:cubicBezTo>
                  <a:cubicBezTo>
                    <a:pt x="11528" y="16516"/>
                    <a:pt x="11528" y="16611"/>
                    <a:pt x="11560" y="16674"/>
                  </a:cubicBezTo>
                  <a:cubicBezTo>
                    <a:pt x="11465" y="16737"/>
                    <a:pt x="11370" y="16769"/>
                    <a:pt x="11275" y="16769"/>
                  </a:cubicBezTo>
                  <a:cubicBezTo>
                    <a:pt x="11257" y="16773"/>
                    <a:pt x="11239" y="16774"/>
                    <a:pt x="11221" y="16774"/>
                  </a:cubicBezTo>
                  <a:cubicBezTo>
                    <a:pt x="11098" y="16774"/>
                    <a:pt x="10976" y="16701"/>
                    <a:pt x="10853" y="16701"/>
                  </a:cubicBezTo>
                  <a:cubicBezTo>
                    <a:pt x="10835" y="16701"/>
                    <a:pt x="10817" y="16702"/>
                    <a:pt x="10800" y="16706"/>
                  </a:cubicBezTo>
                  <a:cubicBezTo>
                    <a:pt x="10673" y="16706"/>
                    <a:pt x="10617" y="16762"/>
                    <a:pt x="10546" y="16762"/>
                  </a:cubicBezTo>
                  <a:cubicBezTo>
                    <a:pt x="10511" y="16762"/>
                    <a:pt x="10472" y="16748"/>
                    <a:pt x="10419" y="16706"/>
                  </a:cubicBezTo>
                  <a:cubicBezTo>
                    <a:pt x="10293" y="16642"/>
                    <a:pt x="10198" y="16547"/>
                    <a:pt x="10039" y="16484"/>
                  </a:cubicBezTo>
                  <a:cubicBezTo>
                    <a:pt x="10071" y="16484"/>
                    <a:pt x="10071" y="16452"/>
                    <a:pt x="10071" y="16421"/>
                  </a:cubicBezTo>
                  <a:cubicBezTo>
                    <a:pt x="10008" y="15882"/>
                    <a:pt x="9248" y="15787"/>
                    <a:pt x="8804" y="15692"/>
                  </a:cubicBezTo>
                  <a:cubicBezTo>
                    <a:pt x="8551" y="15661"/>
                    <a:pt x="8329" y="15597"/>
                    <a:pt x="8076" y="15566"/>
                  </a:cubicBezTo>
                  <a:cubicBezTo>
                    <a:pt x="7886" y="15534"/>
                    <a:pt x="7728" y="15502"/>
                    <a:pt x="7538" y="15471"/>
                  </a:cubicBezTo>
                  <a:cubicBezTo>
                    <a:pt x="6999" y="15376"/>
                    <a:pt x="6429" y="15312"/>
                    <a:pt x="5891" y="15281"/>
                  </a:cubicBezTo>
                  <a:cubicBezTo>
                    <a:pt x="5620" y="15252"/>
                    <a:pt x="5350" y="15237"/>
                    <a:pt x="5082" y="15237"/>
                  </a:cubicBezTo>
                  <a:cubicBezTo>
                    <a:pt x="4755" y="15237"/>
                    <a:pt x="4431" y="15260"/>
                    <a:pt x="4117" y="15312"/>
                  </a:cubicBezTo>
                  <a:cubicBezTo>
                    <a:pt x="3516" y="15376"/>
                    <a:pt x="2946" y="15502"/>
                    <a:pt x="2376" y="15566"/>
                  </a:cubicBezTo>
                  <a:lnTo>
                    <a:pt x="2344" y="15566"/>
                  </a:lnTo>
                  <a:cubicBezTo>
                    <a:pt x="2059" y="15566"/>
                    <a:pt x="1774" y="15597"/>
                    <a:pt x="1457" y="15597"/>
                  </a:cubicBezTo>
                  <a:lnTo>
                    <a:pt x="1425" y="15597"/>
                  </a:lnTo>
                  <a:cubicBezTo>
                    <a:pt x="1267" y="15566"/>
                    <a:pt x="1140" y="15534"/>
                    <a:pt x="1014" y="15471"/>
                  </a:cubicBezTo>
                  <a:cubicBezTo>
                    <a:pt x="982" y="15439"/>
                    <a:pt x="919" y="15439"/>
                    <a:pt x="887" y="15407"/>
                  </a:cubicBezTo>
                  <a:cubicBezTo>
                    <a:pt x="824" y="15344"/>
                    <a:pt x="760" y="15312"/>
                    <a:pt x="665" y="15281"/>
                  </a:cubicBezTo>
                  <a:lnTo>
                    <a:pt x="634" y="15281"/>
                  </a:lnTo>
                  <a:cubicBezTo>
                    <a:pt x="729" y="14046"/>
                    <a:pt x="855" y="12811"/>
                    <a:pt x="887" y="11575"/>
                  </a:cubicBezTo>
                  <a:cubicBezTo>
                    <a:pt x="887" y="11480"/>
                    <a:pt x="887" y="11385"/>
                    <a:pt x="919" y="11259"/>
                  </a:cubicBezTo>
                  <a:cubicBezTo>
                    <a:pt x="982" y="10372"/>
                    <a:pt x="1109" y="9454"/>
                    <a:pt x="1109" y="8535"/>
                  </a:cubicBezTo>
                  <a:cubicBezTo>
                    <a:pt x="1172" y="8409"/>
                    <a:pt x="1172" y="8250"/>
                    <a:pt x="1172" y="8124"/>
                  </a:cubicBezTo>
                  <a:cubicBezTo>
                    <a:pt x="1204" y="7934"/>
                    <a:pt x="1204" y="7744"/>
                    <a:pt x="1235" y="7554"/>
                  </a:cubicBezTo>
                  <a:cubicBezTo>
                    <a:pt x="1267" y="7205"/>
                    <a:pt x="1299" y="6825"/>
                    <a:pt x="1330" y="6477"/>
                  </a:cubicBezTo>
                  <a:cubicBezTo>
                    <a:pt x="1394" y="5748"/>
                    <a:pt x="1457" y="5020"/>
                    <a:pt x="1520" y="4292"/>
                  </a:cubicBezTo>
                  <a:cubicBezTo>
                    <a:pt x="1584" y="3563"/>
                    <a:pt x="1647" y="2835"/>
                    <a:pt x="1742" y="2106"/>
                  </a:cubicBezTo>
                  <a:cubicBezTo>
                    <a:pt x="1774" y="1758"/>
                    <a:pt x="1805" y="1410"/>
                    <a:pt x="1869" y="1061"/>
                  </a:cubicBezTo>
                  <a:cubicBezTo>
                    <a:pt x="1869" y="871"/>
                    <a:pt x="1932" y="681"/>
                    <a:pt x="1901" y="491"/>
                  </a:cubicBezTo>
                  <a:cubicBezTo>
                    <a:pt x="1901" y="491"/>
                    <a:pt x="1869" y="460"/>
                    <a:pt x="1869" y="428"/>
                  </a:cubicBezTo>
                  <a:cubicBezTo>
                    <a:pt x="1869" y="396"/>
                    <a:pt x="1869" y="396"/>
                    <a:pt x="1869" y="365"/>
                  </a:cubicBezTo>
                  <a:cubicBezTo>
                    <a:pt x="1869" y="270"/>
                    <a:pt x="1901" y="143"/>
                    <a:pt x="1837" y="48"/>
                  </a:cubicBezTo>
                  <a:cubicBezTo>
                    <a:pt x="1821" y="16"/>
                    <a:pt x="1790" y="0"/>
                    <a:pt x="1758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86;p18">
              <a:extLst>
                <a:ext uri="{FF2B5EF4-FFF2-40B4-BE49-F238E27FC236}">
                  <a16:creationId xmlns:a16="http://schemas.microsoft.com/office/drawing/2014/main" xmlns="" id="{902DF06B-EBF9-EE41-3644-19D64AF6E43D}"/>
                </a:ext>
              </a:extLst>
            </p:cNvPr>
            <p:cNvSpPr/>
            <p:nvPr/>
          </p:nvSpPr>
          <p:spPr>
            <a:xfrm>
              <a:off x="5596087" y="4148812"/>
              <a:ext cx="159742" cy="231034"/>
            </a:xfrm>
            <a:custGeom>
              <a:avLst/>
              <a:gdLst/>
              <a:ahLst/>
              <a:cxnLst/>
              <a:rect l="l" t="t" r="r" b="b"/>
              <a:pathLst>
                <a:path w="4878" h="7055" extrusionOk="0">
                  <a:moveTo>
                    <a:pt x="3057" y="0"/>
                  </a:moveTo>
                  <a:cubicBezTo>
                    <a:pt x="2693" y="0"/>
                    <a:pt x="2329" y="8"/>
                    <a:pt x="1964" y="24"/>
                  </a:cubicBezTo>
                  <a:cubicBezTo>
                    <a:pt x="1648" y="56"/>
                    <a:pt x="1299" y="87"/>
                    <a:pt x="951" y="119"/>
                  </a:cubicBezTo>
                  <a:cubicBezTo>
                    <a:pt x="793" y="151"/>
                    <a:pt x="571" y="182"/>
                    <a:pt x="413" y="214"/>
                  </a:cubicBezTo>
                  <a:cubicBezTo>
                    <a:pt x="381" y="246"/>
                    <a:pt x="349" y="246"/>
                    <a:pt x="318" y="277"/>
                  </a:cubicBezTo>
                  <a:cubicBezTo>
                    <a:pt x="283" y="243"/>
                    <a:pt x="237" y="226"/>
                    <a:pt x="192" y="226"/>
                  </a:cubicBezTo>
                  <a:cubicBezTo>
                    <a:pt x="111" y="226"/>
                    <a:pt x="33" y="282"/>
                    <a:pt x="33" y="404"/>
                  </a:cubicBezTo>
                  <a:cubicBezTo>
                    <a:pt x="1" y="531"/>
                    <a:pt x="33" y="658"/>
                    <a:pt x="64" y="784"/>
                  </a:cubicBezTo>
                  <a:cubicBezTo>
                    <a:pt x="64" y="911"/>
                    <a:pt x="64" y="1038"/>
                    <a:pt x="64" y="1164"/>
                  </a:cubicBezTo>
                  <a:cubicBezTo>
                    <a:pt x="96" y="1418"/>
                    <a:pt x="96" y="1703"/>
                    <a:pt x="128" y="1988"/>
                  </a:cubicBezTo>
                  <a:cubicBezTo>
                    <a:pt x="128" y="2526"/>
                    <a:pt x="159" y="3064"/>
                    <a:pt x="191" y="3634"/>
                  </a:cubicBezTo>
                  <a:cubicBezTo>
                    <a:pt x="223" y="4173"/>
                    <a:pt x="223" y="4711"/>
                    <a:pt x="254" y="5281"/>
                  </a:cubicBezTo>
                  <a:cubicBezTo>
                    <a:pt x="318" y="5820"/>
                    <a:pt x="381" y="6358"/>
                    <a:pt x="381" y="6928"/>
                  </a:cubicBezTo>
                  <a:cubicBezTo>
                    <a:pt x="413" y="7023"/>
                    <a:pt x="508" y="7055"/>
                    <a:pt x="603" y="7055"/>
                  </a:cubicBezTo>
                  <a:lnTo>
                    <a:pt x="634" y="7055"/>
                  </a:lnTo>
                  <a:cubicBezTo>
                    <a:pt x="919" y="7023"/>
                    <a:pt x="1236" y="6960"/>
                    <a:pt x="1553" y="6896"/>
                  </a:cubicBezTo>
                  <a:cubicBezTo>
                    <a:pt x="1901" y="6865"/>
                    <a:pt x="2249" y="6833"/>
                    <a:pt x="2598" y="6801"/>
                  </a:cubicBezTo>
                  <a:cubicBezTo>
                    <a:pt x="2793" y="6791"/>
                    <a:pt x="2998" y="6785"/>
                    <a:pt x="3206" y="6785"/>
                  </a:cubicBezTo>
                  <a:cubicBezTo>
                    <a:pt x="3672" y="6785"/>
                    <a:pt x="4155" y="6819"/>
                    <a:pt x="4593" y="6928"/>
                  </a:cubicBezTo>
                  <a:cubicBezTo>
                    <a:pt x="4625" y="6960"/>
                    <a:pt x="4625" y="6991"/>
                    <a:pt x="4656" y="6991"/>
                  </a:cubicBezTo>
                  <a:cubicBezTo>
                    <a:pt x="4677" y="6991"/>
                    <a:pt x="4698" y="7005"/>
                    <a:pt x="4720" y="7005"/>
                  </a:cubicBezTo>
                  <a:cubicBezTo>
                    <a:pt x="4730" y="7005"/>
                    <a:pt x="4741" y="7002"/>
                    <a:pt x="4751" y="6991"/>
                  </a:cubicBezTo>
                  <a:cubicBezTo>
                    <a:pt x="4815" y="6991"/>
                    <a:pt x="4878" y="6896"/>
                    <a:pt x="4846" y="6833"/>
                  </a:cubicBezTo>
                  <a:cubicBezTo>
                    <a:pt x="4846" y="6801"/>
                    <a:pt x="4846" y="6801"/>
                    <a:pt x="4815" y="6770"/>
                  </a:cubicBezTo>
                  <a:cubicBezTo>
                    <a:pt x="4815" y="6770"/>
                    <a:pt x="4815" y="6738"/>
                    <a:pt x="4815" y="6738"/>
                  </a:cubicBezTo>
                  <a:lnTo>
                    <a:pt x="4815" y="6706"/>
                  </a:lnTo>
                  <a:lnTo>
                    <a:pt x="4783" y="6643"/>
                  </a:lnTo>
                  <a:cubicBezTo>
                    <a:pt x="4783" y="6611"/>
                    <a:pt x="4783" y="6580"/>
                    <a:pt x="4783" y="6548"/>
                  </a:cubicBezTo>
                  <a:cubicBezTo>
                    <a:pt x="4878" y="6326"/>
                    <a:pt x="4783" y="6041"/>
                    <a:pt x="4751" y="5820"/>
                  </a:cubicBezTo>
                  <a:cubicBezTo>
                    <a:pt x="4720" y="5535"/>
                    <a:pt x="4688" y="5249"/>
                    <a:pt x="4656" y="4996"/>
                  </a:cubicBezTo>
                  <a:cubicBezTo>
                    <a:pt x="4593" y="4426"/>
                    <a:pt x="4530" y="3856"/>
                    <a:pt x="4498" y="3318"/>
                  </a:cubicBezTo>
                  <a:cubicBezTo>
                    <a:pt x="4466" y="2779"/>
                    <a:pt x="4435" y="2241"/>
                    <a:pt x="4403" y="1671"/>
                  </a:cubicBezTo>
                  <a:cubicBezTo>
                    <a:pt x="4403" y="1418"/>
                    <a:pt x="4403" y="1133"/>
                    <a:pt x="4371" y="848"/>
                  </a:cubicBezTo>
                  <a:cubicBezTo>
                    <a:pt x="4371" y="626"/>
                    <a:pt x="4435" y="309"/>
                    <a:pt x="4308" y="119"/>
                  </a:cubicBezTo>
                  <a:cubicBezTo>
                    <a:pt x="4308" y="87"/>
                    <a:pt x="4276" y="56"/>
                    <a:pt x="4213" y="56"/>
                  </a:cubicBezTo>
                  <a:cubicBezTo>
                    <a:pt x="4213" y="24"/>
                    <a:pt x="4181" y="24"/>
                    <a:pt x="4149" y="24"/>
                  </a:cubicBezTo>
                  <a:cubicBezTo>
                    <a:pt x="3785" y="8"/>
                    <a:pt x="3421" y="0"/>
                    <a:pt x="3057" y="0"/>
                  </a:cubicBezTo>
                  <a:close/>
                </a:path>
              </a:pathLst>
            </a:custGeom>
            <a:solidFill>
              <a:srgbClr val="8BDC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87;p18">
              <a:extLst>
                <a:ext uri="{FF2B5EF4-FFF2-40B4-BE49-F238E27FC236}">
                  <a16:creationId xmlns:a16="http://schemas.microsoft.com/office/drawing/2014/main" xmlns="" id="{6C2E73C8-2A50-70C3-35B6-45D3B177196A}"/>
                </a:ext>
              </a:extLst>
            </p:cNvPr>
            <p:cNvSpPr/>
            <p:nvPr/>
          </p:nvSpPr>
          <p:spPr>
            <a:xfrm>
              <a:off x="5116071" y="3909754"/>
              <a:ext cx="342113" cy="570691"/>
            </a:xfrm>
            <a:custGeom>
              <a:avLst/>
              <a:gdLst/>
              <a:ahLst/>
              <a:cxnLst/>
              <a:rect l="l" t="t" r="r" b="b"/>
              <a:pathLst>
                <a:path w="10447" h="17427" extrusionOk="0">
                  <a:moveTo>
                    <a:pt x="1477" y="1"/>
                  </a:moveTo>
                  <a:cubicBezTo>
                    <a:pt x="1334" y="1"/>
                    <a:pt x="1184" y="88"/>
                    <a:pt x="1168" y="262"/>
                  </a:cubicBezTo>
                  <a:cubicBezTo>
                    <a:pt x="1168" y="262"/>
                    <a:pt x="1168" y="262"/>
                    <a:pt x="1168" y="294"/>
                  </a:cubicBezTo>
                  <a:cubicBezTo>
                    <a:pt x="1168" y="294"/>
                    <a:pt x="1168" y="294"/>
                    <a:pt x="1168" y="294"/>
                  </a:cubicBezTo>
                  <a:lnTo>
                    <a:pt x="1168" y="294"/>
                  </a:lnTo>
                  <a:cubicBezTo>
                    <a:pt x="1168" y="301"/>
                    <a:pt x="1169" y="309"/>
                    <a:pt x="1170" y="318"/>
                  </a:cubicBezTo>
                  <a:lnTo>
                    <a:pt x="1170" y="318"/>
                  </a:lnTo>
                  <a:cubicBezTo>
                    <a:pt x="1229" y="912"/>
                    <a:pt x="1167" y="1537"/>
                    <a:pt x="1104" y="2130"/>
                  </a:cubicBezTo>
                  <a:cubicBezTo>
                    <a:pt x="1041" y="3397"/>
                    <a:pt x="914" y="4632"/>
                    <a:pt x="819" y="5899"/>
                  </a:cubicBezTo>
                  <a:cubicBezTo>
                    <a:pt x="598" y="8623"/>
                    <a:pt x="408" y="11346"/>
                    <a:pt x="154" y="14038"/>
                  </a:cubicBezTo>
                  <a:cubicBezTo>
                    <a:pt x="123" y="14671"/>
                    <a:pt x="59" y="15273"/>
                    <a:pt x="28" y="15906"/>
                  </a:cubicBezTo>
                  <a:cubicBezTo>
                    <a:pt x="0" y="15989"/>
                    <a:pt x="115" y="16071"/>
                    <a:pt x="208" y="16071"/>
                  </a:cubicBezTo>
                  <a:cubicBezTo>
                    <a:pt x="223" y="16071"/>
                    <a:pt x="237" y="16069"/>
                    <a:pt x="249" y="16065"/>
                  </a:cubicBezTo>
                  <a:cubicBezTo>
                    <a:pt x="1300" y="15653"/>
                    <a:pt x="2450" y="15489"/>
                    <a:pt x="3592" y="15489"/>
                  </a:cubicBezTo>
                  <a:cubicBezTo>
                    <a:pt x="4033" y="15489"/>
                    <a:pt x="4473" y="15514"/>
                    <a:pt x="4905" y="15558"/>
                  </a:cubicBezTo>
                  <a:cubicBezTo>
                    <a:pt x="6473" y="15712"/>
                    <a:pt x="8012" y="16134"/>
                    <a:pt x="9462" y="16768"/>
                  </a:cubicBezTo>
                  <a:lnTo>
                    <a:pt x="9462" y="16768"/>
                  </a:lnTo>
                  <a:cubicBezTo>
                    <a:pt x="9431" y="16829"/>
                    <a:pt x="9402" y="16891"/>
                    <a:pt x="9402" y="16983"/>
                  </a:cubicBezTo>
                  <a:cubicBezTo>
                    <a:pt x="9402" y="17141"/>
                    <a:pt x="9497" y="17268"/>
                    <a:pt x="9655" y="17331"/>
                  </a:cubicBezTo>
                  <a:cubicBezTo>
                    <a:pt x="9782" y="17395"/>
                    <a:pt x="9940" y="17427"/>
                    <a:pt x="10098" y="17427"/>
                  </a:cubicBezTo>
                  <a:cubicBezTo>
                    <a:pt x="10225" y="17395"/>
                    <a:pt x="10320" y="17300"/>
                    <a:pt x="10415" y="17205"/>
                  </a:cubicBezTo>
                  <a:cubicBezTo>
                    <a:pt x="10447" y="17173"/>
                    <a:pt x="10447" y="17141"/>
                    <a:pt x="10415" y="17110"/>
                  </a:cubicBezTo>
                  <a:cubicBezTo>
                    <a:pt x="10352" y="17046"/>
                    <a:pt x="10289" y="16951"/>
                    <a:pt x="10194" y="16920"/>
                  </a:cubicBezTo>
                  <a:cubicBezTo>
                    <a:pt x="10130" y="16888"/>
                    <a:pt x="10035" y="16888"/>
                    <a:pt x="9972" y="16888"/>
                  </a:cubicBezTo>
                  <a:cubicBezTo>
                    <a:pt x="9972" y="16856"/>
                    <a:pt x="9972" y="16793"/>
                    <a:pt x="9972" y="16761"/>
                  </a:cubicBezTo>
                  <a:cubicBezTo>
                    <a:pt x="10003" y="16698"/>
                    <a:pt x="10003" y="16666"/>
                    <a:pt x="10003" y="16603"/>
                  </a:cubicBezTo>
                  <a:cubicBezTo>
                    <a:pt x="9972" y="16445"/>
                    <a:pt x="9877" y="16350"/>
                    <a:pt x="9718" y="16286"/>
                  </a:cubicBezTo>
                  <a:cubicBezTo>
                    <a:pt x="8990" y="15970"/>
                    <a:pt x="8230" y="15748"/>
                    <a:pt x="7470" y="15558"/>
                  </a:cubicBezTo>
                  <a:cubicBezTo>
                    <a:pt x="6248" y="15265"/>
                    <a:pt x="4987" y="15103"/>
                    <a:pt x="3733" y="15103"/>
                  </a:cubicBezTo>
                  <a:cubicBezTo>
                    <a:pt x="3363" y="15103"/>
                    <a:pt x="2993" y="15117"/>
                    <a:pt x="2625" y="15146"/>
                  </a:cubicBezTo>
                  <a:cubicBezTo>
                    <a:pt x="1885" y="15232"/>
                    <a:pt x="1119" y="15368"/>
                    <a:pt x="397" y="15625"/>
                  </a:cubicBezTo>
                  <a:lnTo>
                    <a:pt x="397" y="15625"/>
                  </a:lnTo>
                  <a:cubicBezTo>
                    <a:pt x="520" y="14012"/>
                    <a:pt x="668" y="12426"/>
                    <a:pt x="788" y="10839"/>
                  </a:cubicBezTo>
                  <a:cubicBezTo>
                    <a:pt x="1009" y="8084"/>
                    <a:pt x="1231" y="5297"/>
                    <a:pt x="1453" y="2542"/>
                  </a:cubicBezTo>
                  <a:cubicBezTo>
                    <a:pt x="1516" y="2035"/>
                    <a:pt x="1548" y="1497"/>
                    <a:pt x="1611" y="1022"/>
                  </a:cubicBezTo>
                  <a:cubicBezTo>
                    <a:pt x="1643" y="927"/>
                    <a:pt x="1643" y="832"/>
                    <a:pt x="1643" y="737"/>
                  </a:cubicBezTo>
                  <a:lnTo>
                    <a:pt x="1675" y="642"/>
                  </a:lnTo>
                  <a:cubicBezTo>
                    <a:pt x="1675" y="634"/>
                    <a:pt x="1675" y="622"/>
                    <a:pt x="1675" y="610"/>
                  </a:cubicBezTo>
                  <a:cubicBezTo>
                    <a:pt x="1675" y="560"/>
                    <a:pt x="1669" y="550"/>
                    <a:pt x="1665" y="550"/>
                  </a:cubicBezTo>
                  <a:cubicBezTo>
                    <a:pt x="1663" y="550"/>
                    <a:pt x="1660" y="554"/>
                    <a:pt x="1660" y="554"/>
                  </a:cubicBezTo>
                  <a:cubicBezTo>
                    <a:pt x="1660" y="554"/>
                    <a:pt x="1664" y="547"/>
                    <a:pt x="1675" y="515"/>
                  </a:cubicBezTo>
                  <a:cubicBezTo>
                    <a:pt x="1675" y="484"/>
                    <a:pt x="1706" y="452"/>
                    <a:pt x="1706" y="452"/>
                  </a:cubicBezTo>
                  <a:cubicBezTo>
                    <a:pt x="1706" y="425"/>
                    <a:pt x="1706" y="399"/>
                    <a:pt x="1706" y="372"/>
                  </a:cubicBezTo>
                  <a:lnTo>
                    <a:pt x="1706" y="372"/>
                  </a:lnTo>
                  <a:cubicBezTo>
                    <a:pt x="1719" y="345"/>
                    <a:pt x="1730" y="318"/>
                    <a:pt x="1738" y="294"/>
                  </a:cubicBezTo>
                  <a:cubicBezTo>
                    <a:pt x="1738" y="262"/>
                    <a:pt x="1738" y="262"/>
                    <a:pt x="1738" y="262"/>
                  </a:cubicBezTo>
                  <a:cubicBezTo>
                    <a:pt x="1754" y="88"/>
                    <a:pt x="1619" y="1"/>
                    <a:pt x="14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788;p18">
              <a:extLst>
                <a:ext uri="{FF2B5EF4-FFF2-40B4-BE49-F238E27FC236}">
                  <a16:creationId xmlns:a16="http://schemas.microsoft.com/office/drawing/2014/main" xmlns="" id="{A815E4CB-B4F3-F773-DEDF-DDF837430EB1}"/>
                </a:ext>
              </a:extLst>
            </p:cNvPr>
            <p:cNvSpPr/>
            <p:nvPr/>
          </p:nvSpPr>
          <p:spPr>
            <a:xfrm>
              <a:off x="5443319" y="3892856"/>
              <a:ext cx="351937" cy="586835"/>
            </a:xfrm>
            <a:custGeom>
              <a:avLst/>
              <a:gdLst/>
              <a:ahLst/>
              <a:cxnLst/>
              <a:rect l="l" t="t" r="r" b="b"/>
              <a:pathLst>
                <a:path w="10747" h="17920" extrusionOk="0">
                  <a:moveTo>
                    <a:pt x="5965" y="1"/>
                  </a:moveTo>
                  <a:cubicBezTo>
                    <a:pt x="5594" y="1"/>
                    <a:pt x="5223" y="18"/>
                    <a:pt x="4856" y="50"/>
                  </a:cubicBezTo>
                  <a:cubicBezTo>
                    <a:pt x="4064" y="113"/>
                    <a:pt x="3304" y="271"/>
                    <a:pt x="2544" y="461"/>
                  </a:cubicBezTo>
                  <a:cubicBezTo>
                    <a:pt x="1784" y="651"/>
                    <a:pt x="1087" y="936"/>
                    <a:pt x="327" y="1190"/>
                  </a:cubicBezTo>
                  <a:cubicBezTo>
                    <a:pt x="1" y="1299"/>
                    <a:pt x="165" y="1735"/>
                    <a:pt x="419" y="1735"/>
                  </a:cubicBezTo>
                  <a:cubicBezTo>
                    <a:pt x="460" y="1735"/>
                    <a:pt x="504" y="1723"/>
                    <a:pt x="549" y="1696"/>
                  </a:cubicBezTo>
                  <a:cubicBezTo>
                    <a:pt x="1182" y="1316"/>
                    <a:pt x="1879" y="1063"/>
                    <a:pt x="2576" y="841"/>
                  </a:cubicBezTo>
                  <a:cubicBezTo>
                    <a:pt x="3304" y="620"/>
                    <a:pt x="4064" y="493"/>
                    <a:pt x="4824" y="398"/>
                  </a:cubicBezTo>
                  <a:cubicBezTo>
                    <a:pt x="5221" y="354"/>
                    <a:pt x="5626" y="329"/>
                    <a:pt x="6031" y="329"/>
                  </a:cubicBezTo>
                  <a:cubicBezTo>
                    <a:pt x="7050" y="329"/>
                    <a:pt x="8076" y="484"/>
                    <a:pt x="9013" y="868"/>
                  </a:cubicBezTo>
                  <a:lnTo>
                    <a:pt x="9013" y="868"/>
                  </a:lnTo>
                  <a:cubicBezTo>
                    <a:pt x="9168" y="2581"/>
                    <a:pt x="9324" y="4323"/>
                    <a:pt x="9480" y="6035"/>
                  </a:cubicBezTo>
                  <a:cubicBezTo>
                    <a:pt x="9733" y="8854"/>
                    <a:pt x="9955" y="11672"/>
                    <a:pt x="10208" y="14459"/>
                  </a:cubicBezTo>
                  <a:cubicBezTo>
                    <a:pt x="10262" y="15029"/>
                    <a:pt x="10293" y="15575"/>
                    <a:pt x="10341" y="16138"/>
                  </a:cubicBezTo>
                  <a:lnTo>
                    <a:pt x="10341" y="16138"/>
                  </a:lnTo>
                  <a:cubicBezTo>
                    <a:pt x="9263" y="15750"/>
                    <a:pt x="8103" y="15602"/>
                    <a:pt x="6955" y="15602"/>
                  </a:cubicBezTo>
                  <a:cubicBezTo>
                    <a:pt x="6655" y="15602"/>
                    <a:pt x="6356" y="15612"/>
                    <a:pt x="6059" y="15631"/>
                  </a:cubicBezTo>
                  <a:cubicBezTo>
                    <a:pt x="4444" y="15726"/>
                    <a:pt x="2829" y="16074"/>
                    <a:pt x="1341" y="16676"/>
                  </a:cubicBezTo>
                  <a:cubicBezTo>
                    <a:pt x="1182" y="16739"/>
                    <a:pt x="929" y="16802"/>
                    <a:pt x="834" y="16929"/>
                  </a:cubicBezTo>
                  <a:cubicBezTo>
                    <a:pt x="739" y="17056"/>
                    <a:pt x="739" y="17182"/>
                    <a:pt x="771" y="17309"/>
                  </a:cubicBezTo>
                  <a:cubicBezTo>
                    <a:pt x="771" y="17329"/>
                    <a:pt x="771" y="17363"/>
                    <a:pt x="779" y="17392"/>
                  </a:cubicBezTo>
                  <a:lnTo>
                    <a:pt x="779" y="17392"/>
                  </a:lnTo>
                  <a:cubicBezTo>
                    <a:pt x="749" y="17399"/>
                    <a:pt x="720" y="17404"/>
                    <a:pt x="707" y="17404"/>
                  </a:cubicBezTo>
                  <a:cubicBezTo>
                    <a:pt x="549" y="17436"/>
                    <a:pt x="486" y="17531"/>
                    <a:pt x="327" y="17626"/>
                  </a:cubicBezTo>
                  <a:cubicBezTo>
                    <a:pt x="327" y="17657"/>
                    <a:pt x="327" y="17721"/>
                    <a:pt x="359" y="17721"/>
                  </a:cubicBezTo>
                  <a:cubicBezTo>
                    <a:pt x="454" y="17784"/>
                    <a:pt x="581" y="17911"/>
                    <a:pt x="676" y="17911"/>
                  </a:cubicBezTo>
                  <a:cubicBezTo>
                    <a:pt x="705" y="17917"/>
                    <a:pt x="735" y="17919"/>
                    <a:pt x="765" y="17919"/>
                  </a:cubicBezTo>
                  <a:cubicBezTo>
                    <a:pt x="901" y="17919"/>
                    <a:pt x="1047" y="17868"/>
                    <a:pt x="1151" y="17816"/>
                  </a:cubicBezTo>
                  <a:cubicBezTo>
                    <a:pt x="1246" y="17752"/>
                    <a:pt x="1341" y="17657"/>
                    <a:pt x="1372" y="17499"/>
                  </a:cubicBezTo>
                  <a:cubicBezTo>
                    <a:pt x="1372" y="17436"/>
                    <a:pt x="1309" y="17341"/>
                    <a:pt x="1309" y="17277"/>
                  </a:cubicBezTo>
                  <a:cubicBezTo>
                    <a:pt x="1309" y="17268"/>
                    <a:pt x="1309" y="17256"/>
                    <a:pt x="1308" y="17243"/>
                  </a:cubicBezTo>
                  <a:lnTo>
                    <a:pt x="1308" y="17243"/>
                  </a:lnTo>
                  <a:cubicBezTo>
                    <a:pt x="2753" y="16647"/>
                    <a:pt x="4311" y="16258"/>
                    <a:pt x="5869" y="16106"/>
                  </a:cubicBezTo>
                  <a:cubicBezTo>
                    <a:pt x="6334" y="16058"/>
                    <a:pt x="6804" y="16031"/>
                    <a:pt x="7275" y="16031"/>
                  </a:cubicBezTo>
                  <a:cubicBezTo>
                    <a:pt x="8377" y="16031"/>
                    <a:pt x="9482" y="16181"/>
                    <a:pt x="10525" y="16581"/>
                  </a:cubicBezTo>
                  <a:cubicBezTo>
                    <a:pt x="10542" y="16593"/>
                    <a:pt x="10561" y="16598"/>
                    <a:pt x="10580" y="16598"/>
                  </a:cubicBezTo>
                  <a:cubicBezTo>
                    <a:pt x="10663" y="16598"/>
                    <a:pt x="10746" y="16500"/>
                    <a:pt x="10746" y="16422"/>
                  </a:cubicBezTo>
                  <a:cubicBezTo>
                    <a:pt x="10588" y="14649"/>
                    <a:pt x="10430" y="12907"/>
                    <a:pt x="10271" y="11134"/>
                  </a:cubicBezTo>
                  <a:cubicBezTo>
                    <a:pt x="10018" y="8315"/>
                    <a:pt x="9796" y="5528"/>
                    <a:pt x="9543" y="2710"/>
                  </a:cubicBezTo>
                  <a:cubicBezTo>
                    <a:pt x="9480" y="2076"/>
                    <a:pt x="9416" y="1411"/>
                    <a:pt x="9353" y="778"/>
                  </a:cubicBezTo>
                  <a:cubicBezTo>
                    <a:pt x="9353" y="715"/>
                    <a:pt x="9353" y="651"/>
                    <a:pt x="9290" y="620"/>
                  </a:cubicBezTo>
                  <a:cubicBezTo>
                    <a:pt x="8240" y="166"/>
                    <a:pt x="7100" y="1"/>
                    <a:pt x="59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789;p18">
              <a:extLst>
                <a:ext uri="{FF2B5EF4-FFF2-40B4-BE49-F238E27FC236}">
                  <a16:creationId xmlns:a16="http://schemas.microsoft.com/office/drawing/2014/main" xmlns="" id="{67AEBC4F-7B95-17CC-C087-C4C7F440CAC6}"/>
                </a:ext>
              </a:extLst>
            </p:cNvPr>
            <p:cNvSpPr/>
            <p:nvPr/>
          </p:nvSpPr>
          <p:spPr>
            <a:xfrm>
              <a:off x="5158447" y="3891972"/>
              <a:ext cx="301768" cy="54230"/>
            </a:xfrm>
            <a:custGeom>
              <a:avLst/>
              <a:gdLst/>
              <a:ahLst/>
              <a:cxnLst/>
              <a:rect l="l" t="t" r="r" b="b"/>
              <a:pathLst>
                <a:path w="9215" h="1656" extrusionOk="0">
                  <a:moveTo>
                    <a:pt x="3172" y="1"/>
                  </a:moveTo>
                  <a:cubicBezTo>
                    <a:pt x="2809" y="1"/>
                    <a:pt x="2447" y="16"/>
                    <a:pt x="2091" y="45"/>
                  </a:cubicBezTo>
                  <a:cubicBezTo>
                    <a:pt x="1742" y="77"/>
                    <a:pt x="1394" y="140"/>
                    <a:pt x="1014" y="235"/>
                  </a:cubicBezTo>
                  <a:cubicBezTo>
                    <a:pt x="856" y="267"/>
                    <a:pt x="666" y="330"/>
                    <a:pt x="476" y="393"/>
                  </a:cubicBezTo>
                  <a:cubicBezTo>
                    <a:pt x="317" y="457"/>
                    <a:pt x="127" y="488"/>
                    <a:pt x="32" y="647"/>
                  </a:cubicBezTo>
                  <a:cubicBezTo>
                    <a:pt x="0" y="773"/>
                    <a:pt x="32" y="932"/>
                    <a:pt x="159" y="963"/>
                  </a:cubicBezTo>
                  <a:cubicBezTo>
                    <a:pt x="203" y="978"/>
                    <a:pt x="245" y="984"/>
                    <a:pt x="287" y="984"/>
                  </a:cubicBezTo>
                  <a:cubicBezTo>
                    <a:pt x="424" y="984"/>
                    <a:pt x="551" y="917"/>
                    <a:pt x="697" y="868"/>
                  </a:cubicBezTo>
                  <a:cubicBezTo>
                    <a:pt x="856" y="805"/>
                    <a:pt x="1014" y="773"/>
                    <a:pt x="1172" y="710"/>
                  </a:cubicBezTo>
                  <a:cubicBezTo>
                    <a:pt x="1489" y="615"/>
                    <a:pt x="1837" y="552"/>
                    <a:pt x="2154" y="488"/>
                  </a:cubicBezTo>
                  <a:cubicBezTo>
                    <a:pt x="2618" y="414"/>
                    <a:pt x="3071" y="383"/>
                    <a:pt x="3519" y="383"/>
                  </a:cubicBezTo>
                  <a:cubicBezTo>
                    <a:pt x="3836" y="383"/>
                    <a:pt x="4151" y="399"/>
                    <a:pt x="4466" y="425"/>
                  </a:cubicBezTo>
                  <a:cubicBezTo>
                    <a:pt x="5954" y="552"/>
                    <a:pt x="7506" y="963"/>
                    <a:pt x="8836" y="1628"/>
                  </a:cubicBezTo>
                  <a:cubicBezTo>
                    <a:pt x="8870" y="1647"/>
                    <a:pt x="8902" y="1656"/>
                    <a:pt x="8933" y="1656"/>
                  </a:cubicBezTo>
                  <a:cubicBezTo>
                    <a:pt x="9106" y="1656"/>
                    <a:pt x="9214" y="1392"/>
                    <a:pt x="9026" y="1312"/>
                  </a:cubicBezTo>
                  <a:cubicBezTo>
                    <a:pt x="7601" y="678"/>
                    <a:pt x="6081" y="235"/>
                    <a:pt x="4498" y="77"/>
                  </a:cubicBezTo>
                  <a:cubicBezTo>
                    <a:pt x="4062" y="24"/>
                    <a:pt x="3616" y="1"/>
                    <a:pt x="3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790;p18">
              <a:extLst>
                <a:ext uri="{FF2B5EF4-FFF2-40B4-BE49-F238E27FC236}">
                  <a16:creationId xmlns:a16="http://schemas.microsoft.com/office/drawing/2014/main" xmlns="" id="{1A01AB47-CDBB-65CC-5BDC-CE737B70C19B}"/>
                </a:ext>
              </a:extLst>
            </p:cNvPr>
            <p:cNvSpPr/>
            <p:nvPr/>
          </p:nvSpPr>
          <p:spPr>
            <a:xfrm>
              <a:off x="5093115" y="3918301"/>
              <a:ext cx="354328" cy="559360"/>
            </a:xfrm>
            <a:custGeom>
              <a:avLst/>
              <a:gdLst/>
              <a:ahLst/>
              <a:cxnLst/>
              <a:rect l="l" t="t" r="r" b="b"/>
              <a:pathLst>
                <a:path w="10820" h="17081" extrusionOk="0">
                  <a:moveTo>
                    <a:pt x="1647" y="1"/>
                  </a:moveTo>
                  <a:cubicBezTo>
                    <a:pt x="1584" y="1"/>
                    <a:pt x="1489" y="64"/>
                    <a:pt x="1489" y="128"/>
                  </a:cubicBezTo>
                  <a:cubicBezTo>
                    <a:pt x="1394" y="666"/>
                    <a:pt x="1362" y="1173"/>
                    <a:pt x="1330" y="1711"/>
                  </a:cubicBezTo>
                  <a:cubicBezTo>
                    <a:pt x="1267" y="2313"/>
                    <a:pt x="1235" y="2915"/>
                    <a:pt x="1204" y="3548"/>
                  </a:cubicBezTo>
                  <a:cubicBezTo>
                    <a:pt x="1077" y="4910"/>
                    <a:pt x="982" y="6303"/>
                    <a:pt x="855" y="7665"/>
                  </a:cubicBezTo>
                  <a:cubicBezTo>
                    <a:pt x="792" y="8362"/>
                    <a:pt x="729" y="9058"/>
                    <a:pt x="665" y="9755"/>
                  </a:cubicBezTo>
                  <a:cubicBezTo>
                    <a:pt x="634" y="10072"/>
                    <a:pt x="602" y="10420"/>
                    <a:pt x="539" y="10737"/>
                  </a:cubicBezTo>
                  <a:cubicBezTo>
                    <a:pt x="539" y="10927"/>
                    <a:pt x="539" y="11085"/>
                    <a:pt x="475" y="11243"/>
                  </a:cubicBezTo>
                  <a:cubicBezTo>
                    <a:pt x="444" y="11402"/>
                    <a:pt x="380" y="11560"/>
                    <a:pt x="349" y="11718"/>
                  </a:cubicBezTo>
                  <a:cubicBezTo>
                    <a:pt x="285" y="12288"/>
                    <a:pt x="285" y="12859"/>
                    <a:pt x="254" y="13460"/>
                  </a:cubicBezTo>
                  <a:cubicBezTo>
                    <a:pt x="222" y="13935"/>
                    <a:pt x="190" y="14410"/>
                    <a:pt x="159" y="14854"/>
                  </a:cubicBezTo>
                  <a:cubicBezTo>
                    <a:pt x="95" y="15360"/>
                    <a:pt x="64" y="15867"/>
                    <a:pt x="32" y="16342"/>
                  </a:cubicBezTo>
                  <a:cubicBezTo>
                    <a:pt x="0" y="16469"/>
                    <a:pt x="127" y="16532"/>
                    <a:pt x="222" y="16532"/>
                  </a:cubicBezTo>
                  <a:cubicBezTo>
                    <a:pt x="3167" y="16659"/>
                    <a:pt x="6112" y="16880"/>
                    <a:pt x="9089" y="16944"/>
                  </a:cubicBezTo>
                  <a:cubicBezTo>
                    <a:pt x="9279" y="16944"/>
                    <a:pt x="9469" y="16944"/>
                    <a:pt x="9659" y="16912"/>
                  </a:cubicBezTo>
                  <a:cubicBezTo>
                    <a:pt x="9802" y="16871"/>
                    <a:pt x="9919" y="16804"/>
                    <a:pt x="10044" y="16804"/>
                  </a:cubicBezTo>
                  <a:cubicBezTo>
                    <a:pt x="10112" y="16804"/>
                    <a:pt x="10183" y="16824"/>
                    <a:pt x="10261" y="16880"/>
                  </a:cubicBezTo>
                  <a:cubicBezTo>
                    <a:pt x="10382" y="16953"/>
                    <a:pt x="10503" y="17081"/>
                    <a:pt x="10638" y="17081"/>
                  </a:cubicBezTo>
                  <a:cubicBezTo>
                    <a:pt x="10680" y="17081"/>
                    <a:pt x="10723" y="17069"/>
                    <a:pt x="10768" y="17039"/>
                  </a:cubicBezTo>
                  <a:cubicBezTo>
                    <a:pt x="10820" y="16987"/>
                    <a:pt x="10787" y="16935"/>
                    <a:pt x="10756" y="16935"/>
                  </a:cubicBezTo>
                  <a:cubicBezTo>
                    <a:pt x="10749" y="16935"/>
                    <a:pt x="10742" y="16938"/>
                    <a:pt x="10736" y="16944"/>
                  </a:cubicBezTo>
                  <a:cubicBezTo>
                    <a:pt x="10715" y="16954"/>
                    <a:pt x="10693" y="16959"/>
                    <a:pt x="10670" y="16959"/>
                  </a:cubicBezTo>
                  <a:cubicBezTo>
                    <a:pt x="10484" y="16959"/>
                    <a:pt x="10240" y="16655"/>
                    <a:pt x="10071" y="16627"/>
                  </a:cubicBezTo>
                  <a:cubicBezTo>
                    <a:pt x="9944" y="16627"/>
                    <a:pt x="9849" y="16659"/>
                    <a:pt x="9754" y="16690"/>
                  </a:cubicBezTo>
                  <a:cubicBezTo>
                    <a:pt x="9621" y="16747"/>
                    <a:pt x="9500" y="16759"/>
                    <a:pt x="9376" y="16759"/>
                  </a:cubicBezTo>
                  <a:cubicBezTo>
                    <a:pt x="9293" y="16759"/>
                    <a:pt x="9210" y="16754"/>
                    <a:pt x="9121" y="16754"/>
                  </a:cubicBezTo>
                  <a:cubicBezTo>
                    <a:pt x="8361" y="16690"/>
                    <a:pt x="7601" y="16659"/>
                    <a:pt x="6841" y="16595"/>
                  </a:cubicBezTo>
                  <a:cubicBezTo>
                    <a:pt x="5479" y="16500"/>
                    <a:pt x="4149" y="16374"/>
                    <a:pt x="2787" y="16310"/>
                  </a:cubicBezTo>
                  <a:cubicBezTo>
                    <a:pt x="2002" y="16252"/>
                    <a:pt x="1217" y="16221"/>
                    <a:pt x="407" y="16167"/>
                  </a:cubicBezTo>
                  <a:lnTo>
                    <a:pt x="407" y="16167"/>
                  </a:lnTo>
                  <a:cubicBezTo>
                    <a:pt x="453" y="15845"/>
                    <a:pt x="480" y="15519"/>
                    <a:pt x="507" y="15170"/>
                  </a:cubicBezTo>
                  <a:cubicBezTo>
                    <a:pt x="602" y="14189"/>
                    <a:pt x="760" y="13207"/>
                    <a:pt x="855" y="12193"/>
                  </a:cubicBezTo>
                  <a:cubicBezTo>
                    <a:pt x="887" y="12067"/>
                    <a:pt x="919" y="11908"/>
                    <a:pt x="919" y="11782"/>
                  </a:cubicBezTo>
                  <a:cubicBezTo>
                    <a:pt x="919" y="11592"/>
                    <a:pt x="887" y="11433"/>
                    <a:pt x="855" y="11275"/>
                  </a:cubicBezTo>
                  <a:cubicBezTo>
                    <a:pt x="855" y="10958"/>
                    <a:pt x="919" y="10610"/>
                    <a:pt x="919" y="10293"/>
                  </a:cubicBezTo>
                  <a:cubicBezTo>
                    <a:pt x="982" y="9597"/>
                    <a:pt x="1045" y="8900"/>
                    <a:pt x="1109" y="8235"/>
                  </a:cubicBezTo>
                  <a:cubicBezTo>
                    <a:pt x="1235" y="6841"/>
                    <a:pt x="1362" y="5480"/>
                    <a:pt x="1489" y="4086"/>
                  </a:cubicBezTo>
                  <a:cubicBezTo>
                    <a:pt x="1552" y="3390"/>
                    <a:pt x="1647" y="2693"/>
                    <a:pt x="1710" y="1996"/>
                  </a:cubicBezTo>
                  <a:cubicBezTo>
                    <a:pt x="1739" y="1446"/>
                    <a:pt x="1821" y="896"/>
                    <a:pt x="1835" y="345"/>
                  </a:cubicBezTo>
                  <a:lnTo>
                    <a:pt x="1835" y="345"/>
                  </a:lnTo>
                  <a:cubicBezTo>
                    <a:pt x="1931" y="329"/>
                    <a:pt x="2027" y="318"/>
                    <a:pt x="2122" y="318"/>
                  </a:cubicBezTo>
                  <a:cubicBezTo>
                    <a:pt x="2281" y="318"/>
                    <a:pt x="2281" y="64"/>
                    <a:pt x="2122" y="64"/>
                  </a:cubicBezTo>
                  <a:cubicBezTo>
                    <a:pt x="1964" y="64"/>
                    <a:pt x="1805" y="1"/>
                    <a:pt x="1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791;p18">
              <a:extLst>
                <a:ext uri="{FF2B5EF4-FFF2-40B4-BE49-F238E27FC236}">
                  <a16:creationId xmlns:a16="http://schemas.microsoft.com/office/drawing/2014/main" xmlns="" id="{251C5950-A918-D4B8-8286-D9A1B63D3DF2}"/>
                </a:ext>
              </a:extLst>
            </p:cNvPr>
            <p:cNvSpPr/>
            <p:nvPr/>
          </p:nvSpPr>
          <p:spPr>
            <a:xfrm>
              <a:off x="5464572" y="3926619"/>
              <a:ext cx="351413" cy="549929"/>
            </a:xfrm>
            <a:custGeom>
              <a:avLst/>
              <a:gdLst/>
              <a:ahLst/>
              <a:cxnLst/>
              <a:rect l="l" t="t" r="r" b="b"/>
              <a:pathLst>
                <a:path w="10731" h="16793" extrusionOk="0">
                  <a:moveTo>
                    <a:pt x="9242" y="0"/>
                  </a:moveTo>
                  <a:cubicBezTo>
                    <a:pt x="9021" y="32"/>
                    <a:pt x="8799" y="95"/>
                    <a:pt x="8609" y="95"/>
                  </a:cubicBezTo>
                  <a:cubicBezTo>
                    <a:pt x="8451" y="95"/>
                    <a:pt x="8451" y="349"/>
                    <a:pt x="8609" y="349"/>
                  </a:cubicBezTo>
                  <a:cubicBezTo>
                    <a:pt x="8745" y="349"/>
                    <a:pt x="8897" y="365"/>
                    <a:pt x="9054" y="386"/>
                  </a:cubicBezTo>
                  <a:lnTo>
                    <a:pt x="9054" y="386"/>
                  </a:lnTo>
                  <a:cubicBezTo>
                    <a:pt x="9066" y="838"/>
                    <a:pt x="9119" y="1290"/>
                    <a:pt x="9147" y="1742"/>
                  </a:cubicBezTo>
                  <a:cubicBezTo>
                    <a:pt x="9211" y="2344"/>
                    <a:pt x="9274" y="2946"/>
                    <a:pt x="9306" y="3516"/>
                  </a:cubicBezTo>
                  <a:cubicBezTo>
                    <a:pt x="9432" y="4877"/>
                    <a:pt x="9527" y="6207"/>
                    <a:pt x="9654" y="7569"/>
                  </a:cubicBezTo>
                  <a:cubicBezTo>
                    <a:pt x="9717" y="8266"/>
                    <a:pt x="9749" y="8963"/>
                    <a:pt x="9812" y="9628"/>
                  </a:cubicBezTo>
                  <a:cubicBezTo>
                    <a:pt x="9844" y="9976"/>
                    <a:pt x="9876" y="10293"/>
                    <a:pt x="9907" y="10609"/>
                  </a:cubicBezTo>
                  <a:cubicBezTo>
                    <a:pt x="9907" y="10768"/>
                    <a:pt x="9907" y="10926"/>
                    <a:pt x="9907" y="11053"/>
                  </a:cubicBezTo>
                  <a:cubicBezTo>
                    <a:pt x="9907" y="11243"/>
                    <a:pt x="9844" y="11401"/>
                    <a:pt x="9876" y="11559"/>
                  </a:cubicBezTo>
                  <a:cubicBezTo>
                    <a:pt x="9907" y="12129"/>
                    <a:pt x="10002" y="12700"/>
                    <a:pt x="10066" y="13270"/>
                  </a:cubicBezTo>
                  <a:cubicBezTo>
                    <a:pt x="10129" y="13745"/>
                    <a:pt x="10161" y="14188"/>
                    <a:pt x="10224" y="14663"/>
                  </a:cubicBezTo>
                  <a:cubicBezTo>
                    <a:pt x="10252" y="15079"/>
                    <a:pt x="10304" y="15494"/>
                    <a:pt x="10337" y="15909"/>
                  </a:cubicBezTo>
                  <a:lnTo>
                    <a:pt x="10337" y="15909"/>
                  </a:lnTo>
                  <a:cubicBezTo>
                    <a:pt x="7556" y="16067"/>
                    <a:pt x="4804" y="16283"/>
                    <a:pt x="2022" y="16468"/>
                  </a:cubicBezTo>
                  <a:cubicBezTo>
                    <a:pt x="1832" y="16500"/>
                    <a:pt x="1610" y="16500"/>
                    <a:pt x="1388" y="16500"/>
                  </a:cubicBezTo>
                  <a:cubicBezTo>
                    <a:pt x="1198" y="16500"/>
                    <a:pt x="1040" y="16405"/>
                    <a:pt x="850" y="16373"/>
                  </a:cubicBezTo>
                  <a:cubicBezTo>
                    <a:pt x="827" y="16367"/>
                    <a:pt x="805" y="16365"/>
                    <a:pt x="783" y="16365"/>
                  </a:cubicBezTo>
                  <a:cubicBezTo>
                    <a:pt x="688" y="16365"/>
                    <a:pt x="611" y="16416"/>
                    <a:pt x="533" y="16468"/>
                  </a:cubicBezTo>
                  <a:cubicBezTo>
                    <a:pt x="422" y="16524"/>
                    <a:pt x="287" y="16701"/>
                    <a:pt x="148" y="16701"/>
                  </a:cubicBezTo>
                  <a:cubicBezTo>
                    <a:pt x="129" y="16701"/>
                    <a:pt x="109" y="16698"/>
                    <a:pt x="90" y="16690"/>
                  </a:cubicBezTo>
                  <a:cubicBezTo>
                    <a:pt x="78" y="16684"/>
                    <a:pt x="67" y="16681"/>
                    <a:pt x="57" y="16681"/>
                  </a:cubicBezTo>
                  <a:cubicBezTo>
                    <a:pt x="17" y="16681"/>
                    <a:pt x="1" y="16728"/>
                    <a:pt x="27" y="16753"/>
                  </a:cubicBezTo>
                  <a:cubicBezTo>
                    <a:pt x="73" y="16781"/>
                    <a:pt x="119" y="16793"/>
                    <a:pt x="165" y="16793"/>
                  </a:cubicBezTo>
                  <a:cubicBezTo>
                    <a:pt x="275" y="16793"/>
                    <a:pt x="380" y="16725"/>
                    <a:pt x="470" y="16658"/>
                  </a:cubicBezTo>
                  <a:cubicBezTo>
                    <a:pt x="597" y="16574"/>
                    <a:pt x="681" y="16531"/>
                    <a:pt x="789" y="16531"/>
                  </a:cubicBezTo>
                  <a:cubicBezTo>
                    <a:pt x="843" y="16531"/>
                    <a:pt x="903" y="16542"/>
                    <a:pt x="977" y="16563"/>
                  </a:cubicBezTo>
                  <a:cubicBezTo>
                    <a:pt x="1135" y="16626"/>
                    <a:pt x="1262" y="16658"/>
                    <a:pt x="1420" y="16690"/>
                  </a:cubicBezTo>
                  <a:cubicBezTo>
                    <a:pt x="1832" y="16690"/>
                    <a:pt x="2243" y="16658"/>
                    <a:pt x="2623" y="16658"/>
                  </a:cubicBezTo>
                  <a:cubicBezTo>
                    <a:pt x="3003" y="16658"/>
                    <a:pt x="3383" y="16626"/>
                    <a:pt x="3763" y="16595"/>
                  </a:cubicBezTo>
                  <a:cubicBezTo>
                    <a:pt x="5125" y="16563"/>
                    <a:pt x="6519" y="16500"/>
                    <a:pt x="7880" y="16405"/>
                  </a:cubicBezTo>
                  <a:cubicBezTo>
                    <a:pt x="8767" y="16373"/>
                    <a:pt x="9654" y="16310"/>
                    <a:pt x="10541" y="16278"/>
                  </a:cubicBezTo>
                  <a:cubicBezTo>
                    <a:pt x="10636" y="16278"/>
                    <a:pt x="10731" y="16215"/>
                    <a:pt x="10731" y="16088"/>
                  </a:cubicBezTo>
                  <a:cubicBezTo>
                    <a:pt x="10699" y="15708"/>
                    <a:pt x="10667" y="15328"/>
                    <a:pt x="10636" y="14916"/>
                  </a:cubicBezTo>
                  <a:cubicBezTo>
                    <a:pt x="10541" y="13935"/>
                    <a:pt x="10509" y="12953"/>
                    <a:pt x="10446" y="11971"/>
                  </a:cubicBezTo>
                  <a:cubicBezTo>
                    <a:pt x="10446" y="11813"/>
                    <a:pt x="10446" y="11686"/>
                    <a:pt x="10414" y="11528"/>
                  </a:cubicBezTo>
                  <a:cubicBezTo>
                    <a:pt x="10414" y="11369"/>
                    <a:pt x="10351" y="11211"/>
                    <a:pt x="10287" y="11053"/>
                  </a:cubicBezTo>
                  <a:cubicBezTo>
                    <a:pt x="10224" y="10768"/>
                    <a:pt x="10224" y="10419"/>
                    <a:pt x="10192" y="10103"/>
                  </a:cubicBezTo>
                  <a:cubicBezTo>
                    <a:pt x="10129" y="9438"/>
                    <a:pt x="10066" y="8741"/>
                    <a:pt x="10002" y="8044"/>
                  </a:cubicBezTo>
                  <a:cubicBezTo>
                    <a:pt x="9907" y="6714"/>
                    <a:pt x="9781" y="5352"/>
                    <a:pt x="9686" y="3991"/>
                  </a:cubicBezTo>
                  <a:cubicBezTo>
                    <a:pt x="9654" y="3294"/>
                    <a:pt x="9591" y="2597"/>
                    <a:pt x="9559" y="1900"/>
                  </a:cubicBezTo>
                  <a:cubicBezTo>
                    <a:pt x="9496" y="1330"/>
                    <a:pt x="9496" y="729"/>
                    <a:pt x="9432" y="159"/>
                  </a:cubicBezTo>
                  <a:cubicBezTo>
                    <a:pt x="9432" y="64"/>
                    <a:pt x="9337" y="0"/>
                    <a:pt x="9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792;p18">
              <a:extLst>
                <a:ext uri="{FF2B5EF4-FFF2-40B4-BE49-F238E27FC236}">
                  <a16:creationId xmlns:a16="http://schemas.microsoft.com/office/drawing/2014/main" xmlns="" id="{8343607E-6410-9B2A-FEAF-0C858B311DB9}"/>
                </a:ext>
              </a:extLst>
            </p:cNvPr>
            <p:cNvSpPr/>
            <p:nvPr/>
          </p:nvSpPr>
          <p:spPr>
            <a:xfrm>
              <a:off x="5093115" y="3928682"/>
              <a:ext cx="354328" cy="559360"/>
            </a:xfrm>
            <a:custGeom>
              <a:avLst/>
              <a:gdLst/>
              <a:ahLst/>
              <a:cxnLst/>
              <a:rect l="l" t="t" r="r" b="b"/>
              <a:pathLst>
                <a:path w="10820" h="17081" extrusionOk="0">
                  <a:moveTo>
                    <a:pt x="1647" y="1"/>
                  </a:moveTo>
                  <a:cubicBezTo>
                    <a:pt x="1584" y="1"/>
                    <a:pt x="1489" y="64"/>
                    <a:pt x="1489" y="127"/>
                  </a:cubicBezTo>
                  <a:cubicBezTo>
                    <a:pt x="1394" y="666"/>
                    <a:pt x="1362" y="1172"/>
                    <a:pt x="1330" y="1711"/>
                  </a:cubicBezTo>
                  <a:cubicBezTo>
                    <a:pt x="1267" y="2312"/>
                    <a:pt x="1235" y="2914"/>
                    <a:pt x="1204" y="3548"/>
                  </a:cubicBezTo>
                  <a:cubicBezTo>
                    <a:pt x="1077" y="4909"/>
                    <a:pt x="982" y="6303"/>
                    <a:pt x="855" y="7665"/>
                  </a:cubicBezTo>
                  <a:cubicBezTo>
                    <a:pt x="792" y="8361"/>
                    <a:pt x="729" y="9058"/>
                    <a:pt x="665" y="9755"/>
                  </a:cubicBezTo>
                  <a:cubicBezTo>
                    <a:pt x="634" y="10071"/>
                    <a:pt x="602" y="10420"/>
                    <a:pt x="539" y="10736"/>
                  </a:cubicBezTo>
                  <a:cubicBezTo>
                    <a:pt x="539" y="10926"/>
                    <a:pt x="539" y="11085"/>
                    <a:pt x="475" y="11243"/>
                  </a:cubicBezTo>
                  <a:cubicBezTo>
                    <a:pt x="444" y="11401"/>
                    <a:pt x="380" y="11560"/>
                    <a:pt x="349" y="11718"/>
                  </a:cubicBezTo>
                  <a:cubicBezTo>
                    <a:pt x="285" y="12288"/>
                    <a:pt x="285" y="12858"/>
                    <a:pt x="254" y="13460"/>
                  </a:cubicBezTo>
                  <a:cubicBezTo>
                    <a:pt x="222" y="13935"/>
                    <a:pt x="190" y="14410"/>
                    <a:pt x="159" y="14853"/>
                  </a:cubicBezTo>
                  <a:cubicBezTo>
                    <a:pt x="95" y="15360"/>
                    <a:pt x="64" y="15867"/>
                    <a:pt x="32" y="16342"/>
                  </a:cubicBezTo>
                  <a:cubicBezTo>
                    <a:pt x="0" y="16468"/>
                    <a:pt x="127" y="16532"/>
                    <a:pt x="222" y="16532"/>
                  </a:cubicBezTo>
                  <a:cubicBezTo>
                    <a:pt x="3167" y="16658"/>
                    <a:pt x="6112" y="16880"/>
                    <a:pt x="9089" y="16944"/>
                  </a:cubicBezTo>
                  <a:cubicBezTo>
                    <a:pt x="9279" y="16944"/>
                    <a:pt x="9469" y="16944"/>
                    <a:pt x="9659" y="16912"/>
                  </a:cubicBezTo>
                  <a:cubicBezTo>
                    <a:pt x="9802" y="16871"/>
                    <a:pt x="9919" y="16804"/>
                    <a:pt x="10044" y="16804"/>
                  </a:cubicBezTo>
                  <a:cubicBezTo>
                    <a:pt x="10112" y="16804"/>
                    <a:pt x="10183" y="16824"/>
                    <a:pt x="10261" y="16880"/>
                  </a:cubicBezTo>
                  <a:cubicBezTo>
                    <a:pt x="10382" y="16953"/>
                    <a:pt x="10503" y="17081"/>
                    <a:pt x="10638" y="17081"/>
                  </a:cubicBezTo>
                  <a:cubicBezTo>
                    <a:pt x="10680" y="17081"/>
                    <a:pt x="10723" y="17068"/>
                    <a:pt x="10768" y="17039"/>
                  </a:cubicBezTo>
                  <a:cubicBezTo>
                    <a:pt x="10820" y="16987"/>
                    <a:pt x="10787" y="16935"/>
                    <a:pt x="10756" y="16935"/>
                  </a:cubicBezTo>
                  <a:cubicBezTo>
                    <a:pt x="10749" y="16935"/>
                    <a:pt x="10742" y="16938"/>
                    <a:pt x="10736" y="16944"/>
                  </a:cubicBezTo>
                  <a:cubicBezTo>
                    <a:pt x="10715" y="16954"/>
                    <a:pt x="10693" y="16959"/>
                    <a:pt x="10670" y="16959"/>
                  </a:cubicBezTo>
                  <a:cubicBezTo>
                    <a:pt x="10484" y="16959"/>
                    <a:pt x="10240" y="16655"/>
                    <a:pt x="10071" y="16627"/>
                  </a:cubicBezTo>
                  <a:cubicBezTo>
                    <a:pt x="9944" y="16627"/>
                    <a:pt x="9849" y="16658"/>
                    <a:pt x="9754" y="16690"/>
                  </a:cubicBezTo>
                  <a:cubicBezTo>
                    <a:pt x="9621" y="16747"/>
                    <a:pt x="9500" y="16759"/>
                    <a:pt x="9376" y="16759"/>
                  </a:cubicBezTo>
                  <a:cubicBezTo>
                    <a:pt x="9293" y="16759"/>
                    <a:pt x="9210" y="16753"/>
                    <a:pt x="9121" y="16753"/>
                  </a:cubicBezTo>
                  <a:cubicBezTo>
                    <a:pt x="8361" y="16690"/>
                    <a:pt x="7601" y="16658"/>
                    <a:pt x="6841" y="16595"/>
                  </a:cubicBezTo>
                  <a:cubicBezTo>
                    <a:pt x="5479" y="16500"/>
                    <a:pt x="4149" y="16373"/>
                    <a:pt x="2787" y="16310"/>
                  </a:cubicBezTo>
                  <a:cubicBezTo>
                    <a:pt x="2002" y="16252"/>
                    <a:pt x="1217" y="16221"/>
                    <a:pt x="407" y="16167"/>
                  </a:cubicBezTo>
                  <a:lnTo>
                    <a:pt x="407" y="16167"/>
                  </a:lnTo>
                  <a:cubicBezTo>
                    <a:pt x="453" y="15844"/>
                    <a:pt x="480" y="15519"/>
                    <a:pt x="507" y="15170"/>
                  </a:cubicBezTo>
                  <a:cubicBezTo>
                    <a:pt x="602" y="14188"/>
                    <a:pt x="760" y="13207"/>
                    <a:pt x="855" y="12193"/>
                  </a:cubicBezTo>
                  <a:cubicBezTo>
                    <a:pt x="887" y="12066"/>
                    <a:pt x="919" y="11908"/>
                    <a:pt x="919" y="11781"/>
                  </a:cubicBezTo>
                  <a:cubicBezTo>
                    <a:pt x="919" y="11591"/>
                    <a:pt x="887" y="11433"/>
                    <a:pt x="855" y="11275"/>
                  </a:cubicBezTo>
                  <a:cubicBezTo>
                    <a:pt x="855" y="10958"/>
                    <a:pt x="919" y="10610"/>
                    <a:pt x="919" y="10293"/>
                  </a:cubicBezTo>
                  <a:cubicBezTo>
                    <a:pt x="982" y="9596"/>
                    <a:pt x="1045" y="8900"/>
                    <a:pt x="1109" y="8235"/>
                  </a:cubicBezTo>
                  <a:cubicBezTo>
                    <a:pt x="1235" y="6841"/>
                    <a:pt x="1362" y="5479"/>
                    <a:pt x="1489" y="4086"/>
                  </a:cubicBezTo>
                  <a:cubicBezTo>
                    <a:pt x="1552" y="3389"/>
                    <a:pt x="1647" y="2693"/>
                    <a:pt x="1710" y="1996"/>
                  </a:cubicBezTo>
                  <a:cubicBezTo>
                    <a:pt x="1739" y="1446"/>
                    <a:pt x="1821" y="895"/>
                    <a:pt x="1835" y="345"/>
                  </a:cubicBezTo>
                  <a:lnTo>
                    <a:pt x="1835" y="345"/>
                  </a:lnTo>
                  <a:cubicBezTo>
                    <a:pt x="1931" y="329"/>
                    <a:pt x="2027" y="317"/>
                    <a:pt x="2122" y="317"/>
                  </a:cubicBezTo>
                  <a:cubicBezTo>
                    <a:pt x="2281" y="317"/>
                    <a:pt x="2281" y="64"/>
                    <a:pt x="2122" y="64"/>
                  </a:cubicBezTo>
                  <a:cubicBezTo>
                    <a:pt x="1964" y="64"/>
                    <a:pt x="1805" y="1"/>
                    <a:pt x="1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793;p18">
              <a:extLst>
                <a:ext uri="{FF2B5EF4-FFF2-40B4-BE49-F238E27FC236}">
                  <a16:creationId xmlns:a16="http://schemas.microsoft.com/office/drawing/2014/main" xmlns="" id="{8E1AD4DF-C8B9-28FF-1040-A10B1240DF75}"/>
                </a:ext>
              </a:extLst>
            </p:cNvPr>
            <p:cNvSpPr/>
            <p:nvPr/>
          </p:nvSpPr>
          <p:spPr>
            <a:xfrm>
              <a:off x="5464572" y="3937819"/>
              <a:ext cx="351413" cy="549569"/>
            </a:xfrm>
            <a:custGeom>
              <a:avLst/>
              <a:gdLst/>
              <a:ahLst/>
              <a:cxnLst/>
              <a:rect l="l" t="t" r="r" b="b"/>
              <a:pathLst>
                <a:path w="10731" h="16782" extrusionOk="0">
                  <a:moveTo>
                    <a:pt x="9281" y="0"/>
                  </a:moveTo>
                  <a:cubicBezTo>
                    <a:pt x="9268" y="0"/>
                    <a:pt x="9255" y="2"/>
                    <a:pt x="9242" y="7"/>
                  </a:cubicBezTo>
                  <a:cubicBezTo>
                    <a:pt x="9021" y="7"/>
                    <a:pt x="8799" y="70"/>
                    <a:pt x="8609" y="70"/>
                  </a:cubicBezTo>
                  <a:cubicBezTo>
                    <a:pt x="8451" y="70"/>
                    <a:pt x="8451" y="323"/>
                    <a:pt x="8609" y="323"/>
                  </a:cubicBezTo>
                  <a:cubicBezTo>
                    <a:pt x="8745" y="323"/>
                    <a:pt x="8897" y="340"/>
                    <a:pt x="9054" y="360"/>
                  </a:cubicBezTo>
                  <a:lnTo>
                    <a:pt x="9054" y="360"/>
                  </a:lnTo>
                  <a:cubicBezTo>
                    <a:pt x="9066" y="813"/>
                    <a:pt x="9119" y="1265"/>
                    <a:pt x="9147" y="1717"/>
                  </a:cubicBezTo>
                  <a:cubicBezTo>
                    <a:pt x="9211" y="2319"/>
                    <a:pt x="9274" y="2920"/>
                    <a:pt x="9306" y="3490"/>
                  </a:cubicBezTo>
                  <a:cubicBezTo>
                    <a:pt x="9432" y="4852"/>
                    <a:pt x="9527" y="6182"/>
                    <a:pt x="9654" y="7544"/>
                  </a:cubicBezTo>
                  <a:cubicBezTo>
                    <a:pt x="9717" y="8241"/>
                    <a:pt x="9749" y="8937"/>
                    <a:pt x="9812" y="9634"/>
                  </a:cubicBezTo>
                  <a:cubicBezTo>
                    <a:pt x="9844" y="9951"/>
                    <a:pt x="9876" y="10267"/>
                    <a:pt x="9907" y="10584"/>
                  </a:cubicBezTo>
                  <a:cubicBezTo>
                    <a:pt x="9907" y="10742"/>
                    <a:pt x="9907" y="10901"/>
                    <a:pt x="9907" y="11059"/>
                  </a:cubicBezTo>
                  <a:cubicBezTo>
                    <a:pt x="9907" y="11217"/>
                    <a:pt x="9844" y="11376"/>
                    <a:pt x="9876" y="11534"/>
                  </a:cubicBezTo>
                  <a:cubicBezTo>
                    <a:pt x="9907" y="12104"/>
                    <a:pt x="10002" y="12674"/>
                    <a:pt x="10066" y="13244"/>
                  </a:cubicBezTo>
                  <a:cubicBezTo>
                    <a:pt x="10129" y="13719"/>
                    <a:pt x="10161" y="14163"/>
                    <a:pt x="10224" y="14638"/>
                  </a:cubicBezTo>
                  <a:cubicBezTo>
                    <a:pt x="10252" y="15053"/>
                    <a:pt x="10304" y="15469"/>
                    <a:pt x="10337" y="15884"/>
                  </a:cubicBezTo>
                  <a:lnTo>
                    <a:pt x="10337" y="15884"/>
                  </a:lnTo>
                  <a:cubicBezTo>
                    <a:pt x="7556" y="16042"/>
                    <a:pt x="4804" y="16257"/>
                    <a:pt x="2022" y="16443"/>
                  </a:cubicBezTo>
                  <a:cubicBezTo>
                    <a:pt x="1887" y="16465"/>
                    <a:pt x="1737" y="16488"/>
                    <a:pt x="1582" y="16488"/>
                  </a:cubicBezTo>
                  <a:cubicBezTo>
                    <a:pt x="1518" y="16488"/>
                    <a:pt x="1453" y="16484"/>
                    <a:pt x="1388" y="16474"/>
                  </a:cubicBezTo>
                  <a:cubicBezTo>
                    <a:pt x="1198" y="16474"/>
                    <a:pt x="1040" y="16379"/>
                    <a:pt x="850" y="16348"/>
                  </a:cubicBezTo>
                  <a:cubicBezTo>
                    <a:pt x="723" y="16348"/>
                    <a:pt x="628" y="16379"/>
                    <a:pt x="533" y="16443"/>
                  </a:cubicBezTo>
                  <a:cubicBezTo>
                    <a:pt x="422" y="16498"/>
                    <a:pt x="287" y="16676"/>
                    <a:pt x="148" y="16676"/>
                  </a:cubicBezTo>
                  <a:cubicBezTo>
                    <a:pt x="129" y="16676"/>
                    <a:pt x="109" y="16672"/>
                    <a:pt x="90" y="16665"/>
                  </a:cubicBezTo>
                  <a:cubicBezTo>
                    <a:pt x="78" y="16658"/>
                    <a:pt x="67" y="16656"/>
                    <a:pt x="57" y="16656"/>
                  </a:cubicBezTo>
                  <a:cubicBezTo>
                    <a:pt x="17" y="16656"/>
                    <a:pt x="1" y="16702"/>
                    <a:pt x="27" y="16728"/>
                  </a:cubicBezTo>
                  <a:cubicBezTo>
                    <a:pt x="74" y="16766"/>
                    <a:pt x="122" y="16781"/>
                    <a:pt x="169" y="16781"/>
                  </a:cubicBezTo>
                  <a:cubicBezTo>
                    <a:pt x="277" y="16781"/>
                    <a:pt x="381" y="16699"/>
                    <a:pt x="470" y="16633"/>
                  </a:cubicBezTo>
                  <a:cubicBezTo>
                    <a:pt x="585" y="16556"/>
                    <a:pt x="665" y="16514"/>
                    <a:pt x="760" y="16514"/>
                  </a:cubicBezTo>
                  <a:cubicBezTo>
                    <a:pt x="821" y="16514"/>
                    <a:pt x="889" y="16532"/>
                    <a:pt x="977" y="16570"/>
                  </a:cubicBezTo>
                  <a:cubicBezTo>
                    <a:pt x="1135" y="16601"/>
                    <a:pt x="1262" y="16665"/>
                    <a:pt x="1420" y="16665"/>
                  </a:cubicBezTo>
                  <a:cubicBezTo>
                    <a:pt x="1502" y="16671"/>
                    <a:pt x="1585" y="16673"/>
                    <a:pt x="1667" y="16673"/>
                  </a:cubicBezTo>
                  <a:cubicBezTo>
                    <a:pt x="1995" y="16673"/>
                    <a:pt x="2319" y="16633"/>
                    <a:pt x="2623" y="16633"/>
                  </a:cubicBezTo>
                  <a:cubicBezTo>
                    <a:pt x="3003" y="16633"/>
                    <a:pt x="3383" y="16601"/>
                    <a:pt x="3763" y="16601"/>
                  </a:cubicBezTo>
                  <a:cubicBezTo>
                    <a:pt x="5125" y="16538"/>
                    <a:pt x="6519" y="16474"/>
                    <a:pt x="7880" y="16379"/>
                  </a:cubicBezTo>
                  <a:cubicBezTo>
                    <a:pt x="8767" y="16348"/>
                    <a:pt x="9654" y="16316"/>
                    <a:pt x="10541" y="16253"/>
                  </a:cubicBezTo>
                  <a:cubicBezTo>
                    <a:pt x="10636" y="16253"/>
                    <a:pt x="10731" y="16189"/>
                    <a:pt x="10731" y="16063"/>
                  </a:cubicBezTo>
                  <a:cubicBezTo>
                    <a:pt x="10699" y="15683"/>
                    <a:pt x="10667" y="15303"/>
                    <a:pt x="10636" y="14891"/>
                  </a:cubicBezTo>
                  <a:cubicBezTo>
                    <a:pt x="10541" y="13909"/>
                    <a:pt x="10509" y="12928"/>
                    <a:pt x="10446" y="11946"/>
                  </a:cubicBezTo>
                  <a:cubicBezTo>
                    <a:pt x="10446" y="11787"/>
                    <a:pt x="10446" y="11661"/>
                    <a:pt x="10414" y="11502"/>
                  </a:cubicBezTo>
                  <a:cubicBezTo>
                    <a:pt x="10414" y="11344"/>
                    <a:pt x="10351" y="11186"/>
                    <a:pt x="10287" y="11027"/>
                  </a:cubicBezTo>
                  <a:cubicBezTo>
                    <a:pt x="10224" y="10742"/>
                    <a:pt x="10224" y="10394"/>
                    <a:pt x="10192" y="10077"/>
                  </a:cubicBezTo>
                  <a:cubicBezTo>
                    <a:pt x="10129" y="9412"/>
                    <a:pt x="10066" y="8716"/>
                    <a:pt x="10002" y="8051"/>
                  </a:cubicBezTo>
                  <a:cubicBezTo>
                    <a:pt x="9907" y="6689"/>
                    <a:pt x="9781" y="5327"/>
                    <a:pt x="9686" y="3965"/>
                  </a:cubicBezTo>
                  <a:cubicBezTo>
                    <a:pt x="9654" y="3269"/>
                    <a:pt x="9591" y="2572"/>
                    <a:pt x="9559" y="1875"/>
                  </a:cubicBezTo>
                  <a:cubicBezTo>
                    <a:pt x="9496" y="1305"/>
                    <a:pt x="9496" y="703"/>
                    <a:pt x="9432" y="133"/>
                  </a:cubicBezTo>
                  <a:cubicBezTo>
                    <a:pt x="9432" y="79"/>
                    <a:pt x="9361" y="0"/>
                    <a:pt x="92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794;p18">
              <a:extLst>
                <a:ext uri="{FF2B5EF4-FFF2-40B4-BE49-F238E27FC236}">
                  <a16:creationId xmlns:a16="http://schemas.microsoft.com/office/drawing/2014/main" xmlns="" id="{6249B5D5-0A57-C00B-8371-B22D201E4975}"/>
                </a:ext>
              </a:extLst>
            </p:cNvPr>
            <p:cNvSpPr/>
            <p:nvPr/>
          </p:nvSpPr>
          <p:spPr>
            <a:xfrm>
              <a:off x="5443647" y="3934118"/>
              <a:ext cx="20762" cy="504050"/>
            </a:xfrm>
            <a:custGeom>
              <a:avLst/>
              <a:gdLst/>
              <a:ahLst/>
              <a:cxnLst/>
              <a:rect l="l" t="t" r="r" b="b"/>
              <a:pathLst>
                <a:path w="634" h="15392" extrusionOk="0">
                  <a:moveTo>
                    <a:pt x="254" y="1"/>
                  </a:moveTo>
                  <a:cubicBezTo>
                    <a:pt x="143" y="1"/>
                    <a:pt x="32" y="72"/>
                    <a:pt x="32" y="215"/>
                  </a:cubicBezTo>
                  <a:cubicBezTo>
                    <a:pt x="0" y="2146"/>
                    <a:pt x="95" y="4110"/>
                    <a:pt x="127" y="6042"/>
                  </a:cubicBezTo>
                  <a:cubicBezTo>
                    <a:pt x="127" y="8005"/>
                    <a:pt x="159" y="9969"/>
                    <a:pt x="191" y="11900"/>
                  </a:cubicBezTo>
                  <a:cubicBezTo>
                    <a:pt x="222" y="13009"/>
                    <a:pt x="286" y="14117"/>
                    <a:pt x="254" y="15226"/>
                  </a:cubicBezTo>
                  <a:cubicBezTo>
                    <a:pt x="254" y="15337"/>
                    <a:pt x="349" y="15392"/>
                    <a:pt x="444" y="15392"/>
                  </a:cubicBezTo>
                  <a:cubicBezTo>
                    <a:pt x="539" y="15392"/>
                    <a:pt x="634" y="15337"/>
                    <a:pt x="634" y="15226"/>
                  </a:cubicBezTo>
                  <a:cubicBezTo>
                    <a:pt x="571" y="14244"/>
                    <a:pt x="571" y="13294"/>
                    <a:pt x="571" y="12312"/>
                  </a:cubicBezTo>
                  <a:cubicBezTo>
                    <a:pt x="539" y="11330"/>
                    <a:pt x="539" y="10380"/>
                    <a:pt x="507" y="9399"/>
                  </a:cubicBezTo>
                  <a:cubicBezTo>
                    <a:pt x="476" y="7435"/>
                    <a:pt x="444" y="5472"/>
                    <a:pt x="476" y="3508"/>
                  </a:cubicBezTo>
                  <a:cubicBezTo>
                    <a:pt x="476" y="2432"/>
                    <a:pt x="476" y="1323"/>
                    <a:pt x="476" y="215"/>
                  </a:cubicBezTo>
                  <a:cubicBezTo>
                    <a:pt x="476" y="72"/>
                    <a:pt x="365" y="1"/>
                    <a:pt x="2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795;p18">
              <a:extLst>
                <a:ext uri="{FF2B5EF4-FFF2-40B4-BE49-F238E27FC236}">
                  <a16:creationId xmlns:a16="http://schemas.microsoft.com/office/drawing/2014/main" xmlns="" id="{5B70AEC8-E2B9-25E6-B58C-49C6A9372BE4}"/>
                </a:ext>
              </a:extLst>
            </p:cNvPr>
            <p:cNvSpPr/>
            <p:nvPr/>
          </p:nvSpPr>
          <p:spPr>
            <a:xfrm>
              <a:off x="5471646" y="4422976"/>
              <a:ext cx="277961" cy="41917"/>
            </a:xfrm>
            <a:custGeom>
              <a:avLst/>
              <a:gdLst/>
              <a:ahLst/>
              <a:cxnLst/>
              <a:rect l="l" t="t" r="r" b="b"/>
              <a:pathLst>
                <a:path w="8488" h="1280" extrusionOk="0">
                  <a:moveTo>
                    <a:pt x="5761" y="0"/>
                  </a:moveTo>
                  <a:cubicBezTo>
                    <a:pt x="5213" y="0"/>
                    <a:pt x="4674" y="30"/>
                    <a:pt x="4118" y="76"/>
                  </a:cubicBezTo>
                  <a:cubicBezTo>
                    <a:pt x="3421" y="139"/>
                    <a:pt x="2724" y="234"/>
                    <a:pt x="2027" y="393"/>
                  </a:cubicBezTo>
                  <a:cubicBezTo>
                    <a:pt x="1679" y="488"/>
                    <a:pt x="1331" y="583"/>
                    <a:pt x="982" y="678"/>
                  </a:cubicBezTo>
                  <a:cubicBezTo>
                    <a:pt x="666" y="773"/>
                    <a:pt x="286" y="899"/>
                    <a:pt x="64" y="1121"/>
                  </a:cubicBezTo>
                  <a:cubicBezTo>
                    <a:pt x="1" y="1184"/>
                    <a:pt x="64" y="1279"/>
                    <a:pt x="127" y="1279"/>
                  </a:cubicBezTo>
                  <a:cubicBezTo>
                    <a:pt x="444" y="1248"/>
                    <a:pt x="761" y="1089"/>
                    <a:pt x="1046" y="963"/>
                  </a:cubicBezTo>
                  <a:cubicBezTo>
                    <a:pt x="1394" y="836"/>
                    <a:pt x="1711" y="741"/>
                    <a:pt x="2059" y="614"/>
                  </a:cubicBezTo>
                  <a:cubicBezTo>
                    <a:pt x="2756" y="424"/>
                    <a:pt x="3484" y="266"/>
                    <a:pt x="4213" y="203"/>
                  </a:cubicBezTo>
                  <a:cubicBezTo>
                    <a:pt x="4643" y="164"/>
                    <a:pt x="5074" y="137"/>
                    <a:pt x="5512" y="137"/>
                  </a:cubicBezTo>
                  <a:cubicBezTo>
                    <a:pt x="5783" y="137"/>
                    <a:pt x="6056" y="147"/>
                    <a:pt x="6334" y="171"/>
                  </a:cubicBezTo>
                  <a:cubicBezTo>
                    <a:pt x="7031" y="203"/>
                    <a:pt x="7728" y="329"/>
                    <a:pt x="8456" y="393"/>
                  </a:cubicBezTo>
                  <a:cubicBezTo>
                    <a:pt x="8488" y="393"/>
                    <a:pt x="8488" y="329"/>
                    <a:pt x="8456" y="329"/>
                  </a:cubicBezTo>
                  <a:cubicBezTo>
                    <a:pt x="7791" y="108"/>
                    <a:pt x="7063" y="76"/>
                    <a:pt x="6366" y="13"/>
                  </a:cubicBezTo>
                  <a:cubicBezTo>
                    <a:pt x="6162" y="4"/>
                    <a:pt x="5961" y="0"/>
                    <a:pt x="57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96;p18">
              <a:extLst>
                <a:ext uri="{FF2B5EF4-FFF2-40B4-BE49-F238E27FC236}">
                  <a16:creationId xmlns:a16="http://schemas.microsoft.com/office/drawing/2014/main" xmlns="" id="{8F1E1645-21DB-54D1-8256-DB3D64CEF95F}"/>
                </a:ext>
              </a:extLst>
            </p:cNvPr>
            <p:cNvSpPr/>
            <p:nvPr/>
          </p:nvSpPr>
          <p:spPr>
            <a:xfrm>
              <a:off x="5478916" y="4430377"/>
              <a:ext cx="208471" cy="34516"/>
            </a:xfrm>
            <a:custGeom>
              <a:avLst/>
              <a:gdLst/>
              <a:ahLst/>
              <a:cxnLst/>
              <a:rect l="l" t="t" r="r" b="b"/>
              <a:pathLst>
                <a:path w="6366" h="1054" extrusionOk="0">
                  <a:moveTo>
                    <a:pt x="5954" y="0"/>
                  </a:moveTo>
                  <a:cubicBezTo>
                    <a:pt x="5827" y="0"/>
                    <a:pt x="5701" y="8"/>
                    <a:pt x="5574" y="8"/>
                  </a:cubicBezTo>
                  <a:cubicBezTo>
                    <a:pt x="5321" y="40"/>
                    <a:pt x="5036" y="40"/>
                    <a:pt x="4751" y="40"/>
                  </a:cubicBezTo>
                  <a:cubicBezTo>
                    <a:pt x="4212" y="72"/>
                    <a:pt x="3642" y="135"/>
                    <a:pt x="3072" y="198"/>
                  </a:cubicBezTo>
                  <a:cubicBezTo>
                    <a:pt x="2059" y="325"/>
                    <a:pt x="982" y="515"/>
                    <a:pt x="32" y="958"/>
                  </a:cubicBezTo>
                  <a:cubicBezTo>
                    <a:pt x="0" y="990"/>
                    <a:pt x="32" y="1053"/>
                    <a:pt x="64" y="1053"/>
                  </a:cubicBezTo>
                  <a:cubicBezTo>
                    <a:pt x="1109" y="737"/>
                    <a:pt x="2122" y="452"/>
                    <a:pt x="3230" y="325"/>
                  </a:cubicBezTo>
                  <a:cubicBezTo>
                    <a:pt x="3737" y="262"/>
                    <a:pt x="4244" y="230"/>
                    <a:pt x="4751" y="198"/>
                  </a:cubicBezTo>
                  <a:cubicBezTo>
                    <a:pt x="5036" y="198"/>
                    <a:pt x="5321" y="198"/>
                    <a:pt x="5574" y="167"/>
                  </a:cubicBezTo>
                  <a:cubicBezTo>
                    <a:pt x="5701" y="167"/>
                    <a:pt x="5827" y="175"/>
                    <a:pt x="5954" y="175"/>
                  </a:cubicBezTo>
                  <a:cubicBezTo>
                    <a:pt x="6081" y="175"/>
                    <a:pt x="6207" y="167"/>
                    <a:pt x="6334" y="135"/>
                  </a:cubicBezTo>
                  <a:cubicBezTo>
                    <a:pt x="6366" y="103"/>
                    <a:pt x="6366" y="40"/>
                    <a:pt x="6334" y="40"/>
                  </a:cubicBezTo>
                  <a:cubicBezTo>
                    <a:pt x="6207" y="8"/>
                    <a:pt x="6081" y="0"/>
                    <a:pt x="5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797;p18">
              <a:extLst>
                <a:ext uri="{FF2B5EF4-FFF2-40B4-BE49-F238E27FC236}">
                  <a16:creationId xmlns:a16="http://schemas.microsoft.com/office/drawing/2014/main" xmlns="" id="{BC31BC4E-695C-CFF9-B521-76CEA69AE9FF}"/>
                </a:ext>
              </a:extLst>
            </p:cNvPr>
            <p:cNvSpPr/>
            <p:nvPr/>
          </p:nvSpPr>
          <p:spPr>
            <a:xfrm>
              <a:off x="5130448" y="4417736"/>
              <a:ext cx="296627" cy="36775"/>
            </a:xfrm>
            <a:custGeom>
              <a:avLst/>
              <a:gdLst/>
              <a:ahLst/>
              <a:cxnLst/>
              <a:rect l="l" t="t" r="r" b="b"/>
              <a:pathLst>
                <a:path w="9058" h="1123" extrusionOk="0">
                  <a:moveTo>
                    <a:pt x="3941" y="1"/>
                  </a:moveTo>
                  <a:cubicBezTo>
                    <a:pt x="2639" y="1"/>
                    <a:pt x="1340" y="164"/>
                    <a:pt x="64" y="489"/>
                  </a:cubicBezTo>
                  <a:cubicBezTo>
                    <a:pt x="0" y="489"/>
                    <a:pt x="32" y="553"/>
                    <a:pt x="64" y="553"/>
                  </a:cubicBezTo>
                  <a:cubicBezTo>
                    <a:pt x="1127" y="327"/>
                    <a:pt x="2206" y="213"/>
                    <a:pt x="3279" y="213"/>
                  </a:cubicBezTo>
                  <a:cubicBezTo>
                    <a:pt x="3708" y="213"/>
                    <a:pt x="4136" y="232"/>
                    <a:pt x="4561" y="268"/>
                  </a:cubicBezTo>
                  <a:cubicBezTo>
                    <a:pt x="5289" y="299"/>
                    <a:pt x="6049" y="426"/>
                    <a:pt x="6746" y="584"/>
                  </a:cubicBezTo>
                  <a:cubicBezTo>
                    <a:pt x="7126" y="679"/>
                    <a:pt x="7474" y="774"/>
                    <a:pt x="7823" y="869"/>
                  </a:cubicBezTo>
                  <a:cubicBezTo>
                    <a:pt x="7981" y="933"/>
                    <a:pt x="8171" y="996"/>
                    <a:pt x="8361" y="1059"/>
                  </a:cubicBezTo>
                  <a:cubicBezTo>
                    <a:pt x="8456" y="1059"/>
                    <a:pt x="8551" y="1091"/>
                    <a:pt x="8646" y="1123"/>
                  </a:cubicBezTo>
                  <a:cubicBezTo>
                    <a:pt x="8688" y="1123"/>
                    <a:pt x="8745" y="1109"/>
                    <a:pt x="8796" y="1109"/>
                  </a:cubicBezTo>
                  <a:cubicBezTo>
                    <a:pt x="8822" y="1109"/>
                    <a:pt x="8847" y="1112"/>
                    <a:pt x="8868" y="1123"/>
                  </a:cubicBezTo>
                  <a:cubicBezTo>
                    <a:pt x="8963" y="1123"/>
                    <a:pt x="9058" y="996"/>
                    <a:pt x="8931" y="933"/>
                  </a:cubicBezTo>
                  <a:cubicBezTo>
                    <a:pt x="8868" y="901"/>
                    <a:pt x="8836" y="838"/>
                    <a:pt x="8773" y="806"/>
                  </a:cubicBezTo>
                  <a:cubicBezTo>
                    <a:pt x="8709" y="743"/>
                    <a:pt x="8583" y="711"/>
                    <a:pt x="8519" y="679"/>
                  </a:cubicBezTo>
                  <a:cubicBezTo>
                    <a:pt x="8329" y="616"/>
                    <a:pt x="8171" y="584"/>
                    <a:pt x="7981" y="553"/>
                  </a:cubicBezTo>
                  <a:cubicBezTo>
                    <a:pt x="7601" y="426"/>
                    <a:pt x="7221" y="363"/>
                    <a:pt x="6841" y="268"/>
                  </a:cubicBezTo>
                  <a:cubicBezTo>
                    <a:pt x="6113" y="141"/>
                    <a:pt x="5353" y="78"/>
                    <a:pt x="4592" y="14"/>
                  </a:cubicBezTo>
                  <a:cubicBezTo>
                    <a:pt x="4375" y="5"/>
                    <a:pt x="4158" y="1"/>
                    <a:pt x="39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798;p18">
              <a:extLst>
                <a:ext uri="{FF2B5EF4-FFF2-40B4-BE49-F238E27FC236}">
                  <a16:creationId xmlns:a16="http://schemas.microsoft.com/office/drawing/2014/main" xmlns="" id="{C99B9E78-402C-E381-88EC-97CB90717473}"/>
                </a:ext>
              </a:extLst>
            </p:cNvPr>
            <p:cNvSpPr/>
            <p:nvPr/>
          </p:nvSpPr>
          <p:spPr>
            <a:xfrm>
              <a:off x="5146003" y="4426283"/>
              <a:ext cx="284183" cy="25117"/>
            </a:xfrm>
            <a:custGeom>
              <a:avLst/>
              <a:gdLst/>
              <a:ahLst/>
              <a:cxnLst/>
              <a:rect l="l" t="t" r="r" b="b"/>
              <a:pathLst>
                <a:path w="8678" h="767" extrusionOk="0">
                  <a:moveTo>
                    <a:pt x="3825" y="1"/>
                  </a:moveTo>
                  <a:cubicBezTo>
                    <a:pt x="2559" y="1"/>
                    <a:pt x="1259" y="108"/>
                    <a:pt x="32" y="387"/>
                  </a:cubicBezTo>
                  <a:cubicBezTo>
                    <a:pt x="0" y="387"/>
                    <a:pt x="32" y="450"/>
                    <a:pt x="64" y="450"/>
                  </a:cubicBezTo>
                  <a:cubicBezTo>
                    <a:pt x="1222" y="373"/>
                    <a:pt x="2360" y="275"/>
                    <a:pt x="3528" y="275"/>
                  </a:cubicBezTo>
                  <a:cubicBezTo>
                    <a:pt x="3796" y="275"/>
                    <a:pt x="4067" y="280"/>
                    <a:pt x="4339" y="292"/>
                  </a:cubicBezTo>
                  <a:cubicBezTo>
                    <a:pt x="5036" y="323"/>
                    <a:pt x="5764" y="418"/>
                    <a:pt x="6493" y="513"/>
                  </a:cubicBezTo>
                  <a:cubicBezTo>
                    <a:pt x="6809" y="545"/>
                    <a:pt x="7158" y="608"/>
                    <a:pt x="7506" y="672"/>
                  </a:cubicBezTo>
                  <a:cubicBezTo>
                    <a:pt x="7854" y="735"/>
                    <a:pt x="8203" y="767"/>
                    <a:pt x="8583" y="767"/>
                  </a:cubicBezTo>
                  <a:cubicBezTo>
                    <a:pt x="8678" y="767"/>
                    <a:pt x="8678" y="640"/>
                    <a:pt x="8583" y="608"/>
                  </a:cubicBezTo>
                  <a:cubicBezTo>
                    <a:pt x="8234" y="450"/>
                    <a:pt x="7918" y="355"/>
                    <a:pt x="7506" y="292"/>
                  </a:cubicBezTo>
                  <a:cubicBezTo>
                    <a:pt x="7189" y="228"/>
                    <a:pt x="6873" y="197"/>
                    <a:pt x="6524" y="133"/>
                  </a:cubicBezTo>
                  <a:cubicBezTo>
                    <a:pt x="5796" y="70"/>
                    <a:pt x="5068" y="7"/>
                    <a:pt x="4339" y="7"/>
                  </a:cubicBezTo>
                  <a:cubicBezTo>
                    <a:pt x="4169" y="3"/>
                    <a:pt x="3997" y="1"/>
                    <a:pt x="3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99;p18">
              <a:extLst>
                <a:ext uri="{FF2B5EF4-FFF2-40B4-BE49-F238E27FC236}">
                  <a16:creationId xmlns:a16="http://schemas.microsoft.com/office/drawing/2014/main" xmlns="" id="{C3D7A944-E669-A869-3DC1-DF71DE2869D2}"/>
                </a:ext>
              </a:extLst>
            </p:cNvPr>
            <p:cNvSpPr/>
            <p:nvPr/>
          </p:nvSpPr>
          <p:spPr>
            <a:xfrm>
              <a:off x="5479931" y="3949215"/>
              <a:ext cx="108099" cy="186137"/>
            </a:xfrm>
            <a:custGeom>
              <a:avLst/>
              <a:gdLst/>
              <a:ahLst/>
              <a:cxnLst/>
              <a:rect l="l" t="t" r="r" b="b"/>
              <a:pathLst>
                <a:path w="3301" h="5684" extrusionOk="0">
                  <a:moveTo>
                    <a:pt x="2981" y="273"/>
                  </a:moveTo>
                  <a:cubicBezTo>
                    <a:pt x="3011" y="1751"/>
                    <a:pt x="3043" y="3257"/>
                    <a:pt x="3131" y="4764"/>
                  </a:cubicBezTo>
                  <a:lnTo>
                    <a:pt x="3131" y="4764"/>
                  </a:lnTo>
                  <a:cubicBezTo>
                    <a:pt x="2425" y="4835"/>
                    <a:pt x="1720" y="5047"/>
                    <a:pt x="1014" y="5201"/>
                  </a:cubicBezTo>
                  <a:cubicBezTo>
                    <a:pt x="812" y="5277"/>
                    <a:pt x="589" y="5333"/>
                    <a:pt x="378" y="5384"/>
                  </a:cubicBezTo>
                  <a:lnTo>
                    <a:pt x="378" y="5384"/>
                  </a:lnTo>
                  <a:cubicBezTo>
                    <a:pt x="348" y="3889"/>
                    <a:pt x="318" y="2420"/>
                    <a:pt x="288" y="924"/>
                  </a:cubicBezTo>
                  <a:lnTo>
                    <a:pt x="288" y="924"/>
                  </a:lnTo>
                  <a:cubicBezTo>
                    <a:pt x="1095" y="524"/>
                    <a:pt x="2086" y="367"/>
                    <a:pt x="2981" y="273"/>
                  </a:cubicBezTo>
                  <a:close/>
                  <a:moveTo>
                    <a:pt x="3130" y="1"/>
                  </a:moveTo>
                  <a:cubicBezTo>
                    <a:pt x="3122" y="1"/>
                    <a:pt x="3113" y="3"/>
                    <a:pt x="3104" y="7"/>
                  </a:cubicBezTo>
                  <a:cubicBezTo>
                    <a:pt x="2091" y="102"/>
                    <a:pt x="1014" y="260"/>
                    <a:pt x="64" y="735"/>
                  </a:cubicBezTo>
                  <a:cubicBezTo>
                    <a:pt x="33" y="735"/>
                    <a:pt x="1" y="799"/>
                    <a:pt x="1" y="830"/>
                  </a:cubicBezTo>
                  <a:cubicBezTo>
                    <a:pt x="64" y="2414"/>
                    <a:pt x="96" y="3966"/>
                    <a:pt x="128" y="5549"/>
                  </a:cubicBezTo>
                  <a:cubicBezTo>
                    <a:pt x="128" y="5627"/>
                    <a:pt x="170" y="5684"/>
                    <a:pt x="239" y="5684"/>
                  </a:cubicBezTo>
                  <a:cubicBezTo>
                    <a:pt x="253" y="5684"/>
                    <a:pt x="269" y="5681"/>
                    <a:pt x="286" y="5676"/>
                  </a:cubicBezTo>
                  <a:cubicBezTo>
                    <a:pt x="1260" y="5393"/>
                    <a:pt x="2266" y="5266"/>
                    <a:pt x="3210" y="4923"/>
                  </a:cubicBezTo>
                  <a:lnTo>
                    <a:pt x="3210" y="4923"/>
                  </a:lnTo>
                  <a:cubicBezTo>
                    <a:pt x="3212" y="4924"/>
                    <a:pt x="3213" y="4924"/>
                    <a:pt x="3215" y="4924"/>
                  </a:cubicBezTo>
                  <a:cubicBezTo>
                    <a:pt x="3253" y="4924"/>
                    <a:pt x="3291" y="4902"/>
                    <a:pt x="3294" y="4858"/>
                  </a:cubicBezTo>
                  <a:lnTo>
                    <a:pt x="3294" y="4858"/>
                  </a:lnTo>
                  <a:cubicBezTo>
                    <a:pt x="3300" y="4841"/>
                    <a:pt x="3300" y="4824"/>
                    <a:pt x="3294" y="4808"/>
                  </a:cubicBezTo>
                  <a:lnTo>
                    <a:pt x="3294" y="4808"/>
                  </a:lnTo>
                  <a:cubicBezTo>
                    <a:pt x="3294" y="3239"/>
                    <a:pt x="3263" y="1671"/>
                    <a:pt x="3231" y="134"/>
                  </a:cubicBezTo>
                  <a:cubicBezTo>
                    <a:pt x="3231" y="79"/>
                    <a:pt x="3184" y="1"/>
                    <a:pt x="31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00;p18">
              <a:extLst>
                <a:ext uri="{FF2B5EF4-FFF2-40B4-BE49-F238E27FC236}">
                  <a16:creationId xmlns:a16="http://schemas.microsoft.com/office/drawing/2014/main" xmlns="" id="{78CE5325-CC0C-2855-AFCF-A56678A0195F}"/>
                </a:ext>
              </a:extLst>
            </p:cNvPr>
            <p:cNvSpPr/>
            <p:nvPr/>
          </p:nvSpPr>
          <p:spPr>
            <a:xfrm>
              <a:off x="5591961" y="4141051"/>
              <a:ext cx="164916" cy="246065"/>
            </a:xfrm>
            <a:custGeom>
              <a:avLst/>
              <a:gdLst/>
              <a:ahLst/>
              <a:cxnLst/>
              <a:rect l="l" t="t" r="r" b="b"/>
              <a:pathLst>
                <a:path w="5036" h="7514" extrusionOk="0">
                  <a:moveTo>
                    <a:pt x="2968" y="254"/>
                  </a:moveTo>
                  <a:cubicBezTo>
                    <a:pt x="3441" y="254"/>
                    <a:pt x="3912" y="284"/>
                    <a:pt x="4374" y="340"/>
                  </a:cubicBezTo>
                  <a:lnTo>
                    <a:pt x="4374" y="340"/>
                  </a:lnTo>
                  <a:cubicBezTo>
                    <a:pt x="4443" y="2607"/>
                    <a:pt x="4742" y="4846"/>
                    <a:pt x="4871" y="7113"/>
                  </a:cubicBezTo>
                  <a:lnTo>
                    <a:pt x="4871" y="7113"/>
                  </a:lnTo>
                  <a:cubicBezTo>
                    <a:pt x="4326" y="7006"/>
                    <a:pt x="3765" y="6966"/>
                    <a:pt x="3206" y="6966"/>
                  </a:cubicBezTo>
                  <a:cubicBezTo>
                    <a:pt x="2724" y="6966"/>
                    <a:pt x="2242" y="6996"/>
                    <a:pt x="1774" y="7038"/>
                  </a:cubicBezTo>
                  <a:cubicBezTo>
                    <a:pt x="1391" y="7093"/>
                    <a:pt x="986" y="7124"/>
                    <a:pt x="597" y="7213"/>
                  </a:cubicBezTo>
                  <a:lnTo>
                    <a:pt x="597" y="7213"/>
                  </a:lnTo>
                  <a:cubicBezTo>
                    <a:pt x="529" y="4994"/>
                    <a:pt x="322" y="2803"/>
                    <a:pt x="256" y="613"/>
                  </a:cubicBezTo>
                  <a:lnTo>
                    <a:pt x="256" y="613"/>
                  </a:lnTo>
                  <a:cubicBezTo>
                    <a:pt x="1131" y="366"/>
                    <a:pt x="2052" y="254"/>
                    <a:pt x="2968" y="254"/>
                  </a:cubicBezTo>
                  <a:close/>
                  <a:moveTo>
                    <a:pt x="2958" y="0"/>
                  </a:moveTo>
                  <a:cubicBezTo>
                    <a:pt x="1981" y="0"/>
                    <a:pt x="998" y="121"/>
                    <a:pt x="95" y="388"/>
                  </a:cubicBezTo>
                  <a:cubicBezTo>
                    <a:pt x="32" y="388"/>
                    <a:pt x="0" y="451"/>
                    <a:pt x="0" y="514"/>
                  </a:cubicBezTo>
                  <a:cubicBezTo>
                    <a:pt x="64" y="2795"/>
                    <a:pt x="285" y="5075"/>
                    <a:pt x="317" y="7387"/>
                  </a:cubicBezTo>
                  <a:cubicBezTo>
                    <a:pt x="317" y="7450"/>
                    <a:pt x="412" y="7513"/>
                    <a:pt x="507" y="7513"/>
                  </a:cubicBezTo>
                  <a:cubicBezTo>
                    <a:pt x="1326" y="7317"/>
                    <a:pt x="2155" y="7262"/>
                    <a:pt x="2988" y="7262"/>
                  </a:cubicBezTo>
                  <a:cubicBezTo>
                    <a:pt x="3637" y="7262"/>
                    <a:pt x="4289" y="7296"/>
                    <a:pt x="4941" y="7323"/>
                  </a:cubicBezTo>
                  <a:cubicBezTo>
                    <a:pt x="4973" y="7323"/>
                    <a:pt x="4997" y="7305"/>
                    <a:pt x="5013" y="7280"/>
                  </a:cubicBezTo>
                  <a:lnTo>
                    <a:pt x="5013" y="7280"/>
                  </a:lnTo>
                  <a:cubicBezTo>
                    <a:pt x="5026" y="7268"/>
                    <a:pt x="5036" y="7251"/>
                    <a:pt x="5036" y="7228"/>
                  </a:cubicBezTo>
                  <a:cubicBezTo>
                    <a:pt x="5036" y="4885"/>
                    <a:pt x="4687" y="2573"/>
                    <a:pt x="4656" y="229"/>
                  </a:cubicBezTo>
                  <a:cubicBezTo>
                    <a:pt x="4656" y="134"/>
                    <a:pt x="4592" y="103"/>
                    <a:pt x="4529" y="103"/>
                  </a:cubicBezTo>
                  <a:cubicBezTo>
                    <a:pt x="4016" y="36"/>
                    <a:pt x="3488" y="0"/>
                    <a:pt x="29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01;p18">
              <a:extLst>
                <a:ext uri="{FF2B5EF4-FFF2-40B4-BE49-F238E27FC236}">
                  <a16:creationId xmlns:a16="http://schemas.microsoft.com/office/drawing/2014/main" xmlns="" id="{54E88D46-BCC0-7D1F-4D88-E6C009EBBE61}"/>
                </a:ext>
              </a:extLst>
            </p:cNvPr>
            <p:cNvSpPr/>
            <p:nvPr/>
          </p:nvSpPr>
          <p:spPr>
            <a:xfrm>
              <a:off x="5596087" y="3950460"/>
              <a:ext cx="130728" cy="10414"/>
            </a:xfrm>
            <a:custGeom>
              <a:avLst/>
              <a:gdLst/>
              <a:ahLst/>
              <a:cxnLst/>
              <a:rect l="l" t="t" r="r" b="b"/>
              <a:pathLst>
                <a:path w="3992" h="318" extrusionOk="0">
                  <a:moveTo>
                    <a:pt x="1996" y="1"/>
                  </a:moveTo>
                  <a:cubicBezTo>
                    <a:pt x="1331" y="1"/>
                    <a:pt x="698" y="64"/>
                    <a:pt x="64" y="222"/>
                  </a:cubicBezTo>
                  <a:cubicBezTo>
                    <a:pt x="1" y="222"/>
                    <a:pt x="1" y="317"/>
                    <a:pt x="64" y="317"/>
                  </a:cubicBezTo>
                  <a:cubicBezTo>
                    <a:pt x="698" y="254"/>
                    <a:pt x="1363" y="191"/>
                    <a:pt x="1996" y="191"/>
                  </a:cubicBezTo>
                  <a:cubicBezTo>
                    <a:pt x="2313" y="191"/>
                    <a:pt x="2629" y="191"/>
                    <a:pt x="2946" y="222"/>
                  </a:cubicBezTo>
                  <a:cubicBezTo>
                    <a:pt x="3263" y="254"/>
                    <a:pt x="3579" y="286"/>
                    <a:pt x="3896" y="286"/>
                  </a:cubicBezTo>
                  <a:cubicBezTo>
                    <a:pt x="3959" y="286"/>
                    <a:pt x="3991" y="191"/>
                    <a:pt x="3928" y="159"/>
                  </a:cubicBezTo>
                  <a:cubicBezTo>
                    <a:pt x="3611" y="64"/>
                    <a:pt x="3263" y="32"/>
                    <a:pt x="29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02;p18">
              <a:extLst>
                <a:ext uri="{FF2B5EF4-FFF2-40B4-BE49-F238E27FC236}">
                  <a16:creationId xmlns:a16="http://schemas.microsoft.com/office/drawing/2014/main" xmlns="" id="{CB9EDB0D-6819-07E1-C297-F6DBBAA89B6C}"/>
                </a:ext>
              </a:extLst>
            </p:cNvPr>
            <p:cNvSpPr/>
            <p:nvPr/>
          </p:nvSpPr>
          <p:spPr>
            <a:xfrm>
              <a:off x="5596087" y="3974333"/>
              <a:ext cx="132791" cy="9366"/>
            </a:xfrm>
            <a:custGeom>
              <a:avLst/>
              <a:gdLst/>
              <a:ahLst/>
              <a:cxnLst/>
              <a:rect l="l" t="t" r="r" b="b"/>
              <a:pathLst>
                <a:path w="4055" h="286" extrusionOk="0">
                  <a:moveTo>
                    <a:pt x="2059" y="0"/>
                  </a:moveTo>
                  <a:cubicBezTo>
                    <a:pt x="1394" y="32"/>
                    <a:pt x="729" y="95"/>
                    <a:pt x="64" y="158"/>
                  </a:cubicBezTo>
                  <a:cubicBezTo>
                    <a:pt x="1" y="190"/>
                    <a:pt x="1" y="285"/>
                    <a:pt x="64" y="285"/>
                  </a:cubicBezTo>
                  <a:cubicBezTo>
                    <a:pt x="729" y="222"/>
                    <a:pt x="1394" y="158"/>
                    <a:pt x="2059" y="158"/>
                  </a:cubicBezTo>
                  <a:lnTo>
                    <a:pt x="3073" y="158"/>
                  </a:lnTo>
                  <a:cubicBezTo>
                    <a:pt x="3284" y="158"/>
                    <a:pt x="3495" y="187"/>
                    <a:pt x="3706" y="187"/>
                  </a:cubicBezTo>
                  <a:cubicBezTo>
                    <a:pt x="3812" y="187"/>
                    <a:pt x="3917" y="180"/>
                    <a:pt x="4023" y="158"/>
                  </a:cubicBezTo>
                  <a:cubicBezTo>
                    <a:pt x="4054" y="158"/>
                    <a:pt x="4054" y="95"/>
                    <a:pt x="4023" y="95"/>
                  </a:cubicBezTo>
                  <a:cubicBezTo>
                    <a:pt x="3706" y="0"/>
                    <a:pt x="3389" y="0"/>
                    <a:pt x="30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03;p18">
              <a:extLst>
                <a:ext uri="{FF2B5EF4-FFF2-40B4-BE49-F238E27FC236}">
                  <a16:creationId xmlns:a16="http://schemas.microsoft.com/office/drawing/2014/main" xmlns="" id="{DD87978B-ED3F-7BF2-C9C2-255671FB4BBF}"/>
                </a:ext>
              </a:extLst>
            </p:cNvPr>
            <p:cNvSpPr/>
            <p:nvPr/>
          </p:nvSpPr>
          <p:spPr>
            <a:xfrm>
              <a:off x="5602539" y="4004821"/>
              <a:ext cx="124277" cy="12215"/>
            </a:xfrm>
            <a:custGeom>
              <a:avLst/>
              <a:gdLst/>
              <a:ahLst/>
              <a:cxnLst/>
              <a:rect l="l" t="t" r="r" b="b"/>
              <a:pathLst>
                <a:path w="3795" h="373" extrusionOk="0">
                  <a:moveTo>
                    <a:pt x="2980" y="1"/>
                  </a:moveTo>
                  <a:cubicBezTo>
                    <a:pt x="2605" y="1"/>
                    <a:pt x="2228" y="32"/>
                    <a:pt x="1862" y="51"/>
                  </a:cubicBezTo>
                  <a:cubicBezTo>
                    <a:pt x="1261" y="82"/>
                    <a:pt x="659" y="177"/>
                    <a:pt x="57" y="273"/>
                  </a:cubicBezTo>
                  <a:cubicBezTo>
                    <a:pt x="1" y="273"/>
                    <a:pt x="20" y="373"/>
                    <a:pt x="69" y="373"/>
                  </a:cubicBezTo>
                  <a:cubicBezTo>
                    <a:pt x="75" y="373"/>
                    <a:pt x="82" y="371"/>
                    <a:pt x="89" y="368"/>
                  </a:cubicBezTo>
                  <a:cubicBezTo>
                    <a:pt x="691" y="304"/>
                    <a:pt x="1292" y="241"/>
                    <a:pt x="1894" y="209"/>
                  </a:cubicBezTo>
                  <a:cubicBezTo>
                    <a:pt x="2030" y="202"/>
                    <a:pt x="2167" y="200"/>
                    <a:pt x="2303" y="200"/>
                  </a:cubicBezTo>
                  <a:cubicBezTo>
                    <a:pt x="2546" y="200"/>
                    <a:pt x="2789" y="207"/>
                    <a:pt x="3032" y="207"/>
                  </a:cubicBezTo>
                  <a:cubicBezTo>
                    <a:pt x="3255" y="207"/>
                    <a:pt x="3477" y="201"/>
                    <a:pt x="3699" y="177"/>
                  </a:cubicBezTo>
                  <a:cubicBezTo>
                    <a:pt x="3762" y="177"/>
                    <a:pt x="3794" y="51"/>
                    <a:pt x="3699" y="51"/>
                  </a:cubicBezTo>
                  <a:cubicBezTo>
                    <a:pt x="3463" y="14"/>
                    <a:pt x="3222" y="1"/>
                    <a:pt x="29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04;p18">
              <a:extLst>
                <a:ext uri="{FF2B5EF4-FFF2-40B4-BE49-F238E27FC236}">
                  <a16:creationId xmlns:a16="http://schemas.microsoft.com/office/drawing/2014/main" xmlns="" id="{84469FEB-17DF-3395-8FB3-117FAC8F43CD}"/>
                </a:ext>
              </a:extLst>
            </p:cNvPr>
            <p:cNvSpPr/>
            <p:nvPr/>
          </p:nvSpPr>
          <p:spPr>
            <a:xfrm>
              <a:off x="5610627" y="4032394"/>
              <a:ext cx="125521" cy="12477"/>
            </a:xfrm>
            <a:custGeom>
              <a:avLst/>
              <a:gdLst/>
              <a:ahLst/>
              <a:cxnLst/>
              <a:rect l="l" t="t" r="r" b="b"/>
              <a:pathLst>
                <a:path w="3833" h="381" extrusionOk="0">
                  <a:moveTo>
                    <a:pt x="2850" y="1"/>
                  </a:moveTo>
                  <a:cubicBezTo>
                    <a:pt x="2534" y="1"/>
                    <a:pt x="2217" y="1"/>
                    <a:pt x="1900" y="32"/>
                  </a:cubicBezTo>
                  <a:cubicBezTo>
                    <a:pt x="1267" y="96"/>
                    <a:pt x="665" y="191"/>
                    <a:pt x="32" y="317"/>
                  </a:cubicBezTo>
                  <a:cubicBezTo>
                    <a:pt x="0" y="317"/>
                    <a:pt x="0" y="381"/>
                    <a:pt x="32" y="381"/>
                  </a:cubicBezTo>
                  <a:cubicBezTo>
                    <a:pt x="665" y="317"/>
                    <a:pt x="1299" y="254"/>
                    <a:pt x="1932" y="254"/>
                  </a:cubicBezTo>
                  <a:cubicBezTo>
                    <a:pt x="2249" y="222"/>
                    <a:pt x="2565" y="222"/>
                    <a:pt x="2882" y="222"/>
                  </a:cubicBezTo>
                  <a:cubicBezTo>
                    <a:pt x="3040" y="222"/>
                    <a:pt x="3191" y="230"/>
                    <a:pt x="3341" y="230"/>
                  </a:cubicBezTo>
                  <a:cubicBezTo>
                    <a:pt x="3492" y="230"/>
                    <a:pt x="3642" y="222"/>
                    <a:pt x="3801" y="191"/>
                  </a:cubicBezTo>
                  <a:cubicBezTo>
                    <a:pt x="3832" y="159"/>
                    <a:pt x="3832" y="96"/>
                    <a:pt x="3801" y="96"/>
                  </a:cubicBezTo>
                  <a:cubicBezTo>
                    <a:pt x="3484" y="1"/>
                    <a:pt x="3167" y="1"/>
                    <a:pt x="28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05;p18">
              <a:extLst>
                <a:ext uri="{FF2B5EF4-FFF2-40B4-BE49-F238E27FC236}">
                  <a16:creationId xmlns:a16="http://schemas.microsoft.com/office/drawing/2014/main" xmlns="" id="{11FD419E-C420-4DCA-5008-00FAFB699F06}"/>
                </a:ext>
              </a:extLst>
            </p:cNvPr>
            <p:cNvSpPr/>
            <p:nvPr/>
          </p:nvSpPr>
          <p:spPr>
            <a:xfrm>
              <a:off x="5608531" y="4070873"/>
              <a:ext cx="126569" cy="13394"/>
            </a:xfrm>
            <a:custGeom>
              <a:avLst/>
              <a:gdLst/>
              <a:ahLst/>
              <a:cxnLst/>
              <a:rect l="l" t="t" r="r" b="b"/>
              <a:pathLst>
                <a:path w="3865" h="409" extrusionOk="0">
                  <a:moveTo>
                    <a:pt x="2782" y="1"/>
                  </a:moveTo>
                  <a:cubicBezTo>
                    <a:pt x="2499" y="1"/>
                    <a:pt x="2216" y="15"/>
                    <a:pt x="1933" y="29"/>
                  </a:cubicBezTo>
                  <a:cubicBezTo>
                    <a:pt x="1299" y="61"/>
                    <a:pt x="698" y="124"/>
                    <a:pt x="64" y="282"/>
                  </a:cubicBezTo>
                  <a:cubicBezTo>
                    <a:pt x="1" y="314"/>
                    <a:pt x="33" y="409"/>
                    <a:pt x="96" y="409"/>
                  </a:cubicBezTo>
                  <a:cubicBezTo>
                    <a:pt x="729" y="282"/>
                    <a:pt x="1363" y="251"/>
                    <a:pt x="2028" y="251"/>
                  </a:cubicBezTo>
                  <a:cubicBezTo>
                    <a:pt x="2170" y="243"/>
                    <a:pt x="2317" y="241"/>
                    <a:pt x="2466" y="241"/>
                  </a:cubicBezTo>
                  <a:cubicBezTo>
                    <a:pt x="2615" y="241"/>
                    <a:pt x="2766" y="243"/>
                    <a:pt x="2918" y="243"/>
                  </a:cubicBezTo>
                  <a:cubicBezTo>
                    <a:pt x="3223" y="243"/>
                    <a:pt x="3532" y="235"/>
                    <a:pt x="3833" y="187"/>
                  </a:cubicBezTo>
                  <a:cubicBezTo>
                    <a:pt x="3865" y="187"/>
                    <a:pt x="3865" y="92"/>
                    <a:pt x="3833" y="92"/>
                  </a:cubicBezTo>
                  <a:cubicBezTo>
                    <a:pt x="3483" y="22"/>
                    <a:pt x="3133" y="1"/>
                    <a:pt x="27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06;p18">
              <a:extLst>
                <a:ext uri="{FF2B5EF4-FFF2-40B4-BE49-F238E27FC236}">
                  <a16:creationId xmlns:a16="http://schemas.microsoft.com/office/drawing/2014/main" xmlns="" id="{B7213E5F-A1B2-212D-9B5C-89FC334317F7}"/>
                </a:ext>
              </a:extLst>
            </p:cNvPr>
            <p:cNvSpPr/>
            <p:nvPr/>
          </p:nvSpPr>
          <p:spPr>
            <a:xfrm>
              <a:off x="5606468" y="4101033"/>
              <a:ext cx="135902" cy="10217"/>
            </a:xfrm>
            <a:custGeom>
              <a:avLst/>
              <a:gdLst/>
              <a:ahLst/>
              <a:cxnLst/>
              <a:rect l="l" t="t" r="r" b="b"/>
              <a:pathLst>
                <a:path w="4150" h="312" extrusionOk="0">
                  <a:moveTo>
                    <a:pt x="2894" y="0"/>
                  </a:moveTo>
                  <a:cubicBezTo>
                    <a:pt x="2613" y="0"/>
                    <a:pt x="2331" y="13"/>
                    <a:pt x="2059" y="26"/>
                  </a:cubicBezTo>
                  <a:cubicBezTo>
                    <a:pt x="1362" y="58"/>
                    <a:pt x="697" y="153"/>
                    <a:pt x="32" y="280"/>
                  </a:cubicBezTo>
                  <a:cubicBezTo>
                    <a:pt x="1" y="280"/>
                    <a:pt x="1" y="311"/>
                    <a:pt x="32" y="311"/>
                  </a:cubicBezTo>
                  <a:cubicBezTo>
                    <a:pt x="697" y="248"/>
                    <a:pt x="1394" y="185"/>
                    <a:pt x="2059" y="185"/>
                  </a:cubicBezTo>
                  <a:lnTo>
                    <a:pt x="3072" y="185"/>
                  </a:lnTo>
                  <a:cubicBezTo>
                    <a:pt x="3326" y="185"/>
                    <a:pt x="3599" y="225"/>
                    <a:pt x="3877" y="225"/>
                  </a:cubicBezTo>
                  <a:cubicBezTo>
                    <a:pt x="3947" y="225"/>
                    <a:pt x="4016" y="223"/>
                    <a:pt x="4086" y="216"/>
                  </a:cubicBezTo>
                  <a:cubicBezTo>
                    <a:pt x="4118" y="216"/>
                    <a:pt x="4149" y="153"/>
                    <a:pt x="4086" y="121"/>
                  </a:cubicBezTo>
                  <a:cubicBezTo>
                    <a:pt x="3711" y="28"/>
                    <a:pt x="3303" y="0"/>
                    <a:pt x="2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07;p18">
              <a:extLst>
                <a:ext uri="{FF2B5EF4-FFF2-40B4-BE49-F238E27FC236}">
                  <a16:creationId xmlns:a16="http://schemas.microsoft.com/office/drawing/2014/main" xmlns="" id="{3545FFD8-F67B-4613-0C23-D44E52D0985A}"/>
                </a:ext>
              </a:extLst>
            </p:cNvPr>
            <p:cNvSpPr/>
            <p:nvPr/>
          </p:nvSpPr>
          <p:spPr>
            <a:xfrm>
              <a:off x="5476984" y="4159684"/>
              <a:ext cx="97358" cy="24364"/>
            </a:xfrm>
            <a:custGeom>
              <a:avLst/>
              <a:gdLst/>
              <a:ahLst/>
              <a:cxnLst/>
              <a:rect l="l" t="t" r="r" b="b"/>
              <a:pathLst>
                <a:path w="2973" h="744" extrusionOk="0">
                  <a:moveTo>
                    <a:pt x="2779" y="1"/>
                  </a:moveTo>
                  <a:cubicBezTo>
                    <a:pt x="2719" y="1"/>
                    <a:pt x="2656" y="9"/>
                    <a:pt x="2593" y="9"/>
                  </a:cubicBezTo>
                  <a:cubicBezTo>
                    <a:pt x="2466" y="9"/>
                    <a:pt x="2339" y="40"/>
                    <a:pt x="2213" y="40"/>
                  </a:cubicBezTo>
                  <a:cubicBezTo>
                    <a:pt x="1991" y="72"/>
                    <a:pt x="1738" y="135"/>
                    <a:pt x="1484" y="167"/>
                  </a:cubicBezTo>
                  <a:cubicBezTo>
                    <a:pt x="978" y="262"/>
                    <a:pt x="503" y="421"/>
                    <a:pt x="28" y="642"/>
                  </a:cubicBezTo>
                  <a:cubicBezTo>
                    <a:pt x="0" y="669"/>
                    <a:pt x="20" y="744"/>
                    <a:pt x="66" y="744"/>
                  </a:cubicBezTo>
                  <a:cubicBezTo>
                    <a:pt x="74" y="744"/>
                    <a:pt x="82" y="742"/>
                    <a:pt x="91" y="737"/>
                  </a:cubicBezTo>
                  <a:cubicBezTo>
                    <a:pt x="566" y="579"/>
                    <a:pt x="1041" y="452"/>
                    <a:pt x="1516" y="357"/>
                  </a:cubicBezTo>
                  <a:cubicBezTo>
                    <a:pt x="1769" y="294"/>
                    <a:pt x="2023" y="262"/>
                    <a:pt x="2276" y="230"/>
                  </a:cubicBezTo>
                  <a:cubicBezTo>
                    <a:pt x="2403" y="230"/>
                    <a:pt x="2529" y="199"/>
                    <a:pt x="2656" y="199"/>
                  </a:cubicBezTo>
                  <a:cubicBezTo>
                    <a:pt x="2751" y="199"/>
                    <a:pt x="2846" y="199"/>
                    <a:pt x="2941" y="135"/>
                  </a:cubicBezTo>
                  <a:cubicBezTo>
                    <a:pt x="2973" y="104"/>
                    <a:pt x="2973" y="72"/>
                    <a:pt x="2941" y="40"/>
                  </a:cubicBezTo>
                  <a:cubicBezTo>
                    <a:pt x="2894" y="9"/>
                    <a:pt x="2838" y="1"/>
                    <a:pt x="2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08;p18">
              <a:extLst>
                <a:ext uri="{FF2B5EF4-FFF2-40B4-BE49-F238E27FC236}">
                  <a16:creationId xmlns:a16="http://schemas.microsoft.com/office/drawing/2014/main" xmlns="" id="{EA81C0CC-B6F9-7F76-A983-2022F86C091D}"/>
                </a:ext>
              </a:extLst>
            </p:cNvPr>
            <p:cNvSpPr/>
            <p:nvPr/>
          </p:nvSpPr>
          <p:spPr>
            <a:xfrm>
              <a:off x="5476984" y="4202617"/>
              <a:ext cx="98406" cy="22923"/>
            </a:xfrm>
            <a:custGeom>
              <a:avLst/>
              <a:gdLst/>
              <a:ahLst/>
              <a:cxnLst/>
              <a:rect l="l" t="t" r="r" b="b"/>
              <a:pathLst>
                <a:path w="3005" h="700" extrusionOk="0">
                  <a:moveTo>
                    <a:pt x="2705" y="1"/>
                  </a:moveTo>
                  <a:cubicBezTo>
                    <a:pt x="2531" y="1"/>
                    <a:pt x="2356" y="38"/>
                    <a:pt x="2181" y="60"/>
                  </a:cubicBezTo>
                  <a:cubicBezTo>
                    <a:pt x="1959" y="91"/>
                    <a:pt x="1706" y="123"/>
                    <a:pt x="1484" y="155"/>
                  </a:cubicBezTo>
                  <a:cubicBezTo>
                    <a:pt x="978" y="281"/>
                    <a:pt x="503" y="408"/>
                    <a:pt x="28" y="598"/>
                  </a:cubicBezTo>
                  <a:cubicBezTo>
                    <a:pt x="0" y="625"/>
                    <a:pt x="20" y="699"/>
                    <a:pt x="66" y="699"/>
                  </a:cubicBezTo>
                  <a:cubicBezTo>
                    <a:pt x="74" y="699"/>
                    <a:pt x="82" y="697"/>
                    <a:pt x="91" y="693"/>
                  </a:cubicBezTo>
                  <a:cubicBezTo>
                    <a:pt x="534" y="535"/>
                    <a:pt x="1009" y="408"/>
                    <a:pt x="1516" y="313"/>
                  </a:cubicBezTo>
                  <a:cubicBezTo>
                    <a:pt x="1738" y="281"/>
                    <a:pt x="1991" y="218"/>
                    <a:pt x="2244" y="186"/>
                  </a:cubicBezTo>
                  <a:cubicBezTo>
                    <a:pt x="2498" y="155"/>
                    <a:pt x="2719" y="186"/>
                    <a:pt x="2941" y="91"/>
                  </a:cubicBezTo>
                  <a:cubicBezTo>
                    <a:pt x="3004" y="91"/>
                    <a:pt x="3004" y="28"/>
                    <a:pt x="2941" y="28"/>
                  </a:cubicBezTo>
                  <a:cubicBezTo>
                    <a:pt x="2863" y="8"/>
                    <a:pt x="2784" y="1"/>
                    <a:pt x="27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09;p18">
              <a:extLst>
                <a:ext uri="{FF2B5EF4-FFF2-40B4-BE49-F238E27FC236}">
                  <a16:creationId xmlns:a16="http://schemas.microsoft.com/office/drawing/2014/main" xmlns="" id="{28878BA1-73C7-BC29-863A-85B0CAE4C87F}"/>
                </a:ext>
              </a:extLst>
            </p:cNvPr>
            <p:cNvSpPr/>
            <p:nvPr/>
          </p:nvSpPr>
          <p:spPr>
            <a:xfrm>
              <a:off x="5478163" y="4256748"/>
              <a:ext cx="104497" cy="21679"/>
            </a:xfrm>
            <a:custGeom>
              <a:avLst/>
              <a:gdLst/>
              <a:ahLst/>
              <a:cxnLst/>
              <a:rect l="l" t="t" r="r" b="b"/>
              <a:pathLst>
                <a:path w="3191" h="662" extrusionOk="0">
                  <a:moveTo>
                    <a:pt x="2677" y="0"/>
                  </a:moveTo>
                  <a:cubicBezTo>
                    <a:pt x="2317" y="0"/>
                    <a:pt x="1939" y="82"/>
                    <a:pt x="1607" y="148"/>
                  </a:cubicBezTo>
                  <a:cubicBezTo>
                    <a:pt x="1068" y="243"/>
                    <a:pt x="562" y="402"/>
                    <a:pt x="55" y="592"/>
                  </a:cubicBezTo>
                  <a:cubicBezTo>
                    <a:pt x="1" y="592"/>
                    <a:pt x="16" y="662"/>
                    <a:pt x="42" y="662"/>
                  </a:cubicBezTo>
                  <a:cubicBezTo>
                    <a:pt x="46" y="662"/>
                    <a:pt x="50" y="660"/>
                    <a:pt x="55" y="655"/>
                  </a:cubicBezTo>
                  <a:cubicBezTo>
                    <a:pt x="562" y="528"/>
                    <a:pt x="1068" y="402"/>
                    <a:pt x="1607" y="338"/>
                  </a:cubicBezTo>
                  <a:cubicBezTo>
                    <a:pt x="1860" y="307"/>
                    <a:pt x="2113" y="275"/>
                    <a:pt x="2367" y="243"/>
                  </a:cubicBezTo>
                  <a:cubicBezTo>
                    <a:pt x="2620" y="212"/>
                    <a:pt x="2905" y="212"/>
                    <a:pt x="3127" y="148"/>
                  </a:cubicBezTo>
                  <a:cubicBezTo>
                    <a:pt x="3190" y="117"/>
                    <a:pt x="3190" y="53"/>
                    <a:pt x="3127" y="53"/>
                  </a:cubicBezTo>
                  <a:cubicBezTo>
                    <a:pt x="2984" y="15"/>
                    <a:pt x="2832" y="0"/>
                    <a:pt x="26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10;p18">
              <a:extLst>
                <a:ext uri="{FF2B5EF4-FFF2-40B4-BE49-F238E27FC236}">
                  <a16:creationId xmlns:a16="http://schemas.microsoft.com/office/drawing/2014/main" xmlns="" id="{7C9BC33F-3BF1-00A9-BDAE-932BF22954A8}"/>
                </a:ext>
              </a:extLst>
            </p:cNvPr>
            <p:cNvSpPr/>
            <p:nvPr/>
          </p:nvSpPr>
          <p:spPr>
            <a:xfrm>
              <a:off x="5482256" y="4307049"/>
              <a:ext cx="97293" cy="27344"/>
            </a:xfrm>
            <a:custGeom>
              <a:avLst/>
              <a:gdLst/>
              <a:ahLst/>
              <a:cxnLst/>
              <a:rect l="l" t="t" r="r" b="b"/>
              <a:pathLst>
                <a:path w="2971" h="835" extrusionOk="0">
                  <a:moveTo>
                    <a:pt x="2745" y="1"/>
                  </a:moveTo>
                  <a:cubicBezTo>
                    <a:pt x="2299" y="1"/>
                    <a:pt x="1874" y="111"/>
                    <a:pt x="1450" y="196"/>
                  </a:cubicBezTo>
                  <a:cubicBezTo>
                    <a:pt x="975" y="322"/>
                    <a:pt x="500" y="481"/>
                    <a:pt x="57" y="703"/>
                  </a:cubicBezTo>
                  <a:cubicBezTo>
                    <a:pt x="0" y="731"/>
                    <a:pt x="44" y="834"/>
                    <a:pt x="99" y="834"/>
                  </a:cubicBezTo>
                  <a:cubicBezTo>
                    <a:pt x="106" y="834"/>
                    <a:pt x="113" y="833"/>
                    <a:pt x="120" y="829"/>
                  </a:cubicBezTo>
                  <a:cubicBezTo>
                    <a:pt x="563" y="639"/>
                    <a:pt x="1038" y="481"/>
                    <a:pt x="1482" y="386"/>
                  </a:cubicBezTo>
                  <a:cubicBezTo>
                    <a:pt x="1957" y="259"/>
                    <a:pt x="2432" y="227"/>
                    <a:pt x="2907" y="132"/>
                  </a:cubicBezTo>
                  <a:cubicBezTo>
                    <a:pt x="2970" y="132"/>
                    <a:pt x="2970" y="37"/>
                    <a:pt x="2907" y="6"/>
                  </a:cubicBezTo>
                  <a:cubicBezTo>
                    <a:pt x="2853" y="2"/>
                    <a:pt x="2799" y="1"/>
                    <a:pt x="27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11;p18">
              <a:extLst>
                <a:ext uri="{FF2B5EF4-FFF2-40B4-BE49-F238E27FC236}">
                  <a16:creationId xmlns:a16="http://schemas.microsoft.com/office/drawing/2014/main" xmlns="" id="{DACA833B-8D1F-76BC-D1E4-4E7FEADF8BE4}"/>
                </a:ext>
              </a:extLst>
            </p:cNvPr>
            <p:cNvSpPr/>
            <p:nvPr/>
          </p:nvSpPr>
          <p:spPr>
            <a:xfrm>
              <a:off x="5491688" y="4358037"/>
              <a:ext cx="79544" cy="29244"/>
            </a:xfrm>
            <a:custGeom>
              <a:avLst/>
              <a:gdLst/>
              <a:ahLst/>
              <a:cxnLst/>
              <a:rect l="l" t="t" r="r" b="b"/>
              <a:pathLst>
                <a:path w="2429" h="893" extrusionOk="0">
                  <a:moveTo>
                    <a:pt x="2365" y="1"/>
                  </a:moveTo>
                  <a:cubicBezTo>
                    <a:pt x="2175" y="1"/>
                    <a:pt x="1954" y="32"/>
                    <a:pt x="1795" y="64"/>
                  </a:cubicBezTo>
                  <a:cubicBezTo>
                    <a:pt x="1574" y="127"/>
                    <a:pt x="1384" y="191"/>
                    <a:pt x="1194" y="254"/>
                  </a:cubicBezTo>
                  <a:cubicBezTo>
                    <a:pt x="814" y="381"/>
                    <a:pt x="434" y="571"/>
                    <a:pt x="85" y="761"/>
                  </a:cubicBezTo>
                  <a:cubicBezTo>
                    <a:pt x="1" y="789"/>
                    <a:pt x="67" y="892"/>
                    <a:pt x="127" y="892"/>
                  </a:cubicBezTo>
                  <a:cubicBezTo>
                    <a:pt x="134" y="892"/>
                    <a:pt x="142" y="891"/>
                    <a:pt x="149" y="887"/>
                  </a:cubicBezTo>
                  <a:cubicBezTo>
                    <a:pt x="497" y="697"/>
                    <a:pt x="877" y="539"/>
                    <a:pt x="1257" y="444"/>
                  </a:cubicBezTo>
                  <a:cubicBezTo>
                    <a:pt x="1415" y="381"/>
                    <a:pt x="1605" y="317"/>
                    <a:pt x="1795" y="286"/>
                  </a:cubicBezTo>
                  <a:cubicBezTo>
                    <a:pt x="1985" y="222"/>
                    <a:pt x="2207" y="191"/>
                    <a:pt x="2365" y="96"/>
                  </a:cubicBezTo>
                  <a:cubicBezTo>
                    <a:pt x="2429" y="96"/>
                    <a:pt x="2429" y="1"/>
                    <a:pt x="23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12;p18">
              <a:extLst>
                <a:ext uri="{FF2B5EF4-FFF2-40B4-BE49-F238E27FC236}">
                  <a16:creationId xmlns:a16="http://schemas.microsoft.com/office/drawing/2014/main" xmlns="" id="{D6EC03C7-7CBC-E9CA-7A3B-9E9DA73F4C72}"/>
                </a:ext>
              </a:extLst>
            </p:cNvPr>
            <p:cNvSpPr/>
            <p:nvPr/>
          </p:nvSpPr>
          <p:spPr>
            <a:xfrm>
              <a:off x="5172954" y="3938343"/>
              <a:ext cx="253105" cy="39133"/>
            </a:xfrm>
            <a:custGeom>
              <a:avLst/>
              <a:gdLst/>
              <a:ahLst/>
              <a:cxnLst/>
              <a:rect l="l" t="t" r="r" b="b"/>
              <a:pathLst>
                <a:path w="7729" h="1195" extrusionOk="0">
                  <a:moveTo>
                    <a:pt x="2569" y="1"/>
                  </a:moveTo>
                  <a:cubicBezTo>
                    <a:pt x="1719" y="1"/>
                    <a:pt x="879" y="92"/>
                    <a:pt x="64" y="276"/>
                  </a:cubicBezTo>
                  <a:cubicBezTo>
                    <a:pt x="1" y="307"/>
                    <a:pt x="33" y="339"/>
                    <a:pt x="64" y="339"/>
                  </a:cubicBezTo>
                  <a:cubicBezTo>
                    <a:pt x="907" y="216"/>
                    <a:pt x="1736" y="132"/>
                    <a:pt x="2570" y="132"/>
                  </a:cubicBezTo>
                  <a:cubicBezTo>
                    <a:pt x="3020" y="132"/>
                    <a:pt x="3472" y="157"/>
                    <a:pt x="3928" y="212"/>
                  </a:cubicBezTo>
                  <a:cubicBezTo>
                    <a:pt x="4593" y="276"/>
                    <a:pt x="5226" y="402"/>
                    <a:pt x="5860" y="561"/>
                  </a:cubicBezTo>
                  <a:cubicBezTo>
                    <a:pt x="6176" y="656"/>
                    <a:pt x="6493" y="751"/>
                    <a:pt x="6778" y="846"/>
                  </a:cubicBezTo>
                  <a:cubicBezTo>
                    <a:pt x="7095" y="972"/>
                    <a:pt x="7380" y="1131"/>
                    <a:pt x="7696" y="1194"/>
                  </a:cubicBezTo>
                  <a:cubicBezTo>
                    <a:pt x="7728" y="1194"/>
                    <a:pt x="7728" y="1162"/>
                    <a:pt x="7696" y="1131"/>
                  </a:cubicBezTo>
                  <a:cubicBezTo>
                    <a:pt x="7475" y="972"/>
                    <a:pt x="7126" y="877"/>
                    <a:pt x="6841" y="751"/>
                  </a:cubicBezTo>
                  <a:cubicBezTo>
                    <a:pt x="6525" y="656"/>
                    <a:pt x="6208" y="529"/>
                    <a:pt x="5891" y="466"/>
                  </a:cubicBezTo>
                  <a:cubicBezTo>
                    <a:pt x="5258" y="276"/>
                    <a:pt x="4625" y="149"/>
                    <a:pt x="3991" y="86"/>
                  </a:cubicBezTo>
                  <a:cubicBezTo>
                    <a:pt x="3516" y="29"/>
                    <a:pt x="3041" y="1"/>
                    <a:pt x="25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13;p18">
              <a:extLst>
                <a:ext uri="{FF2B5EF4-FFF2-40B4-BE49-F238E27FC236}">
                  <a16:creationId xmlns:a16="http://schemas.microsoft.com/office/drawing/2014/main" xmlns="" id="{B3011EF4-1503-A3E7-97CF-DC8D14FB8669}"/>
                </a:ext>
              </a:extLst>
            </p:cNvPr>
            <p:cNvSpPr/>
            <p:nvPr/>
          </p:nvSpPr>
          <p:spPr>
            <a:xfrm>
              <a:off x="5174002" y="3971516"/>
              <a:ext cx="255169" cy="27737"/>
            </a:xfrm>
            <a:custGeom>
              <a:avLst/>
              <a:gdLst/>
              <a:ahLst/>
              <a:cxnLst/>
              <a:rect l="l" t="t" r="r" b="b"/>
              <a:pathLst>
                <a:path w="7792" h="847" extrusionOk="0">
                  <a:moveTo>
                    <a:pt x="2528" y="1"/>
                  </a:moveTo>
                  <a:cubicBezTo>
                    <a:pt x="1699" y="1"/>
                    <a:pt x="875" y="50"/>
                    <a:pt x="64" y="149"/>
                  </a:cubicBezTo>
                  <a:cubicBezTo>
                    <a:pt x="1" y="149"/>
                    <a:pt x="1" y="213"/>
                    <a:pt x="64" y="213"/>
                  </a:cubicBezTo>
                  <a:cubicBezTo>
                    <a:pt x="778" y="124"/>
                    <a:pt x="1502" y="85"/>
                    <a:pt x="2230" y="85"/>
                  </a:cubicBezTo>
                  <a:cubicBezTo>
                    <a:pt x="2794" y="85"/>
                    <a:pt x="3361" y="108"/>
                    <a:pt x="3927" y="149"/>
                  </a:cubicBezTo>
                  <a:cubicBezTo>
                    <a:pt x="4593" y="213"/>
                    <a:pt x="5258" y="308"/>
                    <a:pt x="5891" y="434"/>
                  </a:cubicBezTo>
                  <a:cubicBezTo>
                    <a:pt x="6208" y="498"/>
                    <a:pt x="6524" y="561"/>
                    <a:pt x="6809" y="624"/>
                  </a:cubicBezTo>
                  <a:cubicBezTo>
                    <a:pt x="7126" y="719"/>
                    <a:pt x="7443" y="846"/>
                    <a:pt x="7728" y="846"/>
                  </a:cubicBezTo>
                  <a:cubicBezTo>
                    <a:pt x="7791" y="846"/>
                    <a:pt x="7791" y="783"/>
                    <a:pt x="7759" y="751"/>
                  </a:cubicBezTo>
                  <a:cubicBezTo>
                    <a:pt x="7474" y="624"/>
                    <a:pt x="7158" y="561"/>
                    <a:pt x="6841" y="498"/>
                  </a:cubicBezTo>
                  <a:cubicBezTo>
                    <a:pt x="6556" y="434"/>
                    <a:pt x="6239" y="371"/>
                    <a:pt x="5923" y="308"/>
                  </a:cubicBezTo>
                  <a:cubicBezTo>
                    <a:pt x="5289" y="213"/>
                    <a:pt x="4656" y="118"/>
                    <a:pt x="4023" y="54"/>
                  </a:cubicBezTo>
                  <a:cubicBezTo>
                    <a:pt x="3524" y="19"/>
                    <a:pt x="3025" y="1"/>
                    <a:pt x="25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14;p18">
              <a:extLst>
                <a:ext uri="{FF2B5EF4-FFF2-40B4-BE49-F238E27FC236}">
                  <a16:creationId xmlns:a16="http://schemas.microsoft.com/office/drawing/2014/main" xmlns="" id="{746A9FB3-BFEC-8C8C-92CF-F9B2CAE8CD8B}"/>
                </a:ext>
              </a:extLst>
            </p:cNvPr>
            <p:cNvSpPr/>
            <p:nvPr/>
          </p:nvSpPr>
          <p:spPr>
            <a:xfrm>
              <a:off x="5181272" y="4012647"/>
              <a:ext cx="251010" cy="24954"/>
            </a:xfrm>
            <a:custGeom>
              <a:avLst/>
              <a:gdLst/>
              <a:ahLst/>
              <a:cxnLst/>
              <a:rect l="l" t="t" r="r" b="b"/>
              <a:pathLst>
                <a:path w="7665" h="762" extrusionOk="0">
                  <a:moveTo>
                    <a:pt x="2227" y="0"/>
                  </a:moveTo>
                  <a:cubicBezTo>
                    <a:pt x="1495" y="0"/>
                    <a:pt x="764" y="39"/>
                    <a:pt x="32" y="129"/>
                  </a:cubicBezTo>
                  <a:cubicBezTo>
                    <a:pt x="0" y="129"/>
                    <a:pt x="0" y="192"/>
                    <a:pt x="32" y="192"/>
                  </a:cubicBezTo>
                  <a:cubicBezTo>
                    <a:pt x="665" y="144"/>
                    <a:pt x="1299" y="121"/>
                    <a:pt x="1932" y="121"/>
                  </a:cubicBezTo>
                  <a:cubicBezTo>
                    <a:pt x="2565" y="121"/>
                    <a:pt x="3199" y="144"/>
                    <a:pt x="3832" y="192"/>
                  </a:cubicBezTo>
                  <a:cubicBezTo>
                    <a:pt x="4497" y="224"/>
                    <a:pt x="5131" y="319"/>
                    <a:pt x="5796" y="414"/>
                  </a:cubicBezTo>
                  <a:cubicBezTo>
                    <a:pt x="6112" y="445"/>
                    <a:pt x="6397" y="509"/>
                    <a:pt x="6714" y="572"/>
                  </a:cubicBezTo>
                  <a:cubicBezTo>
                    <a:pt x="6999" y="635"/>
                    <a:pt x="7316" y="730"/>
                    <a:pt x="7601" y="762"/>
                  </a:cubicBezTo>
                  <a:cubicBezTo>
                    <a:pt x="7632" y="762"/>
                    <a:pt x="7664" y="699"/>
                    <a:pt x="7632" y="667"/>
                  </a:cubicBezTo>
                  <a:cubicBezTo>
                    <a:pt x="7347" y="572"/>
                    <a:pt x="7031" y="509"/>
                    <a:pt x="6746" y="445"/>
                  </a:cubicBezTo>
                  <a:cubicBezTo>
                    <a:pt x="6429" y="382"/>
                    <a:pt x="6112" y="319"/>
                    <a:pt x="5764" y="287"/>
                  </a:cubicBezTo>
                  <a:cubicBezTo>
                    <a:pt x="5162" y="192"/>
                    <a:pt x="4561" y="97"/>
                    <a:pt x="3927" y="65"/>
                  </a:cubicBezTo>
                  <a:cubicBezTo>
                    <a:pt x="3360" y="24"/>
                    <a:pt x="2794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15;p18">
              <a:extLst>
                <a:ext uri="{FF2B5EF4-FFF2-40B4-BE49-F238E27FC236}">
                  <a16:creationId xmlns:a16="http://schemas.microsoft.com/office/drawing/2014/main" xmlns="" id="{93BC0710-29DC-D64E-7F20-7897D6991992}"/>
                </a:ext>
              </a:extLst>
            </p:cNvPr>
            <p:cNvSpPr/>
            <p:nvPr/>
          </p:nvSpPr>
          <p:spPr>
            <a:xfrm>
              <a:off x="5192668" y="4061900"/>
              <a:ext cx="238566" cy="28589"/>
            </a:xfrm>
            <a:custGeom>
              <a:avLst/>
              <a:gdLst/>
              <a:ahLst/>
              <a:cxnLst/>
              <a:rect l="l" t="t" r="r" b="b"/>
              <a:pathLst>
                <a:path w="7285" h="873" extrusionOk="0">
                  <a:moveTo>
                    <a:pt x="2120" y="1"/>
                  </a:moveTo>
                  <a:cubicBezTo>
                    <a:pt x="1441" y="1"/>
                    <a:pt x="757" y="42"/>
                    <a:pt x="64" y="113"/>
                  </a:cubicBezTo>
                  <a:cubicBezTo>
                    <a:pt x="1" y="113"/>
                    <a:pt x="1" y="208"/>
                    <a:pt x="64" y="208"/>
                  </a:cubicBezTo>
                  <a:cubicBezTo>
                    <a:pt x="666" y="145"/>
                    <a:pt x="1259" y="113"/>
                    <a:pt x="1849" y="113"/>
                  </a:cubicBezTo>
                  <a:cubicBezTo>
                    <a:pt x="2439" y="113"/>
                    <a:pt x="3025" y="145"/>
                    <a:pt x="3611" y="208"/>
                  </a:cubicBezTo>
                  <a:cubicBezTo>
                    <a:pt x="4213" y="271"/>
                    <a:pt x="4814" y="335"/>
                    <a:pt x="5416" y="461"/>
                  </a:cubicBezTo>
                  <a:cubicBezTo>
                    <a:pt x="6018" y="556"/>
                    <a:pt x="6588" y="746"/>
                    <a:pt x="7189" y="873"/>
                  </a:cubicBezTo>
                  <a:cubicBezTo>
                    <a:pt x="7253" y="873"/>
                    <a:pt x="7284" y="778"/>
                    <a:pt x="7221" y="746"/>
                  </a:cubicBezTo>
                  <a:cubicBezTo>
                    <a:pt x="6651" y="525"/>
                    <a:pt x="6018" y="430"/>
                    <a:pt x="5448" y="335"/>
                  </a:cubicBezTo>
                  <a:cubicBezTo>
                    <a:pt x="4878" y="208"/>
                    <a:pt x="4308" y="145"/>
                    <a:pt x="3706" y="81"/>
                  </a:cubicBezTo>
                  <a:cubicBezTo>
                    <a:pt x="3178" y="26"/>
                    <a:pt x="2651" y="1"/>
                    <a:pt x="2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16;p18">
              <a:extLst>
                <a:ext uri="{FF2B5EF4-FFF2-40B4-BE49-F238E27FC236}">
                  <a16:creationId xmlns:a16="http://schemas.microsoft.com/office/drawing/2014/main" xmlns="" id="{3F4C821D-49BC-89D4-1682-C5BF8812B633}"/>
                </a:ext>
              </a:extLst>
            </p:cNvPr>
            <p:cNvSpPr/>
            <p:nvPr/>
          </p:nvSpPr>
          <p:spPr>
            <a:xfrm>
              <a:off x="5170891" y="4107321"/>
              <a:ext cx="256184" cy="23644"/>
            </a:xfrm>
            <a:custGeom>
              <a:avLst/>
              <a:gdLst/>
              <a:ahLst/>
              <a:cxnLst/>
              <a:rect l="l" t="t" r="r" b="b"/>
              <a:pathLst>
                <a:path w="7823" h="722" extrusionOk="0">
                  <a:moveTo>
                    <a:pt x="2954" y="1"/>
                  </a:moveTo>
                  <a:cubicBezTo>
                    <a:pt x="1980" y="1"/>
                    <a:pt x="1006" y="72"/>
                    <a:pt x="32" y="214"/>
                  </a:cubicBezTo>
                  <a:cubicBezTo>
                    <a:pt x="1" y="214"/>
                    <a:pt x="1" y="278"/>
                    <a:pt x="64" y="278"/>
                  </a:cubicBezTo>
                  <a:cubicBezTo>
                    <a:pt x="908" y="193"/>
                    <a:pt x="1767" y="151"/>
                    <a:pt x="2630" y="151"/>
                  </a:cubicBezTo>
                  <a:cubicBezTo>
                    <a:pt x="3062" y="151"/>
                    <a:pt x="3495" y="162"/>
                    <a:pt x="3927" y="183"/>
                  </a:cubicBezTo>
                  <a:cubicBezTo>
                    <a:pt x="4593" y="214"/>
                    <a:pt x="5258" y="278"/>
                    <a:pt x="5891" y="373"/>
                  </a:cubicBezTo>
                  <a:cubicBezTo>
                    <a:pt x="6524" y="468"/>
                    <a:pt x="7158" y="658"/>
                    <a:pt x="7791" y="721"/>
                  </a:cubicBezTo>
                  <a:cubicBezTo>
                    <a:pt x="7823" y="721"/>
                    <a:pt x="7823" y="658"/>
                    <a:pt x="7791" y="626"/>
                  </a:cubicBezTo>
                  <a:cubicBezTo>
                    <a:pt x="7189" y="404"/>
                    <a:pt x="6493" y="341"/>
                    <a:pt x="5828" y="246"/>
                  </a:cubicBezTo>
                  <a:cubicBezTo>
                    <a:pt x="5194" y="151"/>
                    <a:pt x="4561" y="88"/>
                    <a:pt x="3927" y="24"/>
                  </a:cubicBezTo>
                  <a:cubicBezTo>
                    <a:pt x="3603" y="9"/>
                    <a:pt x="3278" y="1"/>
                    <a:pt x="29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17;p18">
              <a:extLst>
                <a:ext uri="{FF2B5EF4-FFF2-40B4-BE49-F238E27FC236}">
                  <a16:creationId xmlns:a16="http://schemas.microsoft.com/office/drawing/2014/main" xmlns="" id="{D29420F3-AF06-4927-B6B4-A50723CF7D64}"/>
                </a:ext>
              </a:extLst>
            </p:cNvPr>
            <p:cNvSpPr/>
            <p:nvPr/>
          </p:nvSpPr>
          <p:spPr>
            <a:xfrm>
              <a:off x="5295332" y="4135058"/>
              <a:ext cx="126569" cy="273966"/>
            </a:xfrm>
            <a:custGeom>
              <a:avLst/>
              <a:gdLst/>
              <a:ahLst/>
              <a:cxnLst/>
              <a:rect l="l" t="t" r="r" b="b"/>
              <a:pathLst>
                <a:path w="3865" h="8366" extrusionOk="0">
                  <a:moveTo>
                    <a:pt x="471" y="233"/>
                  </a:moveTo>
                  <a:cubicBezTo>
                    <a:pt x="1559" y="357"/>
                    <a:pt x="2646" y="541"/>
                    <a:pt x="3705" y="867"/>
                  </a:cubicBezTo>
                  <a:lnTo>
                    <a:pt x="3705" y="867"/>
                  </a:lnTo>
                  <a:cubicBezTo>
                    <a:pt x="3674" y="3316"/>
                    <a:pt x="3643" y="5734"/>
                    <a:pt x="3643" y="8182"/>
                  </a:cubicBezTo>
                  <a:lnTo>
                    <a:pt x="3643" y="8182"/>
                  </a:lnTo>
                  <a:cubicBezTo>
                    <a:pt x="2542" y="7825"/>
                    <a:pt x="1357" y="7698"/>
                    <a:pt x="227" y="7517"/>
                  </a:cubicBezTo>
                  <a:lnTo>
                    <a:pt x="227" y="7517"/>
                  </a:lnTo>
                  <a:cubicBezTo>
                    <a:pt x="318" y="5069"/>
                    <a:pt x="380" y="2651"/>
                    <a:pt x="471" y="233"/>
                  </a:cubicBezTo>
                  <a:close/>
                  <a:moveTo>
                    <a:pt x="381" y="1"/>
                  </a:moveTo>
                  <a:cubicBezTo>
                    <a:pt x="318" y="1"/>
                    <a:pt x="286" y="64"/>
                    <a:pt x="286" y="96"/>
                  </a:cubicBezTo>
                  <a:cubicBezTo>
                    <a:pt x="159" y="2598"/>
                    <a:pt x="64" y="5131"/>
                    <a:pt x="1" y="7633"/>
                  </a:cubicBezTo>
                  <a:cubicBezTo>
                    <a:pt x="1" y="7665"/>
                    <a:pt x="32" y="7728"/>
                    <a:pt x="96" y="7728"/>
                  </a:cubicBezTo>
                  <a:cubicBezTo>
                    <a:pt x="571" y="7791"/>
                    <a:pt x="1046" y="7886"/>
                    <a:pt x="1521" y="7950"/>
                  </a:cubicBezTo>
                  <a:cubicBezTo>
                    <a:pt x="1933" y="8013"/>
                    <a:pt x="2313" y="8076"/>
                    <a:pt x="2693" y="8171"/>
                  </a:cubicBezTo>
                  <a:cubicBezTo>
                    <a:pt x="3009" y="8235"/>
                    <a:pt x="3358" y="8266"/>
                    <a:pt x="3674" y="8361"/>
                  </a:cubicBezTo>
                  <a:cubicBezTo>
                    <a:pt x="3683" y="8364"/>
                    <a:pt x="3691" y="8366"/>
                    <a:pt x="3699" y="8366"/>
                  </a:cubicBezTo>
                  <a:cubicBezTo>
                    <a:pt x="3762" y="8366"/>
                    <a:pt x="3785" y="8270"/>
                    <a:pt x="3739" y="8223"/>
                  </a:cubicBezTo>
                  <a:lnTo>
                    <a:pt x="3739" y="8223"/>
                  </a:lnTo>
                  <a:cubicBezTo>
                    <a:pt x="3801" y="5767"/>
                    <a:pt x="3833" y="3280"/>
                    <a:pt x="3864" y="792"/>
                  </a:cubicBezTo>
                  <a:cubicBezTo>
                    <a:pt x="3864" y="761"/>
                    <a:pt x="3833" y="729"/>
                    <a:pt x="3801" y="729"/>
                  </a:cubicBezTo>
                  <a:cubicBezTo>
                    <a:pt x="2693" y="349"/>
                    <a:pt x="1521" y="127"/>
                    <a:pt x="3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18;p18">
              <a:extLst>
                <a:ext uri="{FF2B5EF4-FFF2-40B4-BE49-F238E27FC236}">
                  <a16:creationId xmlns:a16="http://schemas.microsoft.com/office/drawing/2014/main" xmlns="" id="{2C18FE1E-3615-8ED6-B090-7584C92048E7}"/>
                </a:ext>
              </a:extLst>
            </p:cNvPr>
            <p:cNvSpPr/>
            <p:nvPr/>
          </p:nvSpPr>
          <p:spPr>
            <a:xfrm>
              <a:off x="5174297" y="4149074"/>
              <a:ext cx="111734" cy="12084"/>
            </a:xfrm>
            <a:custGeom>
              <a:avLst/>
              <a:gdLst/>
              <a:ahLst/>
              <a:cxnLst/>
              <a:rect l="l" t="t" r="r" b="b"/>
              <a:pathLst>
                <a:path w="3412" h="369" extrusionOk="0">
                  <a:moveTo>
                    <a:pt x="2208" y="0"/>
                  </a:moveTo>
                  <a:cubicBezTo>
                    <a:pt x="2048" y="0"/>
                    <a:pt x="1889" y="7"/>
                    <a:pt x="1733" y="16"/>
                  </a:cubicBezTo>
                  <a:cubicBezTo>
                    <a:pt x="1163" y="16"/>
                    <a:pt x="625" y="111"/>
                    <a:pt x="87" y="238"/>
                  </a:cubicBezTo>
                  <a:cubicBezTo>
                    <a:pt x="0" y="238"/>
                    <a:pt x="18" y="369"/>
                    <a:pt x="94" y="369"/>
                  </a:cubicBezTo>
                  <a:cubicBezTo>
                    <a:pt x="101" y="369"/>
                    <a:pt x="110" y="367"/>
                    <a:pt x="118" y="364"/>
                  </a:cubicBezTo>
                  <a:cubicBezTo>
                    <a:pt x="657" y="301"/>
                    <a:pt x="1227" y="238"/>
                    <a:pt x="1765" y="238"/>
                  </a:cubicBezTo>
                  <a:cubicBezTo>
                    <a:pt x="2196" y="238"/>
                    <a:pt x="2626" y="278"/>
                    <a:pt x="3041" y="278"/>
                  </a:cubicBezTo>
                  <a:cubicBezTo>
                    <a:pt x="3145" y="278"/>
                    <a:pt x="3247" y="276"/>
                    <a:pt x="3348" y="269"/>
                  </a:cubicBezTo>
                  <a:cubicBezTo>
                    <a:pt x="3412" y="269"/>
                    <a:pt x="3412" y="206"/>
                    <a:pt x="3380" y="174"/>
                  </a:cubicBezTo>
                  <a:cubicBezTo>
                    <a:pt x="2998" y="40"/>
                    <a:pt x="2600" y="0"/>
                    <a:pt x="22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19;p18">
              <a:extLst>
                <a:ext uri="{FF2B5EF4-FFF2-40B4-BE49-F238E27FC236}">
                  <a16:creationId xmlns:a16="http://schemas.microsoft.com/office/drawing/2014/main" xmlns="" id="{68A64799-C81E-E0FC-931F-AABE176D6A69}"/>
                </a:ext>
              </a:extLst>
            </p:cNvPr>
            <p:cNvSpPr/>
            <p:nvPr/>
          </p:nvSpPr>
          <p:spPr>
            <a:xfrm>
              <a:off x="5168828" y="4214930"/>
              <a:ext cx="89204" cy="9366"/>
            </a:xfrm>
            <a:custGeom>
              <a:avLst/>
              <a:gdLst/>
              <a:ahLst/>
              <a:cxnLst/>
              <a:rect l="l" t="t" r="r" b="b"/>
              <a:pathLst>
                <a:path w="2724" h="286" extrusionOk="0">
                  <a:moveTo>
                    <a:pt x="1394" y="0"/>
                  </a:moveTo>
                  <a:cubicBezTo>
                    <a:pt x="950" y="32"/>
                    <a:pt x="507" y="64"/>
                    <a:pt x="95" y="127"/>
                  </a:cubicBezTo>
                  <a:cubicBezTo>
                    <a:pt x="0" y="159"/>
                    <a:pt x="32" y="285"/>
                    <a:pt x="127" y="285"/>
                  </a:cubicBezTo>
                  <a:cubicBezTo>
                    <a:pt x="570" y="222"/>
                    <a:pt x="982" y="190"/>
                    <a:pt x="1394" y="159"/>
                  </a:cubicBezTo>
                  <a:cubicBezTo>
                    <a:pt x="1615" y="159"/>
                    <a:pt x="1805" y="190"/>
                    <a:pt x="2027" y="190"/>
                  </a:cubicBezTo>
                  <a:cubicBezTo>
                    <a:pt x="2217" y="190"/>
                    <a:pt x="2439" y="222"/>
                    <a:pt x="2660" y="222"/>
                  </a:cubicBezTo>
                  <a:cubicBezTo>
                    <a:pt x="2724" y="222"/>
                    <a:pt x="2724" y="127"/>
                    <a:pt x="2660" y="95"/>
                  </a:cubicBezTo>
                  <a:cubicBezTo>
                    <a:pt x="2249" y="0"/>
                    <a:pt x="1805" y="0"/>
                    <a:pt x="1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20;p18">
              <a:extLst>
                <a:ext uri="{FF2B5EF4-FFF2-40B4-BE49-F238E27FC236}">
                  <a16:creationId xmlns:a16="http://schemas.microsoft.com/office/drawing/2014/main" xmlns="" id="{80340AB6-4022-1B6E-9460-82B6C21827EB}"/>
                </a:ext>
              </a:extLst>
            </p:cNvPr>
            <p:cNvSpPr/>
            <p:nvPr/>
          </p:nvSpPr>
          <p:spPr>
            <a:xfrm>
              <a:off x="5166732" y="4272991"/>
              <a:ext cx="99618" cy="8351"/>
            </a:xfrm>
            <a:custGeom>
              <a:avLst/>
              <a:gdLst/>
              <a:ahLst/>
              <a:cxnLst/>
              <a:rect l="l" t="t" r="r" b="b"/>
              <a:pathLst>
                <a:path w="3042" h="255" extrusionOk="0">
                  <a:moveTo>
                    <a:pt x="1553" y="1"/>
                  </a:moveTo>
                  <a:cubicBezTo>
                    <a:pt x="1046" y="1"/>
                    <a:pt x="571" y="64"/>
                    <a:pt x="64" y="127"/>
                  </a:cubicBezTo>
                  <a:cubicBezTo>
                    <a:pt x="1" y="127"/>
                    <a:pt x="33" y="254"/>
                    <a:pt x="96" y="254"/>
                  </a:cubicBezTo>
                  <a:cubicBezTo>
                    <a:pt x="571" y="191"/>
                    <a:pt x="1046" y="159"/>
                    <a:pt x="1553" y="159"/>
                  </a:cubicBezTo>
                  <a:lnTo>
                    <a:pt x="2281" y="159"/>
                  </a:lnTo>
                  <a:cubicBezTo>
                    <a:pt x="2438" y="181"/>
                    <a:pt x="2610" y="204"/>
                    <a:pt x="2788" y="204"/>
                  </a:cubicBezTo>
                  <a:cubicBezTo>
                    <a:pt x="2861" y="204"/>
                    <a:pt x="2935" y="200"/>
                    <a:pt x="3009" y="191"/>
                  </a:cubicBezTo>
                  <a:cubicBezTo>
                    <a:pt x="3041" y="191"/>
                    <a:pt x="3041" y="127"/>
                    <a:pt x="3009" y="127"/>
                  </a:cubicBezTo>
                  <a:cubicBezTo>
                    <a:pt x="2788" y="64"/>
                    <a:pt x="2503" y="32"/>
                    <a:pt x="2281" y="32"/>
                  </a:cubicBezTo>
                  <a:cubicBezTo>
                    <a:pt x="2028" y="1"/>
                    <a:pt x="1774" y="1"/>
                    <a:pt x="1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21;p18">
              <a:extLst>
                <a:ext uri="{FF2B5EF4-FFF2-40B4-BE49-F238E27FC236}">
                  <a16:creationId xmlns:a16="http://schemas.microsoft.com/office/drawing/2014/main" xmlns="" id="{8FBE9DA3-AD9F-9276-8A6A-EA9AA0D83E93}"/>
                </a:ext>
              </a:extLst>
            </p:cNvPr>
            <p:cNvSpPr/>
            <p:nvPr/>
          </p:nvSpPr>
          <p:spPr>
            <a:xfrm>
              <a:off x="5171939" y="4334197"/>
              <a:ext cx="77808" cy="6713"/>
            </a:xfrm>
            <a:custGeom>
              <a:avLst/>
              <a:gdLst/>
              <a:ahLst/>
              <a:cxnLst/>
              <a:rect l="l" t="t" r="r" b="b"/>
              <a:pathLst>
                <a:path w="2376" h="205" extrusionOk="0">
                  <a:moveTo>
                    <a:pt x="95" y="0"/>
                  </a:moveTo>
                  <a:cubicBezTo>
                    <a:pt x="0" y="0"/>
                    <a:pt x="0" y="159"/>
                    <a:pt x="95" y="159"/>
                  </a:cubicBezTo>
                  <a:cubicBezTo>
                    <a:pt x="475" y="159"/>
                    <a:pt x="824" y="159"/>
                    <a:pt x="1204" y="190"/>
                  </a:cubicBezTo>
                  <a:lnTo>
                    <a:pt x="1774" y="190"/>
                  </a:lnTo>
                  <a:cubicBezTo>
                    <a:pt x="1879" y="190"/>
                    <a:pt x="1999" y="204"/>
                    <a:pt x="2114" y="204"/>
                  </a:cubicBezTo>
                  <a:cubicBezTo>
                    <a:pt x="2171" y="204"/>
                    <a:pt x="2228" y="201"/>
                    <a:pt x="2280" y="190"/>
                  </a:cubicBezTo>
                  <a:cubicBezTo>
                    <a:pt x="2375" y="159"/>
                    <a:pt x="2344" y="64"/>
                    <a:pt x="2280" y="32"/>
                  </a:cubicBezTo>
                  <a:cubicBezTo>
                    <a:pt x="2259" y="21"/>
                    <a:pt x="2235" y="18"/>
                    <a:pt x="2208" y="18"/>
                  </a:cubicBezTo>
                  <a:cubicBezTo>
                    <a:pt x="2154" y="18"/>
                    <a:pt x="2090" y="32"/>
                    <a:pt x="2027" y="32"/>
                  </a:cubicBezTo>
                  <a:cubicBezTo>
                    <a:pt x="1932" y="0"/>
                    <a:pt x="1837" y="0"/>
                    <a:pt x="17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22;p18">
              <a:extLst>
                <a:ext uri="{FF2B5EF4-FFF2-40B4-BE49-F238E27FC236}">
                  <a16:creationId xmlns:a16="http://schemas.microsoft.com/office/drawing/2014/main" xmlns="" id="{D718C1DF-FA9C-F5A1-E54F-B9DD34E93583}"/>
                </a:ext>
              </a:extLst>
            </p:cNvPr>
            <p:cNvSpPr/>
            <p:nvPr/>
          </p:nvSpPr>
          <p:spPr>
            <a:xfrm>
              <a:off x="5175345" y="4368418"/>
              <a:ext cx="70243" cy="11560"/>
            </a:xfrm>
            <a:custGeom>
              <a:avLst/>
              <a:gdLst/>
              <a:ahLst/>
              <a:cxnLst/>
              <a:rect l="l" t="t" r="r" b="b"/>
              <a:pathLst>
                <a:path w="2145" h="353" extrusionOk="0">
                  <a:moveTo>
                    <a:pt x="1606" y="0"/>
                  </a:moveTo>
                  <a:cubicBezTo>
                    <a:pt x="1448" y="0"/>
                    <a:pt x="1258" y="0"/>
                    <a:pt x="1100" y="32"/>
                  </a:cubicBezTo>
                  <a:cubicBezTo>
                    <a:pt x="783" y="64"/>
                    <a:pt x="435" y="95"/>
                    <a:pt x="118" y="159"/>
                  </a:cubicBezTo>
                  <a:cubicBezTo>
                    <a:pt x="1" y="188"/>
                    <a:pt x="46" y="352"/>
                    <a:pt x="128" y="352"/>
                  </a:cubicBezTo>
                  <a:cubicBezTo>
                    <a:pt x="135" y="352"/>
                    <a:pt x="142" y="351"/>
                    <a:pt x="150" y="349"/>
                  </a:cubicBezTo>
                  <a:cubicBezTo>
                    <a:pt x="498" y="285"/>
                    <a:pt x="815" y="254"/>
                    <a:pt x="1131" y="222"/>
                  </a:cubicBezTo>
                  <a:cubicBezTo>
                    <a:pt x="1321" y="222"/>
                    <a:pt x="1480" y="190"/>
                    <a:pt x="1638" y="190"/>
                  </a:cubicBezTo>
                  <a:cubicBezTo>
                    <a:pt x="1796" y="190"/>
                    <a:pt x="1955" y="190"/>
                    <a:pt x="2113" y="159"/>
                  </a:cubicBezTo>
                  <a:cubicBezTo>
                    <a:pt x="2145" y="127"/>
                    <a:pt x="2145" y="64"/>
                    <a:pt x="2113" y="32"/>
                  </a:cubicBezTo>
                  <a:cubicBezTo>
                    <a:pt x="1923" y="0"/>
                    <a:pt x="1765" y="0"/>
                    <a:pt x="16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23;p18">
              <a:extLst>
                <a:ext uri="{FF2B5EF4-FFF2-40B4-BE49-F238E27FC236}">
                  <a16:creationId xmlns:a16="http://schemas.microsoft.com/office/drawing/2014/main" xmlns="" id="{AAD652C3-11A0-AF3F-A440-8498331CB380}"/>
                </a:ext>
              </a:extLst>
            </p:cNvPr>
            <p:cNvSpPr/>
            <p:nvPr/>
          </p:nvSpPr>
          <p:spPr>
            <a:xfrm>
              <a:off x="5297068" y="4159848"/>
              <a:ext cx="122345" cy="226121"/>
            </a:xfrm>
            <a:custGeom>
              <a:avLst/>
              <a:gdLst/>
              <a:ahLst/>
              <a:cxnLst/>
              <a:rect l="l" t="t" r="r" b="b"/>
              <a:pathLst>
                <a:path w="3736" h="6905" extrusionOk="0">
                  <a:moveTo>
                    <a:pt x="3675" y="1"/>
                  </a:moveTo>
                  <a:cubicBezTo>
                    <a:pt x="3655" y="1"/>
                    <a:pt x="3634" y="11"/>
                    <a:pt x="3621" y="35"/>
                  </a:cubicBezTo>
                  <a:cubicBezTo>
                    <a:pt x="2228" y="2126"/>
                    <a:pt x="1120" y="4469"/>
                    <a:pt x="43" y="6749"/>
                  </a:cubicBezTo>
                  <a:cubicBezTo>
                    <a:pt x="1" y="6834"/>
                    <a:pt x="71" y="6904"/>
                    <a:pt x="141" y="6904"/>
                  </a:cubicBezTo>
                  <a:cubicBezTo>
                    <a:pt x="177" y="6904"/>
                    <a:pt x="212" y="6887"/>
                    <a:pt x="233" y="6844"/>
                  </a:cubicBezTo>
                  <a:cubicBezTo>
                    <a:pt x="708" y="5641"/>
                    <a:pt x="1246" y="4469"/>
                    <a:pt x="1880" y="3361"/>
                  </a:cubicBezTo>
                  <a:cubicBezTo>
                    <a:pt x="2481" y="2252"/>
                    <a:pt x="3115" y="1176"/>
                    <a:pt x="3716" y="67"/>
                  </a:cubicBezTo>
                  <a:cubicBezTo>
                    <a:pt x="3736" y="28"/>
                    <a:pt x="3707" y="1"/>
                    <a:pt x="36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24;p18">
              <a:extLst>
                <a:ext uri="{FF2B5EF4-FFF2-40B4-BE49-F238E27FC236}">
                  <a16:creationId xmlns:a16="http://schemas.microsoft.com/office/drawing/2014/main" xmlns="" id="{AB307477-C2A2-74B3-9513-410FA8609B3F}"/>
                </a:ext>
              </a:extLst>
            </p:cNvPr>
            <p:cNvSpPr/>
            <p:nvPr/>
          </p:nvSpPr>
          <p:spPr>
            <a:xfrm>
              <a:off x="5605813" y="4144588"/>
              <a:ext cx="135214" cy="236470"/>
            </a:xfrm>
            <a:custGeom>
              <a:avLst/>
              <a:gdLst/>
              <a:ahLst/>
              <a:cxnLst/>
              <a:rect l="l" t="t" r="r" b="b"/>
              <a:pathLst>
                <a:path w="4129" h="7221" extrusionOk="0">
                  <a:moveTo>
                    <a:pt x="4039" y="0"/>
                  </a:moveTo>
                  <a:cubicBezTo>
                    <a:pt x="4019" y="0"/>
                    <a:pt x="3998" y="8"/>
                    <a:pt x="3979" y="26"/>
                  </a:cubicBezTo>
                  <a:cubicBezTo>
                    <a:pt x="3282" y="1198"/>
                    <a:pt x="2554" y="2338"/>
                    <a:pt x="1826" y="3510"/>
                  </a:cubicBezTo>
                  <a:cubicBezTo>
                    <a:pt x="1129" y="4650"/>
                    <a:pt x="496" y="5822"/>
                    <a:pt x="21" y="7089"/>
                  </a:cubicBezTo>
                  <a:cubicBezTo>
                    <a:pt x="1" y="7167"/>
                    <a:pt x="78" y="7221"/>
                    <a:pt x="155" y="7221"/>
                  </a:cubicBezTo>
                  <a:cubicBezTo>
                    <a:pt x="202" y="7221"/>
                    <a:pt x="250" y="7200"/>
                    <a:pt x="274" y="7152"/>
                  </a:cubicBezTo>
                  <a:cubicBezTo>
                    <a:pt x="1034" y="4523"/>
                    <a:pt x="2934" y="2497"/>
                    <a:pt x="4106" y="90"/>
                  </a:cubicBezTo>
                  <a:cubicBezTo>
                    <a:pt x="4128" y="45"/>
                    <a:pt x="4087" y="0"/>
                    <a:pt x="40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25;p18">
              <a:extLst>
                <a:ext uri="{FF2B5EF4-FFF2-40B4-BE49-F238E27FC236}">
                  <a16:creationId xmlns:a16="http://schemas.microsoft.com/office/drawing/2014/main" xmlns="" id="{ABFAB46B-AE5C-71C4-2EDA-5A724960D15B}"/>
                </a:ext>
              </a:extLst>
            </p:cNvPr>
            <p:cNvSpPr/>
            <p:nvPr/>
          </p:nvSpPr>
          <p:spPr>
            <a:xfrm>
              <a:off x="5484679" y="3951606"/>
              <a:ext cx="97981" cy="177491"/>
            </a:xfrm>
            <a:custGeom>
              <a:avLst/>
              <a:gdLst/>
              <a:ahLst/>
              <a:cxnLst/>
              <a:rect l="l" t="t" r="r" b="b"/>
              <a:pathLst>
                <a:path w="2992" h="5420" extrusionOk="0">
                  <a:moveTo>
                    <a:pt x="2890" y="1"/>
                  </a:moveTo>
                  <a:cubicBezTo>
                    <a:pt x="2855" y="1"/>
                    <a:pt x="2819" y="26"/>
                    <a:pt x="2801" y="61"/>
                  </a:cubicBezTo>
                  <a:cubicBezTo>
                    <a:pt x="2769" y="282"/>
                    <a:pt x="2611" y="504"/>
                    <a:pt x="2484" y="726"/>
                  </a:cubicBezTo>
                  <a:cubicBezTo>
                    <a:pt x="2389" y="916"/>
                    <a:pt x="2294" y="1137"/>
                    <a:pt x="2168" y="1327"/>
                  </a:cubicBezTo>
                  <a:cubicBezTo>
                    <a:pt x="1914" y="1771"/>
                    <a:pt x="1693" y="2214"/>
                    <a:pt x="1439" y="2658"/>
                  </a:cubicBezTo>
                  <a:cubicBezTo>
                    <a:pt x="964" y="3513"/>
                    <a:pt x="489" y="4399"/>
                    <a:pt x="46" y="5254"/>
                  </a:cubicBezTo>
                  <a:cubicBezTo>
                    <a:pt x="1" y="5345"/>
                    <a:pt x="69" y="5420"/>
                    <a:pt x="135" y="5420"/>
                  </a:cubicBezTo>
                  <a:cubicBezTo>
                    <a:pt x="161" y="5420"/>
                    <a:pt x="186" y="5408"/>
                    <a:pt x="204" y="5381"/>
                  </a:cubicBezTo>
                  <a:cubicBezTo>
                    <a:pt x="711" y="4431"/>
                    <a:pt x="1218" y="3513"/>
                    <a:pt x="1724" y="2594"/>
                  </a:cubicBezTo>
                  <a:lnTo>
                    <a:pt x="2453" y="1201"/>
                  </a:lnTo>
                  <a:lnTo>
                    <a:pt x="2833" y="536"/>
                  </a:lnTo>
                  <a:cubicBezTo>
                    <a:pt x="2928" y="377"/>
                    <a:pt x="2991" y="251"/>
                    <a:pt x="2959" y="61"/>
                  </a:cubicBezTo>
                  <a:cubicBezTo>
                    <a:pt x="2945" y="18"/>
                    <a:pt x="2918" y="1"/>
                    <a:pt x="28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26;p18">
              <a:extLst>
                <a:ext uri="{FF2B5EF4-FFF2-40B4-BE49-F238E27FC236}">
                  <a16:creationId xmlns:a16="http://schemas.microsoft.com/office/drawing/2014/main" xmlns="" id="{6E71D1C7-FA9C-7D11-99B4-6251E79E06B5}"/>
                </a:ext>
              </a:extLst>
            </p:cNvPr>
            <p:cNvSpPr/>
            <p:nvPr/>
          </p:nvSpPr>
          <p:spPr>
            <a:xfrm>
              <a:off x="3148556" y="3684974"/>
              <a:ext cx="1035050" cy="1035017"/>
            </a:xfrm>
            <a:custGeom>
              <a:avLst/>
              <a:gdLst/>
              <a:ahLst/>
              <a:cxnLst/>
              <a:rect l="l" t="t" r="r" b="b"/>
              <a:pathLst>
                <a:path w="31607" h="31606" extrusionOk="0">
                  <a:moveTo>
                    <a:pt x="15804" y="0"/>
                  </a:moveTo>
                  <a:cubicBezTo>
                    <a:pt x="7095" y="0"/>
                    <a:pt x="1" y="7063"/>
                    <a:pt x="1" y="15803"/>
                  </a:cubicBezTo>
                  <a:cubicBezTo>
                    <a:pt x="1" y="24512"/>
                    <a:pt x="7095" y="31606"/>
                    <a:pt x="15804" y="31606"/>
                  </a:cubicBezTo>
                  <a:cubicBezTo>
                    <a:pt x="24544" y="31606"/>
                    <a:pt x="31607" y="24512"/>
                    <a:pt x="31607" y="15803"/>
                  </a:cubicBezTo>
                  <a:cubicBezTo>
                    <a:pt x="31607" y="7063"/>
                    <a:pt x="24544" y="0"/>
                    <a:pt x="158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27;p18">
              <a:extLst>
                <a:ext uri="{FF2B5EF4-FFF2-40B4-BE49-F238E27FC236}">
                  <a16:creationId xmlns:a16="http://schemas.microsoft.com/office/drawing/2014/main" xmlns="" id="{48250129-FAF3-3562-41FF-63AFCFC60904}"/>
                </a:ext>
              </a:extLst>
            </p:cNvPr>
            <p:cNvSpPr/>
            <p:nvPr/>
          </p:nvSpPr>
          <p:spPr>
            <a:xfrm>
              <a:off x="3137160" y="3678687"/>
              <a:ext cx="1058890" cy="1057908"/>
            </a:xfrm>
            <a:custGeom>
              <a:avLst/>
              <a:gdLst/>
              <a:ahLst/>
              <a:cxnLst/>
              <a:rect l="l" t="t" r="r" b="b"/>
              <a:pathLst>
                <a:path w="32335" h="32305" extrusionOk="0">
                  <a:moveTo>
                    <a:pt x="16152" y="382"/>
                  </a:moveTo>
                  <a:cubicBezTo>
                    <a:pt x="18210" y="382"/>
                    <a:pt x="20237" y="794"/>
                    <a:pt x="22137" y="1586"/>
                  </a:cubicBezTo>
                  <a:cubicBezTo>
                    <a:pt x="24006" y="2378"/>
                    <a:pt x="25716" y="3549"/>
                    <a:pt x="27173" y="4974"/>
                  </a:cubicBezTo>
                  <a:cubicBezTo>
                    <a:pt x="28598" y="6431"/>
                    <a:pt x="29706" y="8173"/>
                    <a:pt x="30466" y="10041"/>
                  </a:cubicBezTo>
                  <a:cubicBezTo>
                    <a:pt x="31226" y="11942"/>
                    <a:pt x="31606" y="13968"/>
                    <a:pt x="31606" y="15995"/>
                  </a:cubicBezTo>
                  <a:cubicBezTo>
                    <a:pt x="31575" y="18022"/>
                    <a:pt x="31163" y="20017"/>
                    <a:pt x="30371" y="21886"/>
                  </a:cubicBezTo>
                  <a:cubicBezTo>
                    <a:pt x="29579" y="23722"/>
                    <a:pt x="28439" y="25433"/>
                    <a:pt x="27014" y="26826"/>
                  </a:cubicBezTo>
                  <a:cubicBezTo>
                    <a:pt x="24132" y="29645"/>
                    <a:pt x="20174" y="31260"/>
                    <a:pt x="16152" y="31260"/>
                  </a:cubicBezTo>
                  <a:cubicBezTo>
                    <a:pt x="14157" y="31260"/>
                    <a:pt x="12161" y="30880"/>
                    <a:pt x="10325" y="30120"/>
                  </a:cubicBezTo>
                  <a:cubicBezTo>
                    <a:pt x="8456" y="29360"/>
                    <a:pt x="6746" y="28251"/>
                    <a:pt x="5321" y="26826"/>
                  </a:cubicBezTo>
                  <a:cubicBezTo>
                    <a:pt x="3896" y="25433"/>
                    <a:pt x="2724" y="23722"/>
                    <a:pt x="1964" y="21886"/>
                  </a:cubicBezTo>
                  <a:cubicBezTo>
                    <a:pt x="1172" y="20017"/>
                    <a:pt x="761" y="18022"/>
                    <a:pt x="729" y="15995"/>
                  </a:cubicBezTo>
                  <a:cubicBezTo>
                    <a:pt x="697" y="13968"/>
                    <a:pt x="1077" y="11942"/>
                    <a:pt x="1837" y="10073"/>
                  </a:cubicBezTo>
                  <a:cubicBezTo>
                    <a:pt x="2597" y="8173"/>
                    <a:pt x="3737" y="6431"/>
                    <a:pt x="5163" y="5006"/>
                  </a:cubicBezTo>
                  <a:cubicBezTo>
                    <a:pt x="6619" y="3549"/>
                    <a:pt x="8329" y="2378"/>
                    <a:pt x="10198" y="1586"/>
                  </a:cubicBezTo>
                  <a:cubicBezTo>
                    <a:pt x="12066" y="794"/>
                    <a:pt x="14125" y="382"/>
                    <a:pt x="16152" y="382"/>
                  </a:cubicBezTo>
                  <a:close/>
                  <a:moveTo>
                    <a:pt x="15927" y="1"/>
                  </a:moveTo>
                  <a:cubicBezTo>
                    <a:pt x="13912" y="1"/>
                    <a:pt x="11902" y="411"/>
                    <a:pt x="10040" y="1174"/>
                  </a:cubicBezTo>
                  <a:cubicBezTo>
                    <a:pt x="8076" y="1966"/>
                    <a:pt x="6303" y="3169"/>
                    <a:pt x="4814" y="4626"/>
                  </a:cubicBezTo>
                  <a:cubicBezTo>
                    <a:pt x="3326" y="6115"/>
                    <a:pt x="2122" y="7888"/>
                    <a:pt x="1299" y="9820"/>
                  </a:cubicBezTo>
                  <a:cubicBezTo>
                    <a:pt x="444" y="11752"/>
                    <a:pt x="32" y="13873"/>
                    <a:pt x="0" y="15995"/>
                  </a:cubicBezTo>
                  <a:cubicBezTo>
                    <a:pt x="0" y="18117"/>
                    <a:pt x="381" y="20239"/>
                    <a:pt x="1172" y="22202"/>
                  </a:cubicBezTo>
                  <a:cubicBezTo>
                    <a:pt x="1964" y="24166"/>
                    <a:pt x="3167" y="25971"/>
                    <a:pt x="4656" y="27491"/>
                  </a:cubicBezTo>
                  <a:cubicBezTo>
                    <a:pt x="6176" y="29011"/>
                    <a:pt x="7949" y="30215"/>
                    <a:pt x="9913" y="31038"/>
                  </a:cubicBezTo>
                  <a:cubicBezTo>
                    <a:pt x="11908" y="31861"/>
                    <a:pt x="14030" y="32305"/>
                    <a:pt x="16152" y="32305"/>
                  </a:cubicBezTo>
                  <a:cubicBezTo>
                    <a:pt x="18305" y="32305"/>
                    <a:pt x="20427" y="31893"/>
                    <a:pt x="22391" y="31070"/>
                  </a:cubicBezTo>
                  <a:cubicBezTo>
                    <a:pt x="24386" y="30246"/>
                    <a:pt x="26159" y="29011"/>
                    <a:pt x="27679" y="27491"/>
                  </a:cubicBezTo>
                  <a:cubicBezTo>
                    <a:pt x="29168" y="25971"/>
                    <a:pt x="30339" y="24166"/>
                    <a:pt x="31131" y="22202"/>
                  </a:cubicBezTo>
                  <a:cubicBezTo>
                    <a:pt x="31955" y="20239"/>
                    <a:pt x="32335" y="18117"/>
                    <a:pt x="32335" y="15995"/>
                  </a:cubicBezTo>
                  <a:cubicBezTo>
                    <a:pt x="32303" y="13873"/>
                    <a:pt x="31860" y="11783"/>
                    <a:pt x="31036" y="9820"/>
                  </a:cubicBezTo>
                  <a:cubicBezTo>
                    <a:pt x="30213" y="7888"/>
                    <a:pt x="29009" y="6115"/>
                    <a:pt x="27521" y="4658"/>
                  </a:cubicBezTo>
                  <a:cubicBezTo>
                    <a:pt x="24540" y="1708"/>
                    <a:pt x="20439" y="2"/>
                    <a:pt x="16267" y="2"/>
                  </a:cubicBezTo>
                  <a:cubicBezTo>
                    <a:pt x="16228" y="2"/>
                    <a:pt x="16190" y="2"/>
                    <a:pt x="16152" y="2"/>
                  </a:cubicBezTo>
                  <a:cubicBezTo>
                    <a:pt x="16077" y="1"/>
                    <a:pt x="16002" y="1"/>
                    <a:pt x="15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28;p18">
              <a:extLst>
                <a:ext uri="{FF2B5EF4-FFF2-40B4-BE49-F238E27FC236}">
                  <a16:creationId xmlns:a16="http://schemas.microsoft.com/office/drawing/2014/main" xmlns="" id="{970ACF52-714E-781A-5602-99DFFC65DC99}"/>
                </a:ext>
              </a:extLst>
            </p:cNvPr>
            <p:cNvSpPr/>
            <p:nvPr/>
          </p:nvSpPr>
          <p:spPr>
            <a:xfrm>
              <a:off x="4079442" y="3828278"/>
              <a:ext cx="146676" cy="406069"/>
            </a:xfrm>
            <a:custGeom>
              <a:avLst/>
              <a:gdLst/>
              <a:ahLst/>
              <a:cxnLst/>
              <a:rect l="l" t="t" r="r" b="b"/>
              <a:pathLst>
                <a:path w="4479" h="12400" extrusionOk="0">
                  <a:moveTo>
                    <a:pt x="95" y="0"/>
                  </a:moveTo>
                  <a:cubicBezTo>
                    <a:pt x="51" y="0"/>
                    <a:pt x="1" y="45"/>
                    <a:pt x="45" y="90"/>
                  </a:cubicBezTo>
                  <a:cubicBezTo>
                    <a:pt x="2009" y="2813"/>
                    <a:pt x="3624" y="6012"/>
                    <a:pt x="4004" y="9400"/>
                  </a:cubicBezTo>
                  <a:cubicBezTo>
                    <a:pt x="4099" y="10350"/>
                    <a:pt x="4036" y="11301"/>
                    <a:pt x="4004" y="12251"/>
                  </a:cubicBezTo>
                  <a:cubicBezTo>
                    <a:pt x="4004" y="12340"/>
                    <a:pt x="4095" y="12399"/>
                    <a:pt x="4180" y="12399"/>
                  </a:cubicBezTo>
                  <a:cubicBezTo>
                    <a:pt x="4246" y="12399"/>
                    <a:pt x="4307" y="12365"/>
                    <a:pt x="4321" y="12282"/>
                  </a:cubicBezTo>
                  <a:cubicBezTo>
                    <a:pt x="4479" y="11459"/>
                    <a:pt x="4416" y="10604"/>
                    <a:pt x="4352" y="9749"/>
                  </a:cubicBezTo>
                  <a:cubicBezTo>
                    <a:pt x="4257" y="8894"/>
                    <a:pt x="4099" y="8070"/>
                    <a:pt x="3877" y="7247"/>
                  </a:cubicBezTo>
                  <a:cubicBezTo>
                    <a:pt x="3434" y="5600"/>
                    <a:pt x="2674" y="4017"/>
                    <a:pt x="1819" y="2528"/>
                  </a:cubicBezTo>
                  <a:cubicBezTo>
                    <a:pt x="1312" y="1673"/>
                    <a:pt x="742" y="818"/>
                    <a:pt x="140" y="26"/>
                  </a:cubicBezTo>
                  <a:cubicBezTo>
                    <a:pt x="131" y="8"/>
                    <a:pt x="114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29;p18">
              <a:extLst>
                <a:ext uri="{FF2B5EF4-FFF2-40B4-BE49-F238E27FC236}">
                  <a16:creationId xmlns:a16="http://schemas.microsoft.com/office/drawing/2014/main" xmlns="" id="{1E0E813A-23CF-2CF8-B801-37EC5E1D43FB}"/>
                </a:ext>
              </a:extLst>
            </p:cNvPr>
            <p:cNvSpPr/>
            <p:nvPr/>
          </p:nvSpPr>
          <p:spPr>
            <a:xfrm>
              <a:off x="4173527" y="3947119"/>
              <a:ext cx="30815" cy="53575"/>
            </a:xfrm>
            <a:custGeom>
              <a:avLst/>
              <a:gdLst/>
              <a:ahLst/>
              <a:cxnLst/>
              <a:rect l="l" t="t" r="r" b="b"/>
              <a:pathLst>
                <a:path w="941" h="1636" extrusionOk="0">
                  <a:moveTo>
                    <a:pt x="750" y="1550"/>
                  </a:moveTo>
                  <a:cubicBezTo>
                    <a:pt x="760" y="1554"/>
                    <a:pt x="771" y="1557"/>
                    <a:pt x="783" y="1559"/>
                  </a:cubicBezTo>
                  <a:cubicBezTo>
                    <a:pt x="771" y="1559"/>
                    <a:pt x="760" y="1555"/>
                    <a:pt x="750" y="1550"/>
                  </a:cubicBezTo>
                  <a:close/>
                  <a:moveTo>
                    <a:pt x="115" y="0"/>
                  </a:moveTo>
                  <a:cubicBezTo>
                    <a:pt x="57" y="0"/>
                    <a:pt x="0" y="67"/>
                    <a:pt x="23" y="134"/>
                  </a:cubicBezTo>
                  <a:cubicBezTo>
                    <a:pt x="86" y="261"/>
                    <a:pt x="118" y="388"/>
                    <a:pt x="181" y="514"/>
                  </a:cubicBezTo>
                  <a:cubicBezTo>
                    <a:pt x="244" y="641"/>
                    <a:pt x="276" y="736"/>
                    <a:pt x="339" y="863"/>
                  </a:cubicBezTo>
                  <a:cubicBezTo>
                    <a:pt x="403" y="989"/>
                    <a:pt x="466" y="1116"/>
                    <a:pt x="529" y="1243"/>
                  </a:cubicBezTo>
                  <a:cubicBezTo>
                    <a:pt x="586" y="1328"/>
                    <a:pt x="617" y="1488"/>
                    <a:pt x="736" y="1544"/>
                  </a:cubicBezTo>
                  <a:lnTo>
                    <a:pt x="736" y="1544"/>
                  </a:lnTo>
                  <a:cubicBezTo>
                    <a:pt x="763" y="1570"/>
                    <a:pt x="793" y="1597"/>
                    <a:pt x="846" y="1623"/>
                  </a:cubicBezTo>
                  <a:cubicBezTo>
                    <a:pt x="854" y="1631"/>
                    <a:pt x="865" y="1635"/>
                    <a:pt x="876" y="1635"/>
                  </a:cubicBezTo>
                  <a:cubicBezTo>
                    <a:pt x="907" y="1635"/>
                    <a:pt x="941" y="1606"/>
                    <a:pt x="941" y="1559"/>
                  </a:cubicBezTo>
                  <a:cubicBezTo>
                    <a:pt x="941" y="1505"/>
                    <a:pt x="941" y="1474"/>
                    <a:pt x="921" y="1427"/>
                  </a:cubicBezTo>
                  <a:lnTo>
                    <a:pt x="921" y="1427"/>
                  </a:lnTo>
                  <a:cubicBezTo>
                    <a:pt x="928" y="1375"/>
                    <a:pt x="903" y="1319"/>
                    <a:pt x="878" y="1243"/>
                  </a:cubicBezTo>
                  <a:cubicBezTo>
                    <a:pt x="846" y="1179"/>
                    <a:pt x="814" y="1148"/>
                    <a:pt x="783" y="1053"/>
                  </a:cubicBezTo>
                  <a:cubicBezTo>
                    <a:pt x="719" y="958"/>
                    <a:pt x="656" y="831"/>
                    <a:pt x="593" y="736"/>
                  </a:cubicBezTo>
                  <a:cubicBezTo>
                    <a:pt x="529" y="609"/>
                    <a:pt x="466" y="483"/>
                    <a:pt x="403" y="388"/>
                  </a:cubicBezTo>
                  <a:cubicBezTo>
                    <a:pt x="308" y="261"/>
                    <a:pt x="244" y="166"/>
                    <a:pt x="181" y="39"/>
                  </a:cubicBezTo>
                  <a:cubicBezTo>
                    <a:pt x="162" y="12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30;p18">
              <a:extLst>
                <a:ext uri="{FF2B5EF4-FFF2-40B4-BE49-F238E27FC236}">
                  <a16:creationId xmlns:a16="http://schemas.microsoft.com/office/drawing/2014/main" xmlns="" id="{64685153-3945-90F3-FDD9-120F8FD9BA75}"/>
                </a:ext>
              </a:extLst>
            </p:cNvPr>
            <p:cNvSpPr/>
            <p:nvPr/>
          </p:nvSpPr>
          <p:spPr>
            <a:xfrm>
              <a:off x="4142089" y="3891350"/>
              <a:ext cx="19747" cy="24921"/>
            </a:xfrm>
            <a:custGeom>
              <a:avLst/>
              <a:gdLst/>
              <a:ahLst/>
              <a:cxnLst/>
              <a:rect l="l" t="t" r="r" b="b"/>
              <a:pathLst>
                <a:path w="603" h="761" extrusionOk="0">
                  <a:moveTo>
                    <a:pt x="96" y="1"/>
                  </a:moveTo>
                  <a:cubicBezTo>
                    <a:pt x="32" y="32"/>
                    <a:pt x="1" y="96"/>
                    <a:pt x="1" y="159"/>
                  </a:cubicBezTo>
                  <a:cubicBezTo>
                    <a:pt x="32" y="286"/>
                    <a:pt x="64" y="412"/>
                    <a:pt x="159" y="507"/>
                  </a:cubicBezTo>
                  <a:cubicBezTo>
                    <a:pt x="191" y="571"/>
                    <a:pt x="222" y="634"/>
                    <a:pt x="286" y="666"/>
                  </a:cubicBezTo>
                  <a:cubicBezTo>
                    <a:pt x="318" y="697"/>
                    <a:pt x="349" y="729"/>
                    <a:pt x="381" y="729"/>
                  </a:cubicBezTo>
                  <a:lnTo>
                    <a:pt x="413" y="729"/>
                  </a:lnTo>
                  <a:cubicBezTo>
                    <a:pt x="444" y="761"/>
                    <a:pt x="444" y="761"/>
                    <a:pt x="476" y="761"/>
                  </a:cubicBezTo>
                  <a:lnTo>
                    <a:pt x="508" y="761"/>
                  </a:lnTo>
                  <a:cubicBezTo>
                    <a:pt x="508" y="759"/>
                    <a:pt x="508" y="758"/>
                    <a:pt x="508" y="757"/>
                  </a:cubicBezTo>
                  <a:lnTo>
                    <a:pt x="508" y="757"/>
                  </a:lnTo>
                  <a:cubicBezTo>
                    <a:pt x="531" y="761"/>
                    <a:pt x="555" y="761"/>
                    <a:pt x="571" y="761"/>
                  </a:cubicBezTo>
                  <a:cubicBezTo>
                    <a:pt x="603" y="729"/>
                    <a:pt x="603" y="729"/>
                    <a:pt x="603" y="697"/>
                  </a:cubicBezTo>
                  <a:cubicBezTo>
                    <a:pt x="603" y="667"/>
                    <a:pt x="603" y="666"/>
                    <a:pt x="575" y="638"/>
                  </a:cubicBezTo>
                  <a:lnTo>
                    <a:pt x="575" y="638"/>
                  </a:lnTo>
                  <a:cubicBezTo>
                    <a:pt x="574" y="633"/>
                    <a:pt x="573" y="627"/>
                    <a:pt x="571" y="621"/>
                  </a:cubicBezTo>
                  <a:lnTo>
                    <a:pt x="571" y="621"/>
                  </a:lnTo>
                  <a:cubicBezTo>
                    <a:pt x="571" y="612"/>
                    <a:pt x="571" y="602"/>
                    <a:pt x="571" y="602"/>
                  </a:cubicBezTo>
                  <a:cubicBezTo>
                    <a:pt x="568" y="602"/>
                    <a:pt x="565" y="602"/>
                    <a:pt x="563" y="602"/>
                  </a:cubicBezTo>
                  <a:lnTo>
                    <a:pt x="563" y="602"/>
                  </a:lnTo>
                  <a:cubicBezTo>
                    <a:pt x="540" y="555"/>
                    <a:pt x="496" y="515"/>
                    <a:pt x="476" y="476"/>
                  </a:cubicBezTo>
                  <a:cubicBezTo>
                    <a:pt x="444" y="444"/>
                    <a:pt x="413" y="444"/>
                    <a:pt x="413" y="412"/>
                  </a:cubicBezTo>
                  <a:cubicBezTo>
                    <a:pt x="413" y="412"/>
                    <a:pt x="381" y="381"/>
                    <a:pt x="381" y="381"/>
                  </a:cubicBezTo>
                  <a:cubicBezTo>
                    <a:pt x="349" y="317"/>
                    <a:pt x="318" y="286"/>
                    <a:pt x="286" y="222"/>
                  </a:cubicBezTo>
                  <a:cubicBezTo>
                    <a:pt x="286" y="191"/>
                    <a:pt x="286" y="191"/>
                    <a:pt x="286" y="191"/>
                  </a:cubicBezTo>
                  <a:lnTo>
                    <a:pt x="254" y="96"/>
                  </a:lnTo>
                  <a:cubicBezTo>
                    <a:pt x="222" y="32"/>
                    <a:pt x="159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31;p18">
              <a:extLst>
                <a:ext uri="{FF2B5EF4-FFF2-40B4-BE49-F238E27FC236}">
                  <a16:creationId xmlns:a16="http://schemas.microsoft.com/office/drawing/2014/main" xmlns="" id="{9CC15D51-8717-1A6F-CB77-93C3EDEA1D18}"/>
                </a:ext>
              </a:extLst>
            </p:cNvPr>
            <p:cNvSpPr/>
            <p:nvPr/>
          </p:nvSpPr>
          <p:spPr>
            <a:xfrm>
              <a:off x="3090494" y="4024371"/>
              <a:ext cx="195568" cy="586377"/>
            </a:xfrm>
            <a:custGeom>
              <a:avLst/>
              <a:gdLst/>
              <a:ahLst/>
              <a:cxnLst/>
              <a:rect l="l" t="t" r="r" b="b"/>
              <a:pathLst>
                <a:path w="5972" h="17906" extrusionOk="0">
                  <a:moveTo>
                    <a:pt x="1503" y="0"/>
                  </a:moveTo>
                  <a:cubicBezTo>
                    <a:pt x="1470" y="0"/>
                    <a:pt x="1438" y="18"/>
                    <a:pt x="1425" y="56"/>
                  </a:cubicBezTo>
                  <a:cubicBezTo>
                    <a:pt x="0" y="4869"/>
                    <a:pt x="697" y="10221"/>
                    <a:pt x="3199" y="14560"/>
                  </a:cubicBezTo>
                  <a:cubicBezTo>
                    <a:pt x="3896" y="15795"/>
                    <a:pt x="4751" y="16935"/>
                    <a:pt x="5796" y="17885"/>
                  </a:cubicBezTo>
                  <a:cubicBezTo>
                    <a:pt x="5817" y="17899"/>
                    <a:pt x="5839" y="17906"/>
                    <a:pt x="5858" y="17906"/>
                  </a:cubicBezTo>
                  <a:cubicBezTo>
                    <a:pt x="5926" y="17906"/>
                    <a:pt x="5972" y="17832"/>
                    <a:pt x="5922" y="17758"/>
                  </a:cubicBezTo>
                  <a:cubicBezTo>
                    <a:pt x="4371" y="15827"/>
                    <a:pt x="3041" y="13768"/>
                    <a:pt x="2186" y="11425"/>
                  </a:cubicBezTo>
                  <a:cubicBezTo>
                    <a:pt x="1330" y="9144"/>
                    <a:pt x="919" y="6674"/>
                    <a:pt x="1014" y="4204"/>
                  </a:cubicBezTo>
                  <a:cubicBezTo>
                    <a:pt x="1045" y="2842"/>
                    <a:pt x="1235" y="1449"/>
                    <a:pt x="1584" y="119"/>
                  </a:cubicBezTo>
                  <a:cubicBezTo>
                    <a:pt x="1603" y="42"/>
                    <a:pt x="1553" y="0"/>
                    <a:pt x="1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832;p18">
              <a:extLst>
                <a:ext uri="{FF2B5EF4-FFF2-40B4-BE49-F238E27FC236}">
                  <a16:creationId xmlns:a16="http://schemas.microsoft.com/office/drawing/2014/main" xmlns="" id="{045798B6-2205-C4E5-293E-86396B800F3E}"/>
                </a:ext>
              </a:extLst>
            </p:cNvPr>
            <p:cNvSpPr/>
            <p:nvPr/>
          </p:nvSpPr>
          <p:spPr>
            <a:xfrm>
              <a:off x="3139223" y="3972859"/>
              <a:ext cx="19747" cy="32617"/>
            </a:xfrm>
            <a:custGeom>
              <a:avLst/>
              <a:gdLst/>
              <a:ahLst/>
              <a:cxnLst/>
              <a:rect l="l" t="t" r="r" b="b"/>
              <a:pathLst>
                <a:path w="603" h="996" extrusionOk="0">
                  <a:moveTo>
                    <a:pt x="498" y="0"/>
                  </a:moveTo>
                  <a:cubicBezTo>
                    <a:pt x="481" y="0"/>
                    <a:pt x="463" y="4"/>
                    <a:pt x="444" y="13"/>
                  </a:cubicBezTo>
                  <a:cubicBezTo>
                    <a:pt x="381" y="13"/>
                    <a:pt x="349" y="108"/>
                    <a:pt x="286" y="172"/>
                  </a:cubicBezTo>
                  <a:cubicBezTo>
                    <a:pt x="254" y="203"/>
                    <a:pt x="223" y="267"/>
                    <a:pt x="191" y="330"/>
                  </a:cubicBezTo>
                  <a:cubicBezTo>
                    <a:pt x="159" y="457"/>
                    <a:pt x="96" y="583"/>
                    <a:pt x="32" y="710"/>
                  </a:cubicBezTo>
                  <a:cubicBezTo>
                    <a:pt x="11" y="752"/>
                    <a:pt x="4" y="780"/>
                    <a:pt x="21" y="813"/>
                  </a:cubicBezTo>
                  <a:lnTo>
                    <a:pt x="21" y="813"/>
                  </a:lnTo>
                  <a:cubicBezTo>
                    <a:pt x="12" y="832"/>
                    <a:pt x="1" y="850"/>
                    <a:pt x="1" y="868"/>
                  </a:cubicBezTo>
                  <a:cubicBezTo>
                    <a:pt x="1" y="900"/>
                    <a:pt x="1" y="963"/>
                    <a:pt x="64" y="995"/>
                  </a:cubicBezTo>
                  <a:cubicBezTo>
                    <a:pt x="96" y="995"/>
                    <a:pt x="159" y="995"/>
                    <a:pt x="191" y="932"/>
                  </a:cubicBezTo>
                  <a:cubicBezTo>
                    <a:pt x="212" y="911"/>
                    <a:pt x="219" y="904"/>
                    <a:pt x="231" y="882"/>
                  </a:cubicBezTo>
                  <a:lnTo>
                    <a:pt x="231" y="882"/>
                  </a:lnTo>
                  <a:cubicBezTo>
                    <a:pt x="252" y="870"/>
                    <a:pt x="269" y="854"/>
                    <a:pt x="286" y="837"/>
                  </a:cubicBezTo>
                  <a:cubicBezTo>
                    <a:pt x="349" y="710"/>
                    <a:pt x="413" y="615"/>
                    <a:pt x="476" y="488"/>
                  </a:cubicBezTo>
                  <a:cubicBezTo>
                    <a:pt x="508" y="425"/>
                    <a:pt x="539" y="362"/>
                    <a:pt x="539" y="267"/>
                  </a:cubicBezTo>
                  <a:cubicBezTo>
                    <a:pt x="571" y="267"/>
                    <a:pt x="571" y="235"/>
                    <a:pt x="571" y="203"/>
                  </a:cubicBezTo>
                  <a:cubicBezTo>
                    <a:pt x="603" y="140"/>
                    <a:pt x="603" y="108"/>
                    <a:pt x="571" y="45"/>
                  </a:cubicBezTo>
                  <a:cubicBezTo>
                    <a:pt x="571" y="23"/>
                    <a:pt x="539" y="0"/>
                    <a:pt x="4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833;p18">
              <a:extLst>
                <a:ext uri="{FF2B5EF4-FFF2-40B4-BE49-F238E27FC236}">
                  <a16:creationId xmlns:a16="http://schemas.microsoft.com/office/drawing/2014/main" xmlns="" id="{E85CC216-7757-CF3D-F298-8BE491876ED6}"/>
                </a:ext>
              </a:extLst>
            </p:cNvPr>
            <p:cNvSpPr/>
            <p:nvPr/>
          </p:nvSpPr>
          <p:spPr>
            <a:xfrm>
              <a:off x="3081161" y="4115213"/>
              <a:ext cx="17651" cy="163017"/>
            </a:xfrm>
            <a:custGeom>
              <a:avLst/>
              <a:gdLst/>
              <a:ahLst/>
              <a:cxnLst/>
              <a:rect l="l" t="t" r="r" b="b"/>
              <a:pathLst>
                <a:path w="539" h="4978" extrusionOk="0">
                  <a:moveTo>
                    <a:pt x="394" y="1"/>
                  </a:moveTo>
                  <a:cubicBezTo>
                    <a:pt x="349" y="1"/>
                    <a:pt x="300" y="24"/>
                    <a:pt x="285" y="68"/>
                  </a:cubicBezTo>
                  <a:cubicBezTo>
                    <a:pt x="95" y="892"/>
                    <a:pt x="32" y="1747"/>
                    <a:pt x="0" y="2602"/>
                  </a:cubicBezTo>
                  <a:cubicBezTo>
                    <a:pt x="0" y="3045"/>
                    <a:pt x="0" y="3457"/>
                    <a:pt x="32" y="3900"/>
                  </a:cubicBezTo>
                  <a:cubicBezTo>
                    <a:pt x="64" y="4249"/>
                    <a:pt x="32" y="4692"/>
                    <a:pt x="285" y="4977"/>
                  </a:cubicBezTo>
                  <a:cubicBezTo>
                    <a:pt x="285" y="4977"/>
                    <a:pt x="349" y="4977"/>
                    <a:pt x="349" y="4945"/>
                  </a:cubicBezTo>
                  <a:cubicBezTo>
                    <a:pt x="539" y="4629"/>
                    <a:pt x="412" y="4154"/>
                    <a:pt x="380" y="3805"/>
                  </a:cubicBezTo>
                  <a:cubicBezTo>
                    <a:pt x="349" y="3394"/>
                    <a:pt x="349" y="3014"/>
                    <a:pt x="349" y="2602"/>
                  </a:cubicBezTo>
                  <a:cubicBezTo>
                    <a:pt x="349" y="1747"/>
                    <a:pt x="412" y="923"/>
                    <a:pt x="475" y="100"/>
                  </a:cubicBezTo>
                  <a:cubicBezTo>
                    <a:pt x="492" y="32"/>
                    <a:pt x="446" y="1"/>
                    <a:pt x="3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834;p18">
              <a:extLst>
                <a:ext uri="{FF2B5EF4-FFF2-40B4-BE49-F238E27FC236}">
                  <a16:creationId xmlns:a16="http://schemas.microsoft.com/office/drawing/2014/main" xmlns="" id="{B1B3B903-E16E-6FC5-5735-CD25E6520973}"/>
                </a:ext>
              </a:extLst>
            </p:cNvPr>
            <p:cNvSpPr/>
            <p:nvPr/>
          </p:nvSpPr>
          <p:spPr>
            <a:xfrm>
              <a:off x="3053162" y="4233596"/>
              <a:ext cx="9366" cy="34778"/>
            </a:xfrm>
            <a:custGeom>
              <a:avLst/>
              <a:gdLst/>
              <a:ahLst/>
              <a:cxnLst/>
              <a:rect l="l" t="t" r="r" b="b"/>
              <a:pathLst>
                <a:path w="286" h="1062" extrusionOk="0">
                  <a:moveTo>
                    <a:pt x="159" y="0"/>
                  </a:moveTo>
                  <a:cubicBezTo>
                    <a:pt x="64" y="0"/>
                    <a:pt x="32" y="64"/>
                    <a:pt x="32" y="127"/>
                  </a:cubicBezTo>
                  <a:cubicBezTo>
                    <a:pt x="0" y="285"/>
                    <a:pt x="0" y="444"/>
                    <a:pt x="0" y="570"/>
                  </a:cubicBezTo>
                  <a:cubicBezTo>
                    <a:pt x="0" y="602"/>
                    <a:pt x="0" y="665"/>
                    <a:pt x="32" y="697"/>
                  </a:cubicBezTo>
                  <a:cubicBezTo>
                    <a:pt x="32" y="697"/>
                    <a:pt x="32" y="729"/>
                    <a:pt x="32" y="729"/>
                  </a:cubicBezTo>
                  <a:cubicBezTo>
                    <a:pt x="32" y="760"/>
                    <a:pt x="32" y="792"/>
                    <a:pt x="64" y="824"/>
                  </a:cubicBezTo>
                  <a:cubicBezTo>
                    <a:pt x="64" y="887"/>
                    <a:pt x="64" y="950"/>
                    <a:pt x="95" y="1014"/>
                  </a:cubicBezTo>
                  <a:cubicBezTo>
                    <a:pt x="111" y="1045"/>
                    <a:pt x="135" y="1061"/>
                    <a:pt x="155" y="1061"/>
                  </a:cubicBezTo>
                  <a:cubicBezTo>
                    <a:pt x="174" y="1061"/>
                    <a:pt x="190" y="1045"/>
                    <a:pt x="190" y="1014"/>
                  </a:cubicBezTo>
                  <a:cubicBezTo>
                    <a:pt x="222" y="982"/>
                    <a:pt x="222" y="950"/>
                    <a:pt x="222" y="919"/>
                  </a:cubicBezTo>
                  <a:cubicBezTo>
                    <a:pt x="222" y="887"/>
                    <a:pt x="254" y="855"/>
                    <a:pt x="254" y="824"/>
                  </a:cubicBezTo>
                  <a:cubicBezTo>
                    <a:pt x="254" y="792"/>
                    <a:pt x="285" y="760"/>
                    <a:pt x="285" y="729"/>
                  </a:cubicBezTo>
                  <a:cubicBezTo>
                    <a:pt x="285" y="729"/>
                    <a:pt x="285" y="697"/>
                    <a:pt x="285" y="697"/>
                  </a:cubicBezTo>
                  <a:cubicBezTo>
                    <a:pt x="285" y="634"/>
                    <a:pt x="285" y="602"/>
                    <a:pt x="285" y="570"/>
                  </a:cubicBezTo>
                  <a:cubicBezTo>
                    <a:pt x="285" y="412"/>
                    <a:pt x="285" y="254"/>
                    <a:pt x="285" y="127"/>
                  </a:cubicBezTo>
                  <a:cubicBezTo>
                    <a:pt x="285" y="64"/>
                    <a:pt x="222" y="0"/>
                    <a:pt x="1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835;p18">
              <a:extLst>
                <a:ext uri="{FF2B5EF4-FFF2-40B4-BE49-F238E27FC236}">
                  <a16:creationId xmlns:a16="http://schemas.microsoft.com/office/drawing/2014/main" xmlns="" id="{E51BE81F-DE7D-0115-4740-978BE4161E91}"/>
                </a:ext>
              </a:extLst>
            </p:cNvPr>
            <p:cNvSpPr/>
            <p:nvPr/>
          </p:nvSpPr>
          <p:spPr>
            <a:xfrm>
              <a:off x="3410963" y="3869180"/>
              <a:ext cx="509224" cy="524779"/>
            </a:xfrm>
            <a:custGeom>
              <a:avLst/>
              <a:gdLst/>
              <a:ahLst/>
              <a:cxnLst/>
              <a:rect l="l" t="t" r="r" b="b"/>
              <a:pathLst>
                <a:path w="15550" h="16025" extrusionOk="0">
                  <a:moveTo>
                    <a:pt x="10704" y="3021"/>
                  </a:moveTo>
                  <a:cubicBezTo>
                    <a:pt x="10768" y="3053"/>
                    <a:pt x="10799" y="3084"/>
                    <a:pt x="10831" y="3116"/>
                  </a:cubicBezTo>
                  <a:cubicBezTo>
                    <a:pt x="10863" y="3148"/>
                    <a:pt x="10894" y="3179"/>
                    <a:pt x="10926" y="3179"/>
                  </a:cubicBezTo>
                  <a:cubicBezTo>
                    <a:pt x="10926" y="3211"/>
                    <a:pt x="10926" y="3274"/>
                    <a:pt x="10926" y="3338"/>
                  </a:cubicBezTo>
                  <a:cubicBezTo>
                    <a:pt x="10926" y="3528"/>
                    <a:pt x="10894" y="3718"/>
                    <a:pt x="10831" y="3908"/>
                  </a:cubicBezTo>
                  <a:cubicBezTo>
                    <a:pt x="10799" y="4003"/>
                    <a:pt x="10768" y="4098"/>
                    <a:pt x="10704" y="4161"/>
                  </a:cubicBezTo>
                  <a:cubicBezTo>
                    <a:pt x="10673" y="4224"/>
                    <a:pt x="10609" y="4288"/>
                    <a:pt x="10546" y="4319"/>
                  </a:cubicBezTo>
                  <a:cubicBezTo>
                    <a:pt x="10546" y="4319"/>
                    <a:pt x="10546" y="4288"/>
                    <a:pt x="10546" y="4288"/>
                  </a:cubicBezTo>
                  <a:cubicBezTo>
                    <a:pt x="10546" y="4304"/>
                    <a:pt x="10546" y="4312"/>
                    <a:pt x="10542" y="4312"/>
                  </a:cubicBezTo>
                  <a:cubicBezTo>
                    <a:pt x="10538" y="4312"/>
                    <a:pt x="10530" y="4304"/>
                    <a:pt x="10514" y="4288"/>
                  </a:cubicBezTo>
                  <a:cubicBezTo>
                    <a:pt x="10514" y="4256"/>
                    <a:pt x="10514" y="4256"/>
                    <a:pt x="10483" y="4256"/>
                  </a:cubicBezTo>
                  <a:cubicBezTo>
                    <a:pt x="10451" y="4256"/>
                    <a:pt x="10419" y="4224"/>
                    <a:pt x="10419" y="4224"/>
                  </a:cubicBezTo>
                  <a:cubicBezTo>
                    <a:pt x="10388" y="4193"/>
                    <a:pt x="10388" y="4098"/>
                    <a:pt x="10388" y="4034"/>
                  </a:cubicBezTo>
                  <a:cubicBezTo>
                    <a:pt x="10388" y="3844"/>
                    <a:pt x="10419" y="3623"/>
                    <a:pt x="10419" y="3433"/>
                  </a:cubicBezTo>
                  <a:cubicBezTo>
                    <a:pt x="10451" y="3338"/>
                    <a:pt x="10451" y="3243"/>
                    <a:pt x="10483" y="3148"/>
                  </a:cubicBezTo>
                  <a:cubicBezTo>
                    <a:pt x="10483" y="3116"/>
                    <a:pt x="10514" y="3084"/>
                    <a:pt x="10514" y="3053"/>
                  </a:cubicBezTo>
                  <a:cubicBezTo>
                    <a:pt x="10546" y="3053"/>
                    <a:pt x="10578" y="3021"/>
                    <a:pt x="10578" y="3021"/>
                  </a:cubicBezTo>
                  <a:close/>
                  <a:moveTo>
                    <a:pt x="7586" y="0"/>
                  </a:moveTo>
                  <a:cubicBezTo>
                    <a:pt x="7538" y="0"/>
                    <a:pt x="7491" y="24"/>
                    <a:pt x="7474" y="76"/>
                  </a:cubicBezTo>
                  <a:cubicBezTo>
                    <a:pt x="7411" y="171"/>
                    <a:pt x="7474" y="234"/>
                    <a:pt x="7474" y="329"/>
                  </a:cubicBezTo>
                  <a:cubicBezTo>
                    <a:pt x="7474" y="393"/>
                    <a:pt x="7442" y="519"/>
                    <a:pt x="7442" y="614"/>
                  </a:cubicBezTo>
                  <a:cubicBezTo>
                    <a:pt x="7442" y="709"/>
                    <a:pt x="7442" y="804"/>
                    <a:pt x="7442" y="899"/>
                  </a:cubicBezTo>
                  <a:cubicBezTo>
                    <a:pt x="7379" y="1596"/>
                    <a:pt x="7347" y="2293"/>
                    <a:pt x="7284" y="3021"/>
                  </a:cubicBezTo>
                  <a:cubicBezTo>
                    <a:pt x="7221" y="3718"/>
                    <a:pt x="7126" y="4446"/>
                    <a:pt x="7062" y="5143"/>
                  </a:cubicBezTo>
                  <a:cubicBezTo>
                    <a:pt x="6999" y="5491"/>
                    <a:pt x="6967" y="5840"/>
                    <a:pt x="6904" y="6188"/>
                  </a:cubicBezTo>
                  <a:cubicBezTo>
                    <a:pt x="6904" y="6220"/>
                    <a:pt x="6904" y="6251"/>
                    <a:pt x="6904" y="6283"/>
                  </a:cubicBezTo>
                  <a:cubicBezTo>
                    <a:pt x="6872" y="6346"/>
                    <a:pt x="6841" y="6441"/>
                    <a:pt x="6777" y="6505"/>
                  </a:cubicBezTo>
                  <a:cubicBezTo>
                    <a:pt x="6746" y="6600"/>
                    <a:pt x="6714" y="6695"/>
                    <a:pt x="6682" y="6758"/>
                  </a:cubicBezTo>
                  <a:cubicBezTo>
                    <a:pt x="6651" y="6726"/>
                    <a:pt x="6587" y="6663"/>
                    <a:pt x="6524" y="6600"/>
                  </a:cubicBezTo>
                  <a:cubicBezTo>
                    <a:pt x="6429" y="6473"/>
                    <a:pt x="6302" y="6346"/>
                    <a:pt x="6207" y="6220"/>
                  </a:cubicBezTo>
                  <a:cubicBezTo>
                    <a:pt x="6144" y="6156"/>
                    <a:pt x="6081" y="6093"/>
                    <a:pt x="6017" y="6030"/>
                  </a:cubicBezTo>
                  <a:cubicBezTo>
                    <a:pt x="5796" y="5618"/>
                    <a:pt x="5511" y="5270"/>
                    <a:pt x="5099" y="4985"/>
                  </a:cubicBezTo>
                  <a:cubicBezTo>
                    <a:pt x="5084" y="4974"/>
                    <a:pt x="5068" y="4970"/>
                    <a:pt x="5052" y="4970"/>
                  </a:cubicBezTo>
                  <a:cubicBezTo>
                    <a:pt x="4968" y="4970"/>
                    <a:pt x="4887" y="5095"/>
                    <a:pt x="4940" y="5175"/>
                  </a:cubicBezTo>
                  <a:cubicBezTo>
                    <a:pt x="5131" y="5428"/>
                    <a:pt x="5352" y="5745"/>
                    <a:pt x="5511" y="6030"/>
                  </a:cubicBezTo>
                  <a:cubicBezTo>
                    <a:pt x="5511" y="6061"/>
                    <a:pt x="5511" y="6125"/>
                    <a:pt x="5511" y="6156"/>
                  </a:cubicBezTo>
                  <a:cubicBezTo>
                    <a:pt x="6207" y="7866"/>
                    <a:pt x="6144" y="9735"/>
                    <a:pt x="6049" y="11508"/>
                  </a:cubicBezTo>
                  <a:cubicBezTo>
                    <a:pt x="6049" y="11622"/>
                    <a:pt x="6150" y="11735"/>
                    <a:pt x="6262" y="11735"/>
                  </a:cubicBezTo>
                  <a:cubicBezTo>
                    <a:pt x="6276" y="11735"/>
                    <a:pt x="6289" y="11733"/>
                    <a:pt x="6302" y="11730"/>
                  </a:cubicBezTo>
                  <a:cubicBezTo>
                    <a:pt x="6872" y="11477"/>
                    <a:pt x="7411" y="11255"/>
                    <a:pt x="7981" y="11033"/>
                  </a:cubicBezTo>
                  <a:cubicBezTo>
                    <a:pt x="8076" y="11002"/>
                    <a:pt x="8266" y="10875"/>
                    <a:pt x="8392" y="10875"/>
                  </a:cubicBezTo>
                  <a:cubicBezTo>
                    <a:pt x="8487" y="10907"/>
                    <a:pt x="8551" y="11128"/>
                    <a:pt x="8582" y="11223"/>
                  </a:cubicBezTo>
                  <a:cubicBezTo>
                    <a:pt x="8709" y="11508"/>
                    <a:pt x="8804" y="11793"/>
                    <a:pt x="8931" y="12078"/>
                  </a:cubicBezTo>
                  <a:cubicBezTo>
                    <a:pt x="9342" y="13123"/>
                    <a:pt x="9691" y="14200"/>
                    <a:pt x="9976" y="15309"/>
                  </a:cubicBezTo>
                  <a:cubicBezTo>
                    <a:pt x="9628" y="15119"/>
                    <a:pt x="9279" y="14929"/>
                    <a:pt x="8899" y="14739"/>
                  </a:cubicBezTo>
                  <a:cubicBezTo>
                    <a:pt x="8487" y="14485"/>
                    <a:pt x="8044" y="14264"/>
                    <a:pt x="7632" y="14042"/>
                  </a:cubicBezTo>
                  <a:cubicBezTo>
                    <a:pt x="7221" y="13820"/>
                    <a:pt x="6809" y="13598"/>
                    <a:pt x="6397" y="13345"/>
                  </a:cubicBezTo>
                  <a:cubicBezTo>
                    <a:pt x="6017" y="13123"/>
                    <a:pt x="5732" y="12838"/>
                    <a:pt x="5447" y="12490"/>
                  </a:cubicBezTo>
                  <a:cubicBezTo>
                    <a:pt x="5226" y="12173"/>
                    <a:pt x="5004" y="11825"/>
                    <a:pt x="4750" y="11540"/>
                  </a:cubicBezTo>
                  <a:cubicBezTo>
                    <a:pt x="4434" y="11223"/>
                    <a:pt x="4085" y="11033"/>
                    <a:pt x="3769" y="10717"/>
                  </a:cubicBezTo>
                  <a:cubicBezTo>
                    <a:pt x="3420" y="10432"/>
                    <a:pt x="3199" y="10052"/>
                    <a:pt x="2882" y="9735"/>
                  </a:cubicBezTo>
                  <a:cubicBezTo>
                    <a:pt x="2660" y="9482"/>
                    <a:pt x="2375" y="9228"/>
                    <a:pt x="2122" y="9006"/>
                  </a:cubicBezTo>
                  <a:cubicBezTo>
                    <a:pt x="1805" y="8721"/>
                    <a:pt x="1489" y="8468"/>
                    <a:pt x="1204" y="8183"/>
                  </a:cubicBezTo>
                  <a:cubicBezTo>
                    <a:pt x="1077" y="8025"/>
                    <a:pt x="919" y="7866"/>
                    <a:pt x="824" y="7708"/>
                  </a:cubicBezTo>
                  <a:cubicBezTo>
                    <a:pt x="697" y="7518"/>
                    <a:pt x="602" y="7328"/>
                    <a:pt x="475" y="7170"/>
                  </a:cubicBezTo>
                  <a:cubicBezTo>
                    <a:pt x="432" y="7105"/>
                    <a:pt x="374" y="7077"/>
                    <a:pt x="318" y="7077"/>
                  </a:cubicBezTo>
                  <a:cubicBezTo>
                    <a:pt x="209" y="7077"/>
                    <a:pt x="106" y="7182"/>
                    <a:pt x="127" y="7328"/>
                  </a:cubicBezTo>
                  <a:cubicBezTo>
                    <a:pt x="127" y="7360"/>
                    <a:pt x="127" y="7360"/>
                    <a:pt x="127" y="7391"/>
                  </a:cubicBezTo>
                  <a:cubicBezTo>
                    <a:pt x="95" y="7391"/>
                    <a:pt x="63" y="7423"/>
                    <a:pt x="32" y="7486"/>
                  </a:cubicBezTo>
                  <a:cubicBezTo>
                    <a:pt x="0" y="7740"/>
                    <a:pt x="32" y="8025"/>
                    <a:pt x="63" y="8278"/>
                  </a:cubicBezTo>
                  <a:cubicBezTo>
                    <a:pt x="95" y="8563"/>
                    <a:pt x="158" y="8816"/>
                    <a:pt x="190" y="9101"/>
                  </a:cubicBezTo>
                  <a:cubicBezTo>
                    <a:pt x="253" y="9640"/>
                    <a:pt x="317" y="10147"/>
                    <a:pt x="443" y="10653"/>
                  </a:cubicBezTo>
                  <a:cubicBezTo>
                    <a:pt x="633" y="11603"/>
                    <a:pt x="1045" y="12458"/>
                    <a:pt x="1679" y="13218"/>
                  </a:cubicBezTo>
                  <a:cubicBezTo>
                    <a:pt x="2249" y="13915"/>
                    <a:pt x="3009" y="14454"/>
                    <a:pt x="3769" y="14960"/>
                  </a:cubicBezTo>
                  <a:cubicBezTo>
                    <a:pt x="4180" y="15214"/>
                    <a:pt x="4624" y="15499"/>
                    <a:pt x="5099" y="15689"/>
                  </a:cubicBezTo>
                  <a:cubicBezTo>
                    <a:pt x="5606" y="15879"/>
                    <a:pt x="6144" y="15974"/>
                    <a:pt x="6651" y="16005"/>
                  </a:cubicBezTo>
                  <a:cubicBezTo>
                    <a:pt x="6879" y="16018"/>
                    <a:pt x="7105" y="16024"/>
                    <a:pt x="7331" y="16024"/>
                  </a:cubicBezTo>
                  <a:cubicBezTo>
                    <a:pt x="8234" y="16024"/>
                    <a:pt x="9121" y="15923"/>
                    <a:pt x="10008" y="15720"/>
                  </a:cubicBezTo>
                  <a:cubicBezTo>
                    <a:pt x="10008" y="15752"/>
                    <a:pt x="10008" y="15752"/>
                    <a:pt x="10039" y="15752"/>
                  </a:cubicBezTo>
                  <a:cubicBezTo>
                    <a:pt x="10066" y="15770"/>
                    <a:pt x="10095" y="15777"/>
                    <a:pt x="10123" y="15777"/>
                  </a:cubicBezTo>
                  <a:cubicBezTo>
                    <a:pt x="10198" y="15777"/>
                    <a:pt x="10270" y="15725"/>
                    <a:pt x="10293" y="15657"/>
                  </a:cubicBezTo>
                  <a:cubicBezTo>
                    <a:pt x="10324" y="15657"/>
                    <a:pt x="10388" y="15625"/>
                    <a:pt x="10388" y="15594"/>
                  </a:cubicBezTo>
                  <a:cubicBezTo>
                    <a:pt x="10736" y="15467"/>
                    <a:pt x="11084" y="15309"/>
                    <a:pt x="11433" y="15182"/>
                  </a:cubicBezTo>
                  <a:cubicBezTo>
                    <a:pt x="11781" y="15024"/>
                    <a:pt x="12129" y="14865"/>
                    <a:pt x="12478" y="14707"/>
                  </a:cubicBezTo>
                  <a:cubicBezTo>
                    <a:pt x="12794" y="14580"/>
                    <a:pt x="13111" y="14422"/>
                    <a:pt x="13428" y="14232"/>
                  </a:cubicBezTo>
                  <a:cubicBezTo>
                    <a:pt x="13713" y="14074"/>
                    <a:pt x="14030" y="13883"/>
                    <a:pt x="14251" y="13662"/>
                  </a:cubicBezTo>
                  <a:cubicBezTo>
                    <a:pt x="14441" y="13472"/>
                    <a:pt x="14505" y="13155"/>
                    <a:pt x="14283" y="12965"/>
                  </a:cubicBezTo>
                  <a:cubicBezTo>
                    <a:pt x="14251" y="12933"/>
                    <a:pt x="14220" y="12902"/>
                    <a:pt x="14156" y="12902"/>
                  </a:cubicBezTo>
                  <a:cubicBezTo>
                    <a:pt x="14125" y="12870"/>
                    <a:pt x="14093" y="12838"/>
                    <a:pt x="14061" y="12775"/>
                  </a:cubicBezTo>
                  <a:cubicBezTo>
                    <a:pt x="13935" y="12648"/>
                    <a:pt x="13808" y="12458"/>
                    <a:pt x="13681" y="12300"/>
                  </a:cubicBezTo>
                  <a:cubicBezTo>
                    <a:pt x="13428" y="11983"/>
                    <a:pt x="13174" y="11635"/>
                    <a:pt x="12889" y="11287"/>
                  </a:cubicBezTo>
                  <a:cubicBezTo>
                    <a:pt x="12668" y="10970"/>
                    <a:pt x="12414" y="10653"/>
                    <a:pt x="12161" y="10368"/>
                  </a:cubicBezTo>
                  <a:cubicBezTo>
                    <a:pt x="12066" y="10210"/>
                    <a:pt x="11813" y="9957"/>
                    <a:pt x="11591" y="9957"/>
                  </a:cubicBezTo>
                  <a:cubicBezTo>
                    <a:pt x="11528" y="9925"/>
                    <a:pt x="11433" y="9893"/>
                    <a:pt x="11369" y="9893"/>
                  </a:cubicBezTo>
                  <a:cubicBezTo>
                    <a:pt x="11325" y="9887"/>
                    <a:pt x="11279" y="9884"/>
                    <a:pt x="11233" y="9884"/>
                  </a:cubicBezTo>
                  <a:cubicBezTo>
                    <a:pt x="11048" y="9884"/>
                    <a:pt x="10850" y="9925"/>
                    <a:pt x="10673" y="9925"/>
                  </a:cubicBezTo>
                  <a:cubicBezTo>
                    <a:pt x="10419" y="9925"/>
                    <a:pt x="10166" y="9925"/>
                    <a:pt x="9944" y="9862"/>
                  </a:cubicBezTo>
                  <a:cubicBezTo>
                    <a:pt x="9849" y="9830"/>
                    <a:pt x="9437" y="9767"/>
                    <a:pt x="9406" y="9640"/>
                  </a:cubicBezTo>
                  <a:cubicBezTo>
                    <a:pt x="9437" y="9608"/>
                    <a:pt x="9437" y="9577"/>
                    <a:pt x="9437" y="9545"/>
                  </a:cubicBezTo>
                  <a:cubicBezTo>
                    <a:pt x="9437" y="9545"/>
                    <a:pt x="9406" y="9545"/>
                    <a:pt x="9406" y="9513"/>
                  </a:cubicBezTo>
                  <a:cubicBezTo>
                    <a:pt x="9469" y="9387"/>
                    <a:pt x="9533" y="9260"/>
                    <a:pt x="9564" y="9133"/>
                  </a:cubicBezTo>
                  <a:cubicBezTo>
                    <a:pt x="9596" y="8975"/>
                    <a:pt x="9628" y="8816"/>
                    <a:pt x="9659" y="8690"/>
                  </a:cubicBezTo>
                  <a:cubicBezTo>
                    <a:pt x="9723" y="8405"/>
                    <a:pt x="9754" y="8120"/>
                    <a:pt x="9818" y="7835"/>
                  </a:cubicBezTo>
                  <a:cubicBezTo>
                    <a:pt x="9849" y="7613"/>
                    <a:pt x="9849" y="7265"/>
                    <a:pt x="10039" y="7106"/>
                  </a:cubicBezTo>
                  <a:cubicBezTo>
                    <a:pt x="10229" y="6948"/>
                    <a:pt x="10546" y="6885"/>
                    <a:pt x="10799" y="6821"/>
                  </a:cubicBezTo>
                  <a:cubicBezTo>
                    <a:pt x="11528" y="6568"/>
                    <a:pt x="12288" y="6346"/>
                    <a:pt x="13048" y="6156"/>
                  </a:cubicBezTo>
                  <a:cubicBezTo>
                    <a:pt x="13428" y="6156"/>
                    <a:pt x="13808" y="6125"/>
                    <a:pt x="14220" y="6125"/>
                  </a:cubicBezTo>
                  <a:cubicBezTo>
                    <a:pt x="14441" y="6093"/>
                    <a:pt x="14695" y="6093"/>
                    <a:pt x="14948" y="6093"/>
                  </a:cubicBezTo>
                  <a:cubicBezTo>
                    <a:pt x="15170" y="6061"/>
                    <a:pt x="15360" y="6093"/>
                    <a:pt x="15518" y="5935"/>
                  </a:cubicBezTo>
                  <a:cubicBezTo>
                    <a:pt x="15550" y="5935"/>
                    <a:pt x="15550" y="5871"/>
                    <a:pt x="15518" y="5840"/>
                  </a:cubicBezTo>
                  <a:cubicBezTo>
                    <a:pt x="15360" y="5745"/>
                    <a:pt x="15233" y="5745"/>
                    <a:pt x="15043" y="5745"/>
                  </a:cubicBezTo>
                  <a:cubicBezTo>
                    <a:pt x="14853" y="5776"/>
                    <a:pt x="14663" y="5776"/>
                    <a:pt x="14505" y="5776"/>
                  </a:cubicBezTo>
                  <a:cubicBezTo>
                    <a:pt x="14346" y="5808"/>
                    <a:pt x="14220" y="5808"/>
                    <a:pt x="14093" y="5808"/>
                  </a:cubicBezTo>
                  <a:cubicBezTo>
                    <a:pt x="13871" y="5808"/>
                    <a:pt x="13649" y="5808"/>
                    <a:pt x="13428" y="5840"/>
                  </a:cubicBezTo>
                  <a:cubicBezTo>
                    <a:pt x="13196" y="5840"/>
                    <a:pt x="12963" y="5854"/>
                    <a:pt x="12731" y="5854"/>
                  </a:cubicBezTo>
                  <a:cubicBezTo>
                    <a:pt x="12615" y="5854"/>
                    <a:pt x="12499" y="5850"/>
                    <a:pt x="12383" y="5840"/>
                  </a:cubicBezTo>
                  <a:cubicBezTo>
                    <a:pt x="12129" y="5808"/>
                    <a:pt x="11591" y="5745"/>
                    <a:pt x="11813" y="5396"/>
                  </a:cubicBezTo>
                  <a:cubicBezTo>
                    <a:pt x="11813" y="5365"/>
                    <a:pt x="11813" y="5333"/>
                    <a:pt x="11813" y="5333"/>
                  </a:cubicBezTo>
                  <a:cubicBezTo>
                    <a:pt x="11813" y="5301"/>
                    <a:pt x="11844" y="5270"/>
                    <a:pt x="11844" y="5238"/>
                  </a:cubicBezTo>
                  <a:cubicBezTo>
                    <a:pt x="11876" y="5175"/>
                    <a:pt x="11908" y="5111"/>
                    <a:pt x="11971" y="5048"/>
                  </a:cubicBezTo>
                  <a:cubicBezTo>
                    <a:pt x="12066" y="4921"/>
                    <a:pt x="12193" y="4890"/>
                    <a:pt x="12351" y="4858"/>
                  </a:cubicBezTo>
                  <a:cubicBezTo>
                    <a:pt x="12541" y="4858"/>
                    <a:pt x="12699" y="4763"/>
                    <a:pt x="12794" y="4605"/>
                  </a:cubicBezTo>
                  <a:cubicBezTo>
                    <a:pt x="12889" y="4383"/>
                    <a:pt x="12921" y="4161"/>
                    <a:pt x="12984" y="3971"/>
                  </a:cubicBezTo>
                  <a:cubicBezTo>
                    <a:pt x="13048" y="3749"/>
                    <a:pt x="13111" y="3528"/>
                    <a:pt x="13143" y="3306"/>
                  </a:cubicBezTo>
                  <a:cubicBezTo>
                    <a:pt x="13174" y="3148"/>
                    <a:pt x="13206" y="2958"/>
                    <a:pt x="13016" y="2926"/>
                  </a:cubicBezTo>
                  <a:cubicBezTo>
                    <a:pt x="12993" y="2918"/>
                    <a:pt x="12972" y="2915"/>
                    <a:pt x="12952" y="2915"/>
                  </a:cubicBezTo>
                  <a:cubicBezTo>
                    <a:pt x="12810" y="2915"/>
                    <a:pt x="12751" y="3100"/>
                    <a:pt x="12668" y="3211"/>
                  </a:cubicBezTo>
                  <a:cubicBezTo>
                    <a:pt x="12604" y="3306"/>
                    <a:pt x="12509" y="3338"/>
                    <a:pt x="12414" y="3401"/>
                  </a:cubicBezTo>
                  <a:cubicBezTo>
                    <a:pt x="12383" y="3369"/>
                    <a:pt x="12383" y="3369"/>
                    <a:pt x="12351" y="3369"/>
                  </a:cubicBezTo>
                  <a:cubicBezTo>
                    <a:pt x="12288" y="3338"/>
                    <a:pt x="12224" y="3338"/>
                    <a:pt x="12161" y="3338"/>
                  </a:cubicBezTo>
                  <a:lnTo>
                    <a:pt x="11971" y="3338"/>
                  </a:lnTo>
                  <a:cubicBezTo>
                    <a:pt x="11876" y="3306"/>
                    <a:pt x="11781" y="3243"/>
                    <a:pt x="11718" y="3179"/>
                  </a:cubicBezTo>
                  <a:cubicBezTo>
                    <a:pt x="11681" y="3142"/>
                    <a:pt x="11643" y="3127"/>
                    <a:pt x="11606" y="3127"/>
                  </a:cubicBezTo>
                  <a:cubicBezTo>
                    <a:pt x="11580" y="3127"/>
                    <a:pt x="11554" y="3135"/>
                    <a:pt x="11528" y="3148"/>
                  </a:cubicBezTo>
                  <a:cubicBezTo>
                    <a:pt x="11464" y="3084"/>
                    <a:pt x="11401" y="3053"/>
                    <a:pt x="11369" y="2989"/>
                  </a:cubicBezTo>
                  <a:cubicBezTo>
                    <a:pt x="11401" y="2958"/>
                    <a:pt x="11433" y="2926"/>
                    <a:pt x="11433" y="2863"/>
                  </a:cubicBezTo>
                  <a:cubicBezTo>
                    <a:pt x="11464" y="2736"/>
                    <a:pt x="11433" y="2609"/>
                    <a:pt x="11433" y="2514"/>
                  </a:cubicBezTo>
                  <a:cubicBezTo>
                    <a:pt x="11401" y="2419"/>
                    <a:pt x="11401" y="2356"/>
                    <a:pt x="11401" y="2293"/>
                  </a:cubicBezTo>
                  <a:cubicBezTo>
                    <a:pt x="11528" y="2071"/>
                    <a:pt x="11623" y="1881"/>
                    <a:pt x="11654" y="1628"/>
                  </a:cubicBezTo>
                  <a:cubicBezTo>
                    <a:pt x="11718" y="1469"/>
                    <a:pt x="11813" y="1216"/>
                    <a:pt x="11686" y="1058"/>
                  </a:cubicBezTo>
                  <a:cubicBezTo>
                    <a:pt x="11591" y="868"/>
                    <a:pt x="11338" y="836"/>
                    <a:pt x="11179" y="773"/>
                  </a:cubicBezTo>
                  <a:cubicBezTo>
                    <a:pt x="10958" y="678"/>
                    <a:pt x="10704" y="614"/>
                    <a:pt x="10483" y="519"/>
                  </a:cubicBezTo>
                  <a:cubicBezTo>
                    <a:pt x="10008" y="393"/>
                    <a:pt x="9533" y="298"/>
                    <a:pt x="9057" y="203"/>
                  </a:cubicBezTo>
                  <a:cubicBezTo>
                    <a:pt x="8804" y="171"/>
                    <a:pt x="8551" y="108"/>
                    <a:pt x="8329" y="76"/>
                  </a:cubicBezTo>
                  <a:cubicBezTo>
                    <a:pt x="8199" y="54"/>
                    <a:pt x="8040" y="3"/>
                    <a:pt x="7891" y="3"/>
                  </a:cubicBezTo>
                  <a:cubicBezTo>
                    <a:pt x="7823" y="3"/>
                    <a:pt x="7756" y="14"/>
                    <a:pt x="7696" y="44"/>
                  </a:cubicBezTo>
                  <a:cubicBezTo>
                    <a:pt x="7667" y="16"/>
                    <a:pt x="7626" y="0"/>
                    <a:pt x="7586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836;p18">
              <a:extLst>
                <a:ext uri="{FF2B5EF4-FFF2-40B4-BE49-F238E27FC236}">
                  <a16:creationId xmlns:a16="http://schemas.microsoft.com/office/drawing/2014/main" xmlns="" id="{7E8EB12E-C106-9FA6-7B66-079D4070CEF6}"/>
                </a:ext>
              </a:extLst>
            </p:cNvPr>
            <p:cNvSpPr/>
            <p:nvPr/>
          </p:nvSpPr>
          <p:spPr>
            <a:xfrm>
              <a:off x="3417186" y="3873994"/>
              <a:ext cx="317127" cy="488887"/>
            </a:xfrm>
            <a:custGeom>
              <a:avLst/>
              <a:gdLst/>
              <a:ahLst/>
              <a:cxnLst/>
              <a:rect l="l" t="t" r="r" b="b"/>
              <a:pathLst>
                <a:path w="9684" h="14929" extrusionOk="0">
                  <a:moveTo>
                    <a:pt x="6831" y="1"/>
                  </a:moveTo>
                  <a:cubicBezTo>
                    <a:pt x="6655" y="1"/>
                    <a:pt x="6460" y="49"/>
                    <a:pt x="6366" y="87"/>
                  </a:cubicBezTo>
                  <a:cubicBezTo>
                    <a:pt x="5922" y="182"/>
                    <a:pt x="5479" y="309"/>
                    <a:pt x="5036" y="467"/>
                  </a:cubicBezTo>
                  <a:cubicBezTo>
                    <a:pt x="4655" y="594"/>
                    <a:pt x="4275" y="752"/>
                    <a:pt x="3895" y="974"/>
                  </a:cubicBezTo>
                  <a:cubicBezTo>
                    <a:pt x="3674" y="1101"/>
                    <a:pt x="3452" y="1259"/>
                    <a:pt x="3294" y="1449"/>
                  </a:cubicBezTo>
                  <a:cubicBezTo>
                    <a:pt x="2755" y="1734"/>
                    <a:pt x="2217" y="2082"/>
                    <a:pt x="1805" y="2494"/>
                  </a:cubicBezTo>
                  <a:cubicBezTo>
                    <a:pt x="1362" y="2969"/>
                    <a:pt x="1014" y="3507"/>
                    <a:pt x="697" y="4077"/>
                  </a:cubicBezTo>
                  <a:cubicBezTo>
                    <a:pt x="412" y="4584"/>
                    <a:pt x="222" y="5123"/>
                    <a:pt x="127" y="5724"/>
                  </a:cubicBezTo>
                  <a:cubicBezTo>
                    <a:pt x="0" y="5978"/>
                    <a:pt x="63" y="6326"/>
                    <a:pt x="190" y="6579"/>
                  </a:cubicBezTo>
                  <a:cubicBezTo>
                    <a:pt x="348" y="6959"/>
                    <a:pt x="634" y="7244"/>
                    <a:pt x="919" y="7529"/>
                  </a:cubicBezTo>
                  <a:cubicBezTo>
                    <a:pt x="1520" y="8131"/>
                    <a:pt x="2154" y="8764"/>
                    <a:pt x="2755" y="9430"/>
                  </a:cubicBezTo>
                  <a:cubicBezTo>
                    <a:pt x="3389" y="10095"/>
                    <a:pt x="4022" y="10760"/>
                    <a:pt x="4655" y="11425"/>
                  </a:cubicBezTo>
                  <a:cubicBezTo>
                    <a:pt x="5226" y="12026"/>
                    <a:pt x="5764" y="12660"/>
                    <a:pt x="6461" y="13103"/>
                  </a:cubicBezTo>
                  <a:cubicBezTo>
                    <a:pt x="6841" y="13388"/>
                    <a:pt x="7252" y="13610"/>
                    <a:pt x="7664" y="13800"/>
                  </a:cubicBezTo>
                  <a:cubicBezTo>
                    <a:pt x="7886" y="13895"/>
                    <a:pt x="8107" y="13990"/>
                    <a:pt x="8297" y="14085"/>
                  </a:cubicBezTo>
                  <a:cubicBezTo>
                    <a:pt x="8392" y="14117"/>
                    <a:pt x="8487" y="14180"/>
                    <a:pt x="8614" y="14212"/>
                  </a:cubicBezTo>
                  <a:lnTo>
                    <a:pt x="8709" y="14212"/>
                  </a:lnTo>
                  <a:cubicBezTo>
                    <a:pt x="8709" y="14243"/>
                    <a:pt x="8741" y="14243"/>
                    <a:pt x="8741" y="14243"/>
                  </a:cubicBezTo>
                  <a:cubicBezTo>
                    <a:pt x="9026" y="14465"/>
                    <a:pt x="9279" y="14655"/>
                    <a:pt x="9533" y="14908"/>
                  </a:cubicBezTo>
                  <a:cubicBezTo>
                    <a:pt x="9547" y="14923"/>
                    <a:pt x="9563" y="14929"/>
                    <a:pt x="9578" y="14929"/>
                  </a:cubicBezTo>
                  <a:cubicBezTo>
                    <a:pt x="9632" y="14929"/>
                    <a:pt x="9684" y="14855"/>
                    <a:pt x="9659" y="14782"/>
                  </a:cubicBezTo>
                  <a:cubicBezTo>
                    <a:pt x="9438" y="14338"/>
                    <a:pt x="9279" y="13895"/>
                    <a:pt x="9121" y="13420"/>
                  </a:cubicBezTo>
                  <a:cubicBezTo>
                    <a:pt x="8962" y="12976"/>
                    <a:pt x="8772" y="12533"/>
                    <a:pt x="8614" y="12090"/>
                  </a:cubicBezTo>
                  <a:cubicBezTo>
                    <a:pt x="8614" y="12090"/>
                    <a:pt x="8614" y="12090"/>
                    <a:pt x="8614" y="12058"/>
                  </a:cubicBezTo>
                  <a:cubicBezTo>
                    <a:pt x="8582" y="11931"/>
                    <a:pt x="8551" y="11805"/>
                    <a:pt x="8487" y="11678"/>
                  </a:cubicBezTo>
                  <a:cubicBezTo>
                    <a:pt x="8456" y="11551"/>
                    <a:pt x="8392" y="11425"/>
                    <a:pt x="8361" y="11298"/>
                  </a:cubicBezTo>
                  <a:cubicBezTo>
                    <a:pt x="8329" y="11203"/>
                    <a:pt x="8297" y="11045"/>
                    <a:pt x="8202" y="10981"/>
                  </a:cubicBezTo>
                  <a:cubicBezTo>
                    <a:pt x="8155" y="10934"/>
                    <a:pt x="8107" y="10918"/>
                    <a:pt x="8056" y="10918"/>
                  </a:cubicBezTo>
                  <a:cubicBezTo>
                    <a:pt x="8004" y="10918"/>
                    <a:pt x="7949" y="10934"/>
                    <a:pt x="7886" y="10950"/>
                  </a:cubicBezTo>
                  <a:cubicBezTo>
                    <a:pt x="7759" y="10981"/>
                    <a:pt x="7664" y="11013"/>
                    <a:pt x="7537" y="11045"/>
                  </a:cubicBezTo>
                  <a:cubicBezTo>
                    <a:pt x="7347" y="11108"/>
                    <a:pt x="7157" y="11203"/>
                    <a:pt x="6999" y="11330"/>
                  </a:cubicBezTo>
                  <a:cubicBezTo>
                    <a:pt x="6967" y="11330"/>
                    <a:pt x="6904" y="11361"/>
                    <a:pt x="6872" y="11361"/>
                  </a:cubicBezTo>
                  <a:cubicBezTo>
                    <a:pt x="6777" y="11425"/>
                    <a:pt x="6682" y="11456"/>
                    <a:pt x="6556" y="11488"/>
                  </a:cubicBezTo>
                  <a:cubicBezTo>
                    <a:pt x="6461" y="11520"/>
                    <a:pt x="6366" y="11551"/>
                    <a:pt x="6239" y="11615"/>
                  </a:cubicBezTo>
                  <a:cubicBezTo>
                    <a:pt x="6207" y="11615"/>
                    <a:pt x="6176" y="11646"/>
                    <a:pt x="6112" y="11646"/>
                  </a:cubicBezTo>
                  <a:cubicBezTo>
                    <a:pt x="6081" y="11646"/>
                    <a:pt x="6049" y="11678"/>
                    <a:pt x="6017" y="11678"/>
                  </a:cubicBezTo>
                  <a:cubicBezTo>
                    <a:pt x="5922" y="11615"/>
                    <a:pt x="5827" y="11551"/>
                    <a:pt x="5701" y="11488"/>
                  </a:cubicBezTo>
                  <a:cubicBezTo>
                    <a:pt x="5859" y="10158"/>
                    <a:pt x="5891" y="8764"/>
                    <a:pt x="5606" y="7466"/>
                  </a:cubicBezTo>
                  <a:cubicBezTo>
                    <a:pt x="5447" y="6833"/>
                    <a:pt x="5194" y="6263"/>
                    <a:pt x="4941" y="5693"/>
                  </a:cubicBezTo>
                  <a:cubicBezTo>
                    <a:pt x="4814" y="5376"/>
                    <a:pt x="4687" y="5059"/>
                    <a:pt x="4560" y="4774"/>
                  </a:cubicBezTo>
                  <a:cubicBezTo>
                    <a:pt x="4529" y="4616"/>
                    <a:pt x="4465" y="4489"/>
                    <a:pt x="4434" y="4331"/>
                  </a:cubicBezTo>
                  <a:cubicBezTo>
                    <a:pt x="4402" y="4268"/>
                    <a:pt x="4370" y="4172"/>
                    <a:pt x="4339" y="4109"/>
                  </a:cubicBezTo>
                  <a:cubicBezTo>
                    <a:pt x="4339" y="4046"/>
                    <a:pt x="4339" y="4014"/>
                    <a:pt x="4307" y="3982"/>
                  </a:cubicBezTo>
                  <a:cubicBezTo>
                    <a:pt x="4307" y="3919"/>
                    <a:pt x="4307" y="3887"/>
                    <a:pt x="4339" y="3887"/>
                  </a:cubicBezTo>
                  <a:cubicBezTo>
                    <a:pt x="4370" y="3951"/>
                    <a:pt x="4434" y="3982"/>
                    <a:pt x="4497" y="3982"/>
                  </a:cubicBezTo>
                  <a:cubicBezTo>
                    <a:pt x="4560" y="4046"/>
                    <a:pt x="4655" y="4077"/>
                    <a:pt x="4719" y="4141"/>
                  </a:cubicBezTo>
                  <a:cubicBezTo>
                    <a:pt x="4909" y="4331"/>
                    <a:pt x="5067" y="4521"/>
                    <a:pt x="5257" y="4743"/>
                  </a:cubicBezTo>
                  <a:cubicBezTo>
                    <a:pt x="5637" y="5218"/>
                    <a:pt x="5986" y="5724"/>
                    <a:pt x="6366" y="6231"/>
                  </a:cubicBezTo>
                  <a:cubicBezTo>
                    <a:pt x="6380" y="6259"/>
                    <a:pt x="6420" y="6275"/>
                    <a:pt x="6462" y="6275"/>
                  </a:cubicBezTo>
                  <a:cubicBezTo>
                    <a:pt x="6514" y="6275"/>
                    <a:pt x="6570" y="6252"/>
                    <a:pt x="6587" y="6199"/>
                  </a:cubicBezTo>
                  <a:cubicBezTo>
                    <a:pt x="6587" y="6104"/>
                    <a:pt x="6587" y="6009"/>
                    <a:pt x="6587" y="5914"/>
                  </a:cubicBezTo>
                  <a:cubicBezTo>
                    <a:pt x="6682" y="5724"/>
                    <a:pt x="6651" y="5471"/>
                    <a:pt x="6651" y="5281"/>
                  </a:cubicBezTo>
                  <a:cubicBezTo>
                    <a:pt x="6651" y="5091"/>
                    <a:pt x="6682" y="4869"/>
                    <a:pt x="6682" y="4679"/>
                  </a:cubicBezTo>
                  <a:lnTo>
                    <a:pt x="6746" y="4141"/>
                  </a:lnTo>
                  <a:cubicBezTo>
                    <a:pt x="6809" y="3824"/>
                    <a:pt x="6841" y="3476"/>
                    <a:pt x="6872" y="3159"/>
                  </a:cubicBezTo>
                  <a:cubicBezTo>
                    <a:pt x="6904" y="2874"/>
                    <a:pt x="6967" y="2589"/>
                    <a:pt x="6967" y="2336"/>
                  </a:cubicBezTo>
                  <a:cubicBezTo>
                    <a:pt x="6999" y="2082"/>
                    <a:pt x="7031" y="1861"/>
                    <a:pt x="7062" y="1639"/>
                  </a:cubicBezTo>
                  <a:cubicBezTo>
                    <a:pt x="7094" y="1417"/>
                    <a:pt x="7094" y="1196"/>
                    <a:pt x="7126" y="974"/>
                  </a:cubicBezTo>
                  <a:cubicBezTo>
                    <a:pt x="7157" y="784"/>
                    <a:pt x="7221" y="531"/>
                    <a:pt x="7189" y="341"/>
                  </a:cubicBezTo>
                  <a:cubicBezTo>
                    <a:pt x="7189" y="309"/>
                    <a:pt x="7221" y="309"/>
                    <a:pt x="7221" y="277"/>
                  </a:cubicBezTo>
                  <a:lnTo>
                    <a:pt x="7221" y="182"/>
                  </a:lnTo>
                  <a:cubicBezTo>
                    <a:pt x="7221" y="119"/>
                    <a:pt x="7189" y="87"/>
                    <a:pt x="7126" y="87"/>
                  </a:cubicBezTo>
                  <a:cubicBezTo>
                    <a:pt x="7062" y="23"/>
                    <a:pt x="6951" y="1"/>
                    <a:pt x="6831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837;p18">
              <a:extLst>
                <a:ext uri="{FF2B5EF4-FFF2-40B4-BE49-F238E27FC236}">
                  <a16:creationId xmlns:a16="http://schemas.microsoft.com/office/drawing/2014/main" xmlns="" id="{A7B328FA-4C47-DD6A-5D3F-4CCB0C1D959A}"/>
                </a:ext>
              </a:extLst>
            </p:cNvPr>
            <p:cNvSpPr/>
            <p:nvPr/>
          </p:nvSpPr>
          <p:spPr>
            <a:xfrm>
              <a:off x="3753177" y="3973645"/>
              <a:ext cx="13525" cy="28720"/>
            </a:xfrm>
            <a:custGeom>
              <a:avLst/>
              <a:gdLst/>
              <a:ahLst/>
              <a:cxnLst/>
              <a:rect l="l" t="t" r="r" b="b"/>
              <a:pathLst>
                <a:path w="413" h="877" extrusionOk="0">
                  <a:moveTo>
                    <a:pt x="279" y="0"/>
                  </a:moveTo>
                  <a:cubicBezTo>
                    <a:pt x="249" y="0"/>
                    <a:pt x="217" y="8"/>
                    <a:pt x="191" y="21"/>
                  </a:cubicBezTo>
                  <a:cubicBezTo>
                    <a:pt x="96" y="53"/>
                    <a:pt x="96" y="179"/>
                    <a:pt x="64" y="243"/>
                  </a:cubicBezTo>
                  <a:cubicBezTo>
                    <a:pt x="33" y="401"/>
                    <a:pt x="1" y="591"/>
                    <a:pt x="1" y="749"/>
                  </a:cubicBezTo>
                  <a:cubicBezTo>
                    <a:pt x="1" y="781"/>
                    <a:pt x="64" y="844"/>
                    <a:pt x="96" y="876"/>
                  </a:cubicBezTo>
                  <a:cubicBezTo>
                    <a:pt x="159" y="876"/>
                    <a:pt x="223" y="844"/>
                    <a:pt x="254" y="813"/>
                  </a:cubicBezTo>
                  <a:cubicBezTo>
                    <a:pt x="286" y="749"/>
                    <a:pt x="286" y="686"/>
                    <a:pt x="318" y="623"/>
                  </a:cubicBezTo>
                  <a:cubicBezTo>
                    <a:pt x="349" y="591"/>
                    <a:pt x="349" y="559"/>
                    <a:pt x="349" y="528"/>
                  </a:cubicBezTo>
                  <a:cubicBezTo>
                    <a:pt x="349" y="528"/>
                    <a:pt x="381" y="496"/>
                    <a:pt x="381" y="464"/>
                  </a:cubicBezTo>
                  <a:cubicBezTo>
                    <a:pt x="381" y="464"/>
                    <a:pt x="349" y="433"/>
                    <a:pt x="349" y="401"/>
                  </a:cubicBezTo>
                  <a:cubicBezTo>
                    <a:pt x="349" y="401"/>
                    <a:pt x="349" y="369"/>
                    <a:pt x="318" y="338"/>
                  </a:cubicBezTo>
                  <a:cubicBezTo>
                    <a:pt x="318" y="338"/>
                    <a:pt x="318" y="306"/>
                    <a:pt x="318" y="306"/>
                  </a:cubicBezTo>
                  <a:cubicBezTo>
                    <a:pt x="318" y="306"/>
                    <a:pt x="318" y="306"/>
                    <a:pt x="318" y="274"/>
                  </a:cubicBezTo>
                  <a:cubicBezTo>
                    <a:pt x="349" y="274"/>
                    <a:pt x="349" y="274"/>
                    <a:pt x="349" y="243"/>
                  </a:cubicBezTo>
                  <a:cubicBezTo>
                    <a:pt x="381" y="243"/>
                    <a:pt x="381" y="211"/>
                    <a:pt x="381" y="211"/>
                  </a:cubicBezTo>
                  <a:cubicBezTo>
                    <a:pt x="381" y="179"/>
                    <a:pt x="413" y="179"/>
                    <a:pt x="413" y="148"/>
                  </a:cubicBezTo>
                  <a:cubicBezTo>
                    <a:pt x="413" y="116"/>
                    <a:pt x="381" y="84"/>
                    <a:pt x="381" y="53"/>
                  </a:cubicBezTo>
                  <a:cubicBezTo>
                    <a:pt x="362" y="1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838;p18">
              <a:extLst>
                <a:ext uri="{FF2B5EF4-FFF2-40B4-BE49-F238E27FC236}">
                  <a16:creationId xmlns:a16="http://schemas.microsoft.com/office/drawing/2014/main" xmlns="" id="{23623746-FD00-FA00-F3D7-D5E18A2CF655}"/>
                </a:ext>
              </a:extLst>
            </p:cNvPr>
            <p:cNvSpPr/>
            <p:nvPr/>
          </p:nvSpPr>
          <p:spPr>
            <a:xfrm>
              <a:off x="3765621" y="3980555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839;p18">
              <a:extLst>
                <a:ext uri="{FF2B5EF4-FFF2-40B4-BE49-F238E27FC236}">
                  <a16:creationId xmlns:a16="http://schemas.microsoft.com/office/drawing/2014/main" xmlns="" id="{00AD9BF3-0A0B-BB61-BDEB-563E78DFEBB2}"/>
                </a:ext>
              </a:extLst>
            </p:cNvPr>
            <p:cNvSpPr/>
            <p:nvPr/>
          </p:nvSpPr>
          <p:spPr>
            <a:xfrm>
              <a:off x="3792605" y="3909492"/>
              <a:ext cx="125521" cy="147036"/>
            </a:xfrm>
            <a:custGeom>
              <a:avLst/>
              <a:gdLst/>
              <a:ahLst/>
              <a:cxnLst/>
              <a:rect l="l" t="t" r="r" b="b"/>
              <a:pathLst>
                <a:path w="3833" h="4490" extrusionOk="0">
                  <a:moveTo>
                    <a:pt x="440" y="1"/>
                  </a:moveTo>
                  <a:cubicBezTo>
                    <a:pt x="404" y="1"/>
                    <a:pt x="365" y="17"/>
                    <a:pt x="349" y="48"/>
                  </a:cubicBezTo>
                  <a:cubicBezTo>
                    <a:pt x="317" y="238"/>
                    <a:pt x="285" y="428"/>
                    <a:pt x="254" y="618"/>
                  </a:cubicBezTo>
                  <a:cubicBezTo>
                    <a:pt x="222" y="808"/>
                    <a:pt x="159" y="998"/>
                    <a:pt x="95" y="1220"/>
                  </a:cubicBezTo>
                  <a:cubicBezTo>
                    <a:pt x="0" y="1473"/>
                    <a:pt x="95" y="1695"/>
                    <a:pt x="349" y="1853"/>
                  </a:cubicBezTo>
                  <a:cubicBezTo>
                    <a:pt x="457" y="1921"/>
                    <a:pt x="565" y="1960"/>
                    <a:pt x="666" y="1960"/>
                  </a:cubicBezTo>
                  <a:cubicBezTo>
                    <a:pt x="801" y="1960"/>
                    <a:pt x="923" y="1890"/>
                    <a:pt x="1014" y="1727"/>
                  </a:cubicBezTo>
                  <a:cubicBezTo>
                    <a:pt x="1077" y="1663"/>
                    <a:pt x="1109" y="1568"/>
                    <a:pt x="1172" y="1505"/>
                  </a:cubicBezTo>
                  <a:cubicBezTo>
                    <a:pt x="1235" y="1473"/>
                    <a:pt x="1362" y="1473"/>
                    <a:pt x="1457" y="1473"/>
                  </a:cubicBezTo>
                  <a:cubicBezTo>
                    <a:pt x="1679" y="1537"/>
                    <a:pt x="1710" y="1695"/>
                    <a:pt x="1710" y="1917"/>
                  </a:cubicBezTo>
                  <a:cubicBezTo>
                    <a:pt x="1710" y="2582"/>
                    <a:pt x="1552" y="3469"/>
                    <a:pt x="855" y="3754"/>
                  </a:cubicBezTo>
                  <a:cubicBezTo>
                    <a:pt x="665" y="3849"/>
                    <a:pt x="317" y="3944"/>
                    <a:pt x="317" y="4229"/>
                  </a:cubicBezTo>
                  <a:cubicBezTo>
                    <a:pt x="343" y="4462"/>
                    <a:pt x="623" y="4483"/>
                    <a:pt x="828" y="4483"/>
                  </a:cubicBezTo>
                  <a:cubicBezTo>
                    <a:pt x="874" y="4483"/>
                    <a:pt x="916" y="4482"/>
                    <a:pt x="950" y="4482"/>
                  </a:cubicBezTo>
                  <a:cubicBezTo>
                    <a:pt x="1113" y="4487"/>
                    <a:pt x="1275" y="4490"/>
                    <a:pt x="1437" y="4490"/>
                  </a:cubicBezTo>
                  <a:cubicBezTo>
                    <a:pt x="2215" y="4490"/>
                    <a:pt x="2971" y="4429"/>
                    <a:pt x="3706" y="4324"/>
                  </a:cubicBezTo>
                  <a:cubicBezTo>
                    <a:pt x="3832" y="4324"/>
                    <a:pt x="3832" y="4197"/>
                    <a:pt x="3801" y="4134"/>
                  </a:cubicBezTo>
                  <a:cubicBezTo>
                    <a:pt x="3674" y="3849"/>
                    <a:pt x="3547" y="3595"/>
                    <a:pt x="3389" y="3310"/>
                  </a:cubicBezTo>
                  <a:cubicBezTo>
                    <a:pt x="3326" y="3184"/>
                    <a:pt x="3262" y="3057"/>
                    <a:pt x="3199" y="2962"/>
                  </a:cubicBezTo>
                  <a:cubicBezTo>
                    <a:pt x="3167" y="2867"/>
                    <a:pt x="3136" y="2772"/>
                    <a:pt x="3104" y="2645"/>
                  </a:cubicBezTo>
                  <a:cubicBezTo>
                    <a:pt x="3009" y="2487"/>
                    <a:pt x="2946" y="2328"/>
                    <a:pt x="2851" y="2202"/>
                  </a:cubicBezTo>
                  <a:cubicBezTo>
                    <a:pt x="2661" y="1885"/>
                    <a:pt x="2471" y="1600"/>
                    <a:pt x="2217" y="1315"/>
                  </a:cubicBezTo>
                  <a:cubicBezTo>
                    <a:pt x="1995" y="1062"/>
                    <a:pt x="1742" y="808"/>
                    <a:pt x="1457" y="618"/>
                  </a:cubicBezTo>
                  <a:cubicBezTo>
                    <a:pt x="1299" y="492"/>
                    <a:pt x="1140" y="397"/>
                    <a:pt x="982" y="333"/>
                  </a:cubicBezTo>
                  <a:cubicBezTo>
                    <a:pt x="855" y="270"/>
                    <a:pt x="792" y="207"/>
                    <a:pt x="697" y="143"/>
                  </a:cubicBezTo>
                  <a:cubicBezTo>
                    <a:pt x="646" y="118"/>
                    <a:pt x="615" y="71"/>
                    <a:pt x="555" y="71"/>
                  </a:cubicBezTo>
                  <a:cubicBezTo>
                    <a:pt x="541" y="71"/>
                    <a:pt x="525" y="74"/>
                    <a:pt x="507" y="80"/>
                  </a:cubicBezTo>
                  <a:lnTo>
                    <a:pt x="507" y="48"/>
                  </a:lnTo>
                  <a:cubicBezTo>
                    <a:pt x="507" y="17"/>
                    <a:pt x="475" y="1"/>
                    <a:pt x="440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840;p18">
              <a:extLst>
                <a:ext uri="{FF2B5EF4-FFF2-40B4-BE49-F238E27FC236}">
                  <a16:creationId xmlns:a16="http://schemas.microsoft.com/office/drawing/2014/main" xmlns="" id="{53264299-89E3-69D3-62F9-8038AA2BB295}"/>
                </a:ext>
              </a:extLst>
            </p:cNvPr>
            <p:cNvSpPr/>
            <p:nvPr/>
          </p:nvSpPr>
          <p:spPr>
            <a:xfrm>
              <a:off x="3726226" y="4072641"/>
              <a:ext cx="203296" cy="214562"/>
            </a:xfrm>
            <a:custGeom>
              <a:avLst/>
              <a:gdLst/>
              <a:ahLst/>
              <a:cxnLst/>
              <a:rect l="l" t="t" r="r" b="b"/>
              <a:pathLst>
                <a:path w="6208" h="6552" extrusionOk="0">
                  <a:moveTo>
                    <a:pt x="4991" y="1"/>
                  </a:moveTo>
                  <a:cubicBezTo>
                    <a:pt x="4434" y="1"/>
                    <a:pt x="3874" y="55"/>
                    <a:pt x="3326" y="133"/>
                  </a:cubicBezTo>
                  <a:cubicBezTo>
                    <a:pt x="2851" y="228"/>
                    <a:pt x="2376" y="323"/>
                    <a:pt x="1932" y="482"/>
                  </a:cubicBezTo>
                  <a:cubicBezTo>
                    <a:pt x="1742" y="545"/>
                    <a:pt x="1521" y="608"/>
                    <a:pt x="1331" y="703"/>
                  </a:cubicBezTo>
                  <a:cubicBezTo>
                    <a:pt x="1141" y="767"/>
                    <a:pt x="919" y="862"/>
                    <a:pt x="729" y="957"/>
                  </a:cubicBezTo>
                  <a:cubicBezTo>
                    <a:pt x="539" y="1083"/>
                    <a:pt x="539" y="1305"/>
                    <a:pt x="476" y="1495"/>
                  </a:cubicBezTo>
                  <a:cubicBezTo>
                    <a:pt x="412" y="1748"/>
                    <a:pt x="349" y="2002"/>
                    <a:pt x="286" y="2255"/>
                  </a:cubicBezTo>
                  <a:cubicBezTo>
                    <a:pt x="222" y="2477"/>
                    <a:pt x="191" y="2698"/>
                    <a:pt x="127" y="2920"/>
                  </a:cubicBezTo>
                  <a:cubicBezTo>
                    <a:pt x="96" y="3079"/>
                    <a:pt x="1" y="3300"/>
                    <a:pt x="191" y="3395"/>
                  </a:cubicBezTo>
                  <a:cubicBezTo>
                    <a:pt x="286" y="3452"/>
                    <a:pt x="415" y="3464"/>
                    <a:pt x="544" y="3464"/>
                  </a:cubicBezTo>
                  <a:cubicBezTo>
                    <a:pt x="630" y="3464"/>
                    <a:pt x="716" y="3459"/>
                    <a:pt x="792" y="3459"/>
                  </a:cubicBezTo>
                  <a:lnTo>
                    <a:pt x="1457" y="3459"/>
                  </a:lnTo>
                  <a:cubicBezTo>
                    <a:pt x="1679" y="3459"/>
                    <a:pt x="1901" y="3522"/>
                    <a:pt x="2091" y="3617"/>
                  </a:cubicBezTo>
                  <a:cubicBezTo>
                    <a:pt x="2281" y="3744"/>
                    <a:pt x="2439" y="3934"/>
                    <a:pt x="2597" y="4092"/>
                  </a:cubicBezTo>
                  <a:cubicBezTo>
                    <a:pt x="2977" y="4504"/>
                    <a:pt x="3357" y="4915"/>
                    <a:pt x="3674" y="5327"/>
                  </a:cubicBezTo>
                  <a:cubicBezTo>
                    <a:pt x="4022" y="5739"/>
                    <a:pt x="4308" y="6182"/>
                    <a:pt x="4719" y="6530"/>
                  </a:cubicBezTo>
                  <a:cubicBezTo>
                    <a:pt x="4745" y="6544"/>
                    <a:pt x="4777" y="6551"/>
                    <a:pt x="4807" y="6551"/>
                  </a:cubicBezTo>
                  <a:cubicBezTo>
                    <a:pt x="4850" y="6551"/>
                    <a:pt x="4891" y="6536"/>
                    <a:pt x="4909" y="6499"/>
                  </a:cubicBezTo>
                  <a:cubicBezTo>
                    <a:pt x="5289" y="5865"/>
                    <a:pt x="5511" y="5169"/>
                    <a:pt x="5701" y="4472"/>
                  </a:cubicBezTo>
                  <a:cubicBezTo>
                    <a:pt x="5701" y="4440"/>
                    <a:pt x="5733" y="4409"/>
                    <a:pt x="5733" y="4377"/>
                  </a:cubicBezTo>
                  <a:cubicBezTo>
                    <a:pt x="5923" y="3649"/>
                    <a:pt x="6049" y="2952"/>
                    <a:pt x="6144" y="2192"/>
                  </a:cubicBezTo>
                  <a:cubicBezTo>
                    <a:pt x="6176" y="1843"/>
                    <a:pt x="6208" y="1463"/>
                    <a:pt x="6208" y="1083"/>
                  </a:cubicBezTo>
                  <a:cubicBezTo>
                    <a:pt x="6208" y="798"/>
                    <a:pt x="6176" y="513"/>
                    <a:pt x="6018" y="260"/>
                  </a:cubicBezTo>
                  <a:cubicBezTo>
                    <a:pt x="6081" y="228"/>
                    <a:pt x="6113" y="70"/>
                    <a:pt x="6018" y="70"/>
                  </a:cubicBezTo>
                  <a:cubicBezTo>
                    <a:pt x="5679" y="22"/>
                    <a:pt x="5336" y="1"/>
                    <a:pt x="4991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841;p18">
              <a:extLst>
                <a:ext uri="{FF2B5EF4-FFF2-40B4-BE49-F238E27FC236}">
                  <a16:creationId xmlns:a16="http://schemas.microsoft.com/office/drawing/2014/main" xmlns="" id="{2AC811D0-55D0-B3E5-C55E-ED07DDED3A0D}"/>
                </a:ext>
              </a:extLst>
            </p:cNvPr>
            <p:cNvSpPr/>
            <p:nvPr/>
          </p:nvSpPr>
          <p:spPr>
            <a:xfrm>
              <a:off x="3361187" y="3825265"/>
              <a:ext cx="496583" cy="751915"/>
            </a:xfrm>
            <a:custGeom>
              <a:avLst/>
              <a:gdLst/>
              <a:ahLst/>
              <a:cxnLst/>
              <a:rect l="l" t="t" r="r" b="b"/>
              <a:pathLst>
                <a:path w="15164" h="22961" extrusionOk="0">
                  <a:moveTo>
                    <a:pt x="7514" y="1"/>
                  </a:moveTo>
                  <a:cubicBezTo>
                    <a:pt x="7478" y="1"/>
                    <a:pt x="7441" y="17"/>
                    <a:pt x="7411" y="55"/>
                  </a:cubicBezTo>
                  <a:cubicBezTo>
                    <a:pt x="7347" y="150"/>
                    <a:pt x="7284" y="213"/>
                    <a:pt x="7252" y="308"/>
                  </a:cubicBezTo>
                  <a:cubicBezTo>
                    <a:pt x="6524" y="498"/>
                    <a:pt x="5795" y="815"/>
                    <a:pt x="5099" y="1164"/>
                  </a:cubicBezTo>
                  <a:cubicBezTo>
                    <a:pt x="4434" y="1512"/>
                    <a:pt x="3800" y="1924"/>
                    <a:pt x="3230" y="2399"/>
                  </a:cubicBezTo>
                  <a:cubicBezTo>
                    <a:pt x="2027" y="3380"/>
                    <a:pt x="1108" y="4679"/>
                    <a:pt x="633" y="6136"/>
                  </a:cubicBezTo>
                  <a:cubicBezTo>
                    <a:pt x="507" y="6579"/>
                    <a:pt x="380" y="7022"/>
                    <a:pt x="253" y="7466"/>
                  </a:cubicBezTo>
                  <a:cubicBezTo>
                    <a:pt x="127" y="7941"/>
                    <a:pt x="32" y="8416"/>
                    <a:pt x="32" y="8922"/>
                  </a:cubicBezTo>
                  <a:cubicBezTo>
                    <a:pt x="0" y="9777"/>
                    <a:pt x="127" y="10696"/>
                    <a:pt x="317" y="11551"/>
                  </a:cubicBezTo>
                  <a:cubicBezTo>
                    <a:pt x="665" y="13198"/>
                    <a:pt x="1362" y="14781"/>
                    <a:pt x="2502" y="16048"/>
                  </a:cubicBezTo>
                  <a:cubicBezTo>
                    <a:pt x="3325" y="16966"/>
                    <a:pt x="4465" y="17790"/>
                    <a:pt x="5732" y="18138"/>
                  </a:cubicBezTo>
                  <a:cubicBezTo>
                    <a:pt x="5732" y="18201"/>
                    <a:pt x="5764" y="18265"/>
                    <a:pt x="5827" y="18296"/>
                  </a:cubicBezTo>
                  <a:cubicBezTo>
                    <a:pt x="6270" y="18455"/>
                    <a:pt x="6777" y="18518"/>
                    <a:pt x="7221" y="18613"/>
                  </a:cubicBezTo>
                  <a:lnTo>
                    <a:pt x="7474" y="18613"/>
                  </a:lnTo>
                  <a:cubicBezTo>
                    <a:pt x="7474" y="18645"/>
                    <a:pt x="7506" y="18676"/>
                    <a:pt x="7537" y="18676"/>
                  </a:cubicBezTo>
                  <a:cubicBezTo>
                    <a:pt x="7886" y="18740"/>
                    <a:pt x="8234" y="18740"/>
                    <a:pt x="8551" y="18771"/>
                  </a:cubicBezTo>
                  <a:cubicBezTo>
                    <a:pt x="8899" y="18835"/>
                    <a:pt x="9216" y="18835"/>
                    <a:pt x="9532" y="18866"/>
                  </a:cubicBezTo>
                  <a:cubicBezTo>
                    <a:pt x="9944" y="18898"/>
                    <a:pt x="10356" y="18898"/>
                    <a:pt x="10767" y="18898"/>
                  </a:cubicBezTo>
                  <a:cubicBezTo>
                    <a:pt x="10704" y="18930"/>
                    <a:pt x="10641" y="18961"/>
                    <a:pt x="10609" y="19056"/>
                  </a:cubicBezTo>
                  <a:cubicBezTo>
                    <a:pt x="10577" y="19056"/>
                    <a:pt x="10546" y="19088"/>
                    <a:pt x="10546" y="19120"/>
                  </a:cubicBezTo>
                  <a:cubicBezTo>
                    <a:pt x="10514" y="19468"/>
                    <a:pt x="10514" y="19816"/>
                    <a:pt x="10546" y="20165"/>
                  </a:cubicBezTo>
                  <a:cubicBezTo>
                    <a:pt x="10577" y="20482"/>
                    <a:pt x="10609" y="20830"/>
                    <a:pt x="10672" y="21147"/>
                  </a:cubicBezTo>
                  <a:lnTo>
                    <a:pt x="10577" y="21147"/>
                  </a:lnTo>
                  <a:cubicBezTo>
                    <a:pt x="9944" y="21210"/>
                    <a:pt x="9342" y="21368"/>
                    <a:pt x="8772" y="21622"/>
                  </a:cubicBezTo>
                  <a:cubicBezTo>
                    <a:pt x="8487" y="21748"/>
                    <a:pt x="8234" y="21875"/>
                    <a:pt x="7949" y="22033"/>
                  </a:cubicBezTo>
                  <a:cubicBezTo>
                    <a:pt x="7727" y="22192"/>
                    <a:pt x="7537" y="22382"/>
                    <a:pt x="7347" y="22572"/>
                  </a:cubicBezTo>
                  <a:cubicBezTo>
                    <a:pt x="7330" y="22563"/>
                    <a:pt x="7316" y="22559"/>
                    <a:pt x="7303" y="22559"/>
                  </a:cubicBezTo>
                  <a:cubicBezTo>
                    <a:pt x="7267" y="22559"/>
                    <a:pt x="7244" y="22589"/>
                    <a:pt x="7221" y="22635"/>
                  </a:cubicBezTo>
                  <a:cubicBezTo>
                    <a:pt x="7221" y="22730"/>
                    <a:pt x="7252" y="22793"/>
                    <a:pt x="7316" y="22825"/>
                  </a:cubicBezTo>
                  <a:cubicBezTo>
                    <a:pt x="7347" y="22888"/>
                    <a:pt x="7411" y="22920"/>
                    <a:pt x="7506" y="22920"/>
                  </a:cubicBezTo>
                  <a:cubicBezTo>
                    <a:pt x="7698" y="22949"/>
                    <a:pt x="7890" y="22960"/>
                    <a:pt x="8084" y="22960"/>
                  </a:cubicBezTo>
                  <a:cubicBezTo>
                    <a:pt x="8527" y="22960"/>
                    <a:pt x="8974" y="22901"/>
                    <a:pt x="9437" y="22857"/>
                  </a:cubicBezTo>
                  <a:cubicBezTo>
                    <a:pt x="10039" y="22762"/>
                    <a:pt x="10641" y="22698"/>
                    <a:pt x="11243" y="22667"/>
                  </a:cubicBezTo>
                  <a:cubicBezTo>
                    <a:pt x="11812" y="22638"/>
                    <a:pt x="12375" y="22623"/>
                    <a:pt x="12937" y="22623"/>
                  </a:cubicBezTo>
                  <a:cubicBezTo>
                    <a:pt x="13626" y="22623"/>
                    <a:pt x="14314" y="22646"/>
                    <a:pt x="15011" y="22698"/>
                  </a:cubicBezTo>
                  <a:cubicBezTo>
                    <a:pt x="15020" y="22700"/>
                    <a:pt x="15027" y="22701"/>
                    <a:pt x="15035" y="22701"/>
                  </a:cubicBezTo>
                  <a:cubicBezTo>
                    <a:pt x="15141" y="22701"/>
                    <a:pt x="15163" y="22504"/>
                    <a:pt x="15074" y="22445"/>
                  </a:cubicBezTo>
                  <a:cubicBezTo>
                    <a:pt x="14853" y="22318"/>
                    <a:pt x="14631" y="22192"/>
                    <a:pt x="14409" y="22033"/>
                  </a:cubicBezTo>
                  <a:cubicBezTo>
                    <a:pt x="14251" y="21907"/>
                    <a:pt x="14124" y="21812"/>
                    <a:pt x="13966" y="21748"/>
                  </a:cubicBezTo>
                  <a:cubicBezTo>
                    <a:pt x="13808" y="21653"/>
                    <a:pt x="13618" y="21590"/>
                    <a:pt x="13459" y="21558"/>
                  </a:cubicBezTo>
                  <a:cubicBezTo>
                    <a:pt x="13143" y="21432"/>
                    <a:pt x="12794" y="21337"/>
                    <a:pt x="12446" y="21242"/>
                  </a:cubicBezTo>
                  <a:cubicBezTo>
                    <a:pt x="12034" y="21178"/>
                    <a:pt x="11623" y="21115"/>
                    <a:pt x="11243" y="21115"/>
                  </a:cubicBezTo>
                  <a:lnTo>
                    <a:pt x="11211" y="20957"/>
                  </a:lnTo>
                  <a:cubicBezTo>
                    <a:pt x="11211" y="20735"/>
                    <a:pt x="11179" y="20545"/>
                    <a:pt x="11179" y="20323"/>
                  </a:cubicBezTo>
                  <a:cubicBezTo>
                    <a:pt x="11148" y="19911"/>
                    <a:pt x="11179" y="19500"/>
                    <a:pt x="11179" y="19088"/>
                  </a:cubicBezTo>
                  <a:cubicBezTo>
                    <a:pt x="11179" y="18961"/>
                    <a:pt x="11084" y="18898"/>
                    <a:pt x="10989" y="18898"/>
                  </a:cubicBezTo>
                  <a:lnTo>
                    <a:pt x="11528" y="18898"/>
                  </a:lnTo>
                  <a:cubicBezTo>
                    <a:pt x="11623" y="18898"/>
                    <a:pt x="11749" y="18803"/>
                    <a:pt x="11749" y="18676"/>
                  </a:cubicBezTo>
                  <a:cubicBezTo>
                    <a:pt x="11718" y="18455"/>
                    <a:pt x="11591" y="18296"/>
                    <a:pt x="11401" y="18201"/>
                  </a:cubicBezTo>
                  <a:cubicBezTo>
                    <a:pt x="11274" y="18138"/>
                    <a:pt x="11148" y="18138"/>
                    <a:pt x="10989" y="18138"/>
                  </a:cubicBezTo>
                  <a:lnTo>
                    <a:pt x="10989" y="18106"/>
                  </a:lnTo>
                  <a:cubicBezTo>
                    <a:pt x="10989" y="18011"/>
                    <a:pt x="10989" y="17885"/>
                    <a:pt x="10957" y="17790"/>
                  </a:cubicBezTo>
                  <a:cubicBezTo>
                    <a:pt x="10926" y="17695"/>
                    <a:pt x="10926" y="17631"/>
                    <a:pt x="10862" y="17536"/>
                  </a:cubicBezTo>
                  <a:cubicBezTo>
                    <a:pt x="10831" y="17473"/>
                    <a:pt x="10767" y="17441"/>
                    <a:pt x="10672" y="17441"/>
                  </a:cubicBezTo>
                  <a:cubicBezTo>
                    <a:pt x="10641" y="17441"/>
                    <a:pt x="10577" y="17473"/>
                    <a:pt x="10546" y="17505"/>
                  </a:cubicBezTo>
                  <a:cubicBezTo>
                    <a:pt x="10482" y="17505"/>
                    <a:pt x="10451" y="17505"/>
                    <a:pt x="10419" y="17536"/>
                  </a:cubicBezTo>
                  <a:cubicBezTo>
                    <a:pt x="10324" y="17568"/>
                    <a:pt x="10292" y="17663"/>
                    <a:pt x="10324" y="17726"/>
                  </a:cubicBezTo>
                  <a:cubicBezTo>
                    <a:pt x="10356" y="17853"/>
                    <a:pt x="10387" y="17916"/>
                    <a:pt x="10451" y="17980"/>
                  </a:cubicBezTo>
                  <a:cubicBezTo>
                    <a:pt x="10482" y="18043"/>
                    <a:pt x="10482" y="18075"/>
                    <a:pt x="10482" y="18138"/>
                  </a:cubicBezTo>
                  <a:cubicBezTo>
                    <a:pt x="10482" y="18138"/>
                    <a:pt x="10482" y="18170"/>
                    <a:pt x="10482" y="18201"/>
                  </a:cubicBezTo>
                  <a:cubicBezTo>
                    <a:pt x="10039" y="18265"/>
                    <a:pt x="9596" y="18296"/>
                    <a:pt x="9121" y="18296"/>
                  </a:cubicBezTo>
                  <a:cubicBezTo>
                    <a:pt x="8614" y="18296"/>
                    <a:pt x="8076" y="18265"/>
                    <a:pt x="7569" y="18233"/>
                  </a:cubicBezTo>
                  <a:cubicBezTo>
                    <a:pt x="7442" y="18201"/>
                    <a:pt x="7316" y="18201"/>
                    <a:pt x="7221" y="18170"/>
                  </a:cubicBezTo>
                  <a:cubicBezTo>
                    <a:pt x="7221" y="18106"/>
                    <a:pt x="7189" y="18043"/>
                    <a:pt x="7094" y="18011"/>
                  </a:cubicBezTo>
                  <a:cubicBezTo>
                    <a:pt x="6365" y="17885"/>
                    <a:pt x="5669" y="17663"/>
                    <a:pt x="5004" y="17346"/>
                  </a:cubicBezTo>
                  <a:cubicBezTo>
                    <a:pt x="4339" y="17030"/>
                    <a:pt x="3705" y="16586"/>
                    <a:pt x="3199" y="16080"/>
                  </a:cubicBezTo>
                  <a:cubicBezTo>
                    <a:pt x="2058" y="14971"/>
                    <a:pt x="1298" y="13514"/>
                    <a:pt x="887" y="11994"/>
                  </a:cubicBezTo>
                  <a:cubicBezTo>
                    <a:pt x="665" y="11203"/>
                    <a:pt x="538" y="10379"/>
                    <a:pt x="507" y="9556"/>
                  </a:cubicBezTo>
                  <a:cubicBezTo>
                    <a:pt x="475" y="9081"/>
                    <a:pt x="475" y="8637"/>
                    <a:pt x="570" y="8226"/>
                  </a:cubicBezTo>
                  <a:cubicBezTo>
                    <a:pt x="665" y="7751"/>
                    <a:pt x="792" y="7307"/>
                    <a:pt x="918" y="6864"/>
                  </a:cubicBezTo>
                  <a:cubicBezTo>
                    <a:pt x="1140" y="6104"/>
                    <a:pt x="1393" y="5375"/>
                    <a:pt x="1837" y="4710"/>
                  </a:cubicBezTo>
                  <a:cubicBezTo>
                    <a:pt x="2185" y="4109"/>
                    <a:pt x="2660" y="3539"/>
                    <a:pt x="3167" y="3064"/>
                  </a:cubicBezTo>
                  <a:cubicBezTo>
                    <a:pt x="3769" y="2525"/>
                    <a:pt x="4402" y="2050"/>
                    <a:pt x="5099" y="1670"/>
                  </a:cubicBezTo>
                  <a:cubicBezTo>
                    <a:pt x="5447" y="1480"/>
                    <a:pt x="5827" y="1290"/>
                    <a:pt x="6207" y="1132"/>
                  </a:cubicBezTo>
                  <a:cubicBezTo>
                    <a:pt x="6555" y="1005"/>
                    <a:pt x="6904" y="878"/>
                    <a:pt x="7284" y="752"/>
                  </a:cubicBezTo>
                  <a:cubicBezTo>
                    <a:pt x="7284" y="783"/>
                    <a:pt x="7284" y="815"/>
                    <a:pt x="7284" y="847"/>
                  </a:cubicBezTo>
                  <a:cubicBezTo>
                    <a:pt x="7284" y="973"/>
                    <a:pt x="7316" y="1100"/>
                    <a:pt x="7347" y="1227"/>
                  </a:cubicBezTo>
                  <a:cubicBezTo>
                    <a:pt x="7347" y="1259"/>
                    <a:pt x="7379" y="1290"/>
                    <a:pt x="7379" y="1322"/>
                  </a:cubicBezTo>
                  <a:lnTo>
                    <a:pt x="7379" y="1354"/>
                  </a:lnTo>
                  <a:cubicBezTo>
                    <a:pt x="7411" y="1385"/>
                    <a:pt x="7411" y="1385"/>
                    <a:pt x="7411" y="1417"/>
                  </a:cubicBezTo>
                  <a:cubicBezTo>
                    <a:pt x="7434" y="1463"/>
                    <a:pt x="7508" y="1493"/>
                    <a:pt x="7571" y="1493"/>
                  </a:cubicBezTo>
                  <a:cubicBezTo>
                    <a:pt x="7594" y="1493"/>
                    <a:pt x="7615" y="1489"/>
                    <a:pt x="7632" y="1480"/>
                  </a:cubicBezTo>
                  <a:cubicBezTo>
                    <a:pt x="7727" y="1449"/>
                    <a:pt x="7759" y="1354"/>
                    <a:pt x="7759" y="1259"/>
                  </a:cubicBezTo>
                  <a:cubicBezTo>
                    <a:pt x="7727" y="1259"/>
                    <a:pt x="7727" y="1227"/>
                    <a:pt x="7727" y="1227"/>
                  </a:cubicBezTo>
                  <a:cubicBezTo>
                    <a:pt x="7759" y="1195"/>
                    <a:pt x="7791" y="1132"/>
                    <a:pt x="7791" y="1100"/>
                  </a:cubicBezTo>
                  <a:cubicBezTo>
                    <a:pt x="7759" y="1005"/>
                    <a:pt x="7727" y="910"/>
                    <a:pt x="7727" y="847"/>
                  </a:cubicBezTo>
                  <a:cubicBezTo>
                    <a:pt x="7696" y="752"/>
                    <a:pt x="7664" y="657"/>
                    <a:pt x="7601" y="593"/>
                  </a:cubicBezTo>
                  <a:cubicBezTo>
                    <a:pt x="7601" y="593"/>
                    <a:pt x="7601" y="593"/>
                    <a:pt x="7569" y="562"/>
                  </a:cubicBezTo>
                  <a:cubicBezTo>
                    <a:pt x="7601" y="562"/>
                    <a:pt x="7601" y="530"/>
                    <a:pt x="7601" y="467"/>
                  </a:cubicBezTo>
                  <a:cubicBezTo>
                    <a:pt x="7632" y="403"/>
                    <a:pt x="7632" y="340"/>
                    <a:pt x="7664" y="277"/>
                  </a:cubicBezTo>
                  <a:cubicBezTo>
                    <a:pt x="7736" y="157"/>
                    <a:pt x="7626" y="1"/>
                    <a:pt x="7514" y="1"/>
                  </a:cubicBezTo>
                  <a:close/>
                </a:path>
              </a:pathLst>
            </a:custGeom>
            <a:solidFill>
              <a:srgbClr val="F3ED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842;p18">
              <a:extLst>
                <a:ext uri="{FF2B5EF4-FFF2-40B4-BE49-F238E27FC236}">
                  <a16:creationId xmlns:a16="http://schemas.microsoft.com/office/drawing/2014/main" xmlns="" id="{6594CC4A-FDEC-CBA5-CD3E-4F1F0EF9BB35}"/>
                </a:ext>
              </a:extLst>
            </p:cNvPr>
            <p:cNvSpPr/>
            <p:nvPr/>
          </p:nvSpPr>
          <p:spPr>
            <a:xfrm>
              <a:off x="3386075" y="3856572"/>
              <a:ext cx="573540" cy="552221"/>
            </a:xfrm>
            <a:custGeom>
              <a:avLst/>
              <a:gdLst/>
              <a:ahLst/>
              <a:cxnLst/>
              <a:rect l="l" t="t" r="r" b="b"/>
              <a:pathLst>
                <a:path w="17514" h="16863" extrusionOk="0">
                  <a:moveTo>
                    <a:pt x="9038" y="662"/>
                  </a:moveTo>
                  <a:cubicBezTo>
                    <a:pt x="9298" y="662"/>
                    <a:pt x="9558" y="677"/>
                    <a:pt x="9817" y="714"/>
                  </a:cubicBezTo>
                  <a:cubicBezTo>
                    <a:pt x="10641" y="809"/>
                    <a:pt x="11433" y="1063"/>
                    <a:pt x="12193" y="1443"/>
                  </a:cubicBezTo>
                  <a:cubicBezTo>
                    <a:pt x="13649" y="2203"/>
                    <a:pt x="14916" y="3438"/>
                    <a:pt x="15613" y="4926"/>
                  </a:cubicBezTo>
                  <a:cubicBezTo>
                    <a:pt x="16246" y="6351"/>
                    <a:pt x="16405" y="7966"/>
                    <a:pt x="16246" y="9518"/>
                  </a:cubicBezTo>
                  <a:cubicBezTo>
                    <a:pt x="16120" y="10975"/>
                    <a:pt x="15613" y="12527"/>
                    <a:pt x="14631" y="13635"/>
                  </a:cubicBezTo>
                  <a:cubicBezTo>
                    <a:pt x="13144" y="15338"/>
                    <a:pt x="10821" y="16219"/>
                    <a:pt x="8540" y="16219"/>
                  </a:cubicBezTo>
                  <a:cubicBezTo>
                    <a:pt x="7470" y="16219"/>
                    <a:pt x="6408" y="16025"/>
                    <a:pt x="5447" y="15630"/>
                  </a:cubicBezTo>
                  <a:cubicBezTo>
                    <a:pt x="2629" y="14427"/>
                    <a:pt x="982" y="11482"/>
                    <a:pt x="982" y="8473"/>
                  </a:cubicBezTo>
                  <a:cubicBezTo>
                    <a:pt x="982" y="6890"/>
                    <a:pt x="1393" y="5306"/>
                    <a:pt x="2280" y="3976"/>
                  </a:cubicBezTo>
                  <a:cubicBezTo>
                    <a:pt x="3199" y="2646"/>
                    <a:pt x="4592" y="1696"/>
                    <a:pt x="6081" y="1158"/>
                  </a:cubicBezTo>
                  <a:cubicBezTo>
                    <a:pt x="6492" y="999"/>
                    <a:pt x="6872" y="841"/>
                    <a:pt x="7252" y="714"/>
                  </a:cubicBezTo>
                  <a:cubicBezTo>
                    <a:pt x="7282" y="706"/>
                    <a:pt x="7308" y="692"/>
                    <a:pt x="7328" y="674"/>
                  </a:cubicBezTo>
                  <a:lnTo>
                    <a:pt x="7328" y="674"/>
                  </a:lnTo>
                  <a:cubicBezTo>
                    <a:pt x="7454" y="698"/>
                    <a:pt x="7573" y="723"/>
                    <a:pt x="7698" y="723"/>
                  </a:cubicBezTo>
                  <a:cubicBezTo>
                    <a:pt x="7739" y="723"/>
                    <a:pt x="7780" y="720"/>
                    <a:pt x="7822" y="714"/>
                  </a:cubicBezTo>
                  <a:cubicBezTo>
                    <a:pt x="8044" y="714"/>
                    <a:pt x="8266" y="683"/>
                    <a:pt x="8487" y="683"/>
                  </a:cubicBezTo>
                  <a:cubicBezTo>
                    <a:pt x="8671" y="669"/>
                    <a:pt x="8855" y="662"/>
                    <a:pt x="9038" y="662"/>
                  </a:cubicBezTo>
                  <a:close/>
                  <a:moveTo>
                    <a:pt x="8973" y="1"/>
                  </a:moveTo>
                  <a:cubicBezTo>
                    <a:pt x="8811" y="1"/>
                    <a:pt x="8649" y="6"/>
                    <a:pt x="8487" y="17"/>
                  </a:cubicBezTo>
                  <a:cubicBezTo>
                    <a:pt x="8266" y="49"/>
                    <a:pt x="8012" y="81"/>
                    <a:pt x="7759" y="113"/>
                  </a:cubicBezTo>
                  <a:cubicBezTo>
                    <a:pt x="7589" y="137"/>
                    <a:pt x="7437" y="236"/>
                    <a:pt x="7290" y="338"/>
                  </a:cubicBezTo>
                  <a:lnTo>
                    <a:pt x="7290" y="338"/>
                  </a:lnTo>
                  <a:cubicBezTo>
                    <a:pt x="7277" y="334"/>
                    <a:pt x="7263" y="332"/>
                    <a:pt x="7248" y="332"/>
                  </a:cubicBezTo>
                  <a:cubicBezTo>
                    <a:pt x="7239" y="332"/>
                    <a:pt x="7230" y="333"/>
                    <a:pt x="7221" y="334"/>
                  </a:cubicBezTo>
                  <a:cubicBezTo>
                    <a:pt x="5479" y="493"/>
                    <a:pt x="3769" y="1379"/>
                    <a:pt x="2565" y="2614"/>
                  </a:cubicBezTo>
                  <a:cubicBezTo>
                    <a:pt x="1298" y="3881"/>
                    <a:pt x="633" y="5496"/>
                    <a:pt x="412" y="7238"/>
                  </a:cubicBezTo>
                  <a:cubicBezTo>
                    <a:pt x="0" y="10468"/>
                    <a:pt x="1330" y="13920"/>
                    <a:pt x="4149" y="15662"/>
                  </a:cubicBezTo>
                  <a:cubicBezTo>
                    <a:pt x="5459" y="16476"/>
                    <a:pt x="7010" y="16863"/>
                    <a:pt x="8570" y="16863"/>
                  </a:cubicBezTo>
                  <a:cubicBezTo>
                    <a:pt x="10593" y="16863"/>
                    <a:pt x="12633" y="16212"/>
                    <a:pt x="14188" y="14997"/>
                  </a:cubicBezTo>
                  <a:cubicBezTo>
                    <a:pt x="16880" y="12875"/>
                    <a:pt x="17513" y="8916"/>
                    <a:pt x="16595" y="5781"/>
                  </a:cubicBezTo>
                  <a:cubicBezTo>
                    <a:pt x="16373" y="4990"/>
                    <a:pt x="16056" y="4261"/>
                    <a:pt x="15581" y="3596"/>
                  </a:cubicBezTo>
                  <a:cubicBezTo>
                    <a:pt x="15043" y="2836"/>
                    <a:pt x="14378" y="2139"/>
                    <a:pt x="13618" y="1601"/>
                  </a:cubicBezTo>
                  <a:cubicBezTo>
                    <a:pt x="12318" y="590"/>
                    <a:pt x="10650" y="1"/>
                    <a:pt x="8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843;p18">
              <a:extLst>
                <a:ext uri="{FF2B5EF4-FFF2-40B4-BE49-F238E27FC236}">
                  <a16:creationId xmlns:a16="http://schemas.microsoft.com/office/drawing/2014/main" xmlns="" id="{7ADC57E1-64D1-781B-1693-7B44685CCBB6}"/>
                </a:ext>
              </a:extLst>
            </p:cNvPr>
            <p:cNvSpPr/>
            <p:nvPr/>
          </p:nvSpPr>
          <p:spPr>
            <a:xfrm>
              <a:off x="3333155" y="3815375"/>
              <a:ext cx="428829" cy="645224"/>
            </a:xfrm>
            <a:custGeom>
              <a:avLst/>
              <a:gdLst/>
              <a:ahLst/>
              <a:cxnLst/>
              <a:rect l="l" t="t" r="r" b="b"/>
              <a:pathLst>
                <a:path w="13095" h="19703" extrusionOk="0">
                  <a:moveTo>
                    <a:pt x="8340" y="723"/>
                  </a:moveTo>
                  <a:lnTo>
                    <a:pt x="8340" y="723"/>
                  </a:lnTo>
                  <a:cubicBezTo>
                    <a:pt x="8344" y="759"/>
                    <a:pt x="8349" y="795"/>
                    <a:pt x="8353" y="830"/>
                  </a:cubicBezTo>
                  <a:lnTo>
                    <a:pt x="8353" y="830"/>
                  </a:lnTo>
                  <a:cubicBezTo>
                    <a:pt x="6608" y="1263"/>
                    <a:pt x="4910" y="2100"/>
                    <a:pt x="3643" y="3397"/>
                  </a:cubicBezTo>
                  <a:cubicBezTo>
                    <a:pt x="2313" y="4759"/>
                    <a:pt x="1553" y="6533"/>
                    <a:pt x="1299" y="8401"/>
                  </a:cubicBezTo>
                  <a:cubicBezTo>
                    <a:pt x="856" y="11885"/>
                    <a:pt x="2281" y="15590"/>
                    <a:pt x="5290" y="17490"/>
                  </a:cubicBezTo>
                  <a:cubicBezTo>
                    <a:pt x="6750" y="18427"/>
                    <a:pt x="8479" y="18854"/>
                    <a:pt x="10211" y="18854"/>
                  </a:cubicBezTo>
                  <a:cubicBezTo>
                    <a:pt x="10888" y="18854"/>
                    <a:pt x="11565" y="18789"/>
                    <a:pt x="12226" y="18663"/>
                  </a:cubicBezTo>
                  <a:lnTo>
                    <a:pt x="12226" y="18663"/>
                  </a:lnTo>
                  <a:cubicBezTo>
                    <a:pt x="12256" y="18773"/>
                    <a:pt x="12286" y="18885"/>
                    <a:pt x="12317" y="18999"/>
                  </a:cubicBezTo>
                  <a:lnTo>
                    <a:pt x="12317" y="18999"/>
                  </a:lnTo>
                  <a:cubicBezTo>
                    <a:pt x="11702" y="19084"/>
                    <a:pt x="11076" y="19131"/>
                    <a:pt x="10450" y="19131"/>
                  </a:cubicBezTo>
                  <a:cubicBezTo>
                    <a:pt x="8795" y="19131"/>
                    <a:pt x="7143" y="18805"/>
                    <a:pt x="5701" y="17997"/>
                  </a:cubicBezTo>
                  <a:cubicBezTo>
                    <a:pt x="4150" y="17142"/>
                    <a:pt x="2914" y="15812"/>
                    <a:pt x="2123" y="14228"/>
                  </a:cubicBezTo>
                  <a:cubicBezTo>
                    <a:pt x="508" y="10998"/>
                    <a:pt x="729" y="6628"/>
                    <a:pt x="3105" y="3809"/>
                  </a:cubicBezTo>
                  <a:cubicBezTo>
                    <a:pt x="4454" y="2220"/>
                    <a:pt x="6342" y="1227"/>
                    <a:pt x="8340" y="723"/>
                  </a:cubicBezTo>
                  <a:close/>
                  <a:moveTo>
                    <a:pt x="8569" y="1"/>
                  </a:moveTo>
                  <a:cubicBezTo>
                    <a:pt x="8541" y="1"/>
                    <a:pt x="8514" y="4"/>
                    <a:pt x="8488" y="9"/>
                  </a:cubicBezTo>
                  <a:cubicBezTo>
                    <a:pt x="6461" y="452"/>
                    <a:pt x="4530" y="1371"/>
                    <a:pt x="3041" y="2859"/>
                  </a:cubicBezTo>
                  <a:cubicBezTo>
                    <a:pt x="1584" y="4347"/>
                    <a:pt x="761" y="6311"/>
                    <a:pt x="508" y="8338"/>
                  </a:cubicBezTo>
                  <a:cubicBezTo>
                    <a:pt x="1" y="12138"/>
                    <a:pt x="1553" y="16192"/>
                    <a:pt x="4846" y="18250"/>
                  </a:cubicBezTo>
                  <a:cubicBezTo>
                    <a:pt x="6369" y="19230"/>
                    <a:pt x="8180" y="19702"/>
                    <a:pt x="9990" y="19702"/>
                  </a:cubicBezTo>
                  <a:cubicBezTo>
                    <a:pt x="10834" y="19702"/>
                    <a:pt x="11679" y="19600"/>
                    <a:pt x="12494" y="19398"/>
                  </a:cubicBezTo>
                  <a:lnTo>
                    <a:pt x="12494" y="19398"/>
                  </a:lnTo>
                  <a:cubicBezTo>
                    <a:pt x="12550" y="19441"/>
                    <a:pt x="12619" y="19461"/>
                    <a:pt x="12688" y="19461"/>
                  </a:cubicBezTo>
                  <a:cubicBezTo>
                    <a:pt x="12889" y="19461"/>
                    <a:pt x="13094" y="19293"/>
                    <a:pt x="13017" y="19042"/>
                  </a:cubicBezTo>
                  <a:lnTo>
                    <a:pt x="12764" y="18187"/>
                  </a:lnTo>
                  <a:cubicBezTo>
                    <a:pt x="12736" y="18021"/>
                    <a:pt x="12588" y="17927"/>
                    <a:pt x="12424" y="17927"/>
                  </a:cubicBezTo>
                  <a:cubicBezTo>
                    <a:pt x="12400" y="17927"/>
                    <a:pt x="12376" y="17929"/>
                    <a:pt x="12352" y="17933"/>
                  </a:cubicBezTo>
                  <a:cubicBezTo>
                    <a:pt x="11625" y="18101"/>
                    <a:pt x="10870" y="18190"/>
                    <a:pt x="10114" y="18190"/>
                  </a:cubicBezTo>
                  <a:cubicBezTo>
                    <a:pt x="8730" y="18190"/>
                    <a:pt x="7342" y="17892"/>
                    <a:pt x="6113" y="17237"/>
                  </a:cubicBezTo>
                  <a:cubicBezTo>
                    <a:pt x="4656" y="16477"/>
                    <a:pt x="3548" y="15241"/>
                    <a:pt x="2819" y="13785"/>
                  </a:cubicBezTo>
                  <a:cubicBezTo>
                    <a:pt x="1331" y="10840"/>
                    <a:pt x="1521" y="6849"/>
                    <a:pt x="3675" y="4284"/>
                  </a:cubicBezTo>
                  <a:cubicBezTo>
                    <a:pt x="4973" y="2764"/>
                    <a:pt x="6841" y="1814"/>
                    <a:pt x="8773" y="1371"/>
                  </a:cubicBezTo>
                  <a:cubicBezTo>
                    <a:pt x="8963" y="1339"/>
                    <a:pt x="9027" y="1149"/>
                    <a:pt x="8995" y="990"/>
                  </a:cubicBezTo>
                  <a:cubicBezTo>
                    <a:pt x="8963" y="737"/>
                    <a:pt x="8932" y="484"/>
                    <a:pt x="8900" y="230"/>
                  </a:cubicBezTo>
                  <a:cubicBezTo>
                    <a:pt x="8873" y="71"/>
                    <a:pt x="8714" y="1"/>
                    <a:pt x="85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844;p18">
              <a:extLst>
                <a:ext uri="{FF2B5EF4-FFF2-40B4-BE49-F238E27FC236}">
                  <a16:creationId xmlns:a16="http://schemas.microsoft.com/office/drawing/2014/main" xmlns="" id="{A33B6CB2-1F64-4D86-D539-0363AE0BFBAE}"/>
                </a:ext>
              </a:extLst>
            </p:cNvPr>
            <p:cNvSpPr/>
            <p:nvPr/>
          </p:nvSpPr>
          <p:spPr>
            <a:xfrm>
              <a:off x="3575848" y="4506449"/>
              <a:ext cx="300786" cy="78758"/>
            </a:xfrm>
            <a:custGeom>
              <a:avLst/>
              <a:gdLst/>
              <a:ahLst/>
              <a:cxnLst/>
              <a:rect l="l" t="t" r="r" b="b"/>
              <a:pathLst>
                <a:path w="9185" h="2405" extrusionOk="0">
                  <a:moveTo>
                    <a:pt x="8967" y="1745"/>
                  </a:moveTo>
                  <a:cubicBezTo>
                    <a:pt x="8991" y="1755"/>
                    <a:pt x="9049" y="1771"/>
                    <a:pt x="9026" y="1771"/>
                  </a:cubicBezTo>
                  <a:cubicBezTo>
                    <a:pt x="9011" y="1771"/>
                    <a:pt x="8997" y="1764"/>
                    <a:pt x="8979" y="1757"/>
                  </a:cubicBezTo>
                  <a:lnTo>
                    <a:pt x="8979" y="1757"/>
                  </a:lnTo>
                  <a:cubicBezTo>
                    <a:pt x="8975" y="1753"/>
                    <a:pt x="8971" y="1749"/>
                    <a:pt x="8967" y="1745"/>
                  </a:cubicBezTo>
                  <a:close/>
                  <a:moveTo>
                    <a:pt x="4759" y="539"/>
                  </a:moveTo>
                  <a:cubicBezTo>
                    <a:pt x="6039" y="539"/>
                    <a:pt x="7213" y="1061"/>
                    <a:pt x="8324" y="1708"/>
                  </a:cubicBezTo>
                  <a:lnTo>
                    <a:pt x="8324" y="1708"/>
                  </a:lnTo>
                  <a:cubicBezTo>
                    <a:pt x="8261" y="1707"/>
                    <a:pt x="8199" y="1707"/>
                    <a:pt x="8139" y="1707"/>
                  </a:cubicBezTo>
                  <a:lnTo>
                    <a:pt x="6081" y="1771"/>
                  </a:lnTo>
                  <a:cubicBezTo>
                    <a:pt x="4529" y="1802"/>
                    <a:pt x="2977" y="1802"/>
                    <a:pt x="1426" y="1834"/>
                  </a:cubicBezTo>
                  <a:cubicBezTo>
                    <a:pt x="1281" y="1834"/>
                    <a:pt x="1136" y="1834"/>
                    <a:pt x="989" y="1836"/>
                  </a:cubicBezTo>
                  <a:lnTo>
                    <a:pt x="989" y="1836"/>
                  </a:lnTo>
                  <a:cubicBezTo>
                    <a:pt x="1836" y="1039"/>
                    <a:pt x="3133" y="676"/>
                    <a:pt x="4244" y="567"/>
                  </a:cubicBezTo>
                  <a:cubicBezTo>
                    <a:pt x="4418" y="548"/>
                    <a:pt x="4589" y="539"/>
                    <a:pt x="4759" y="539"/>
                  </a:cubicBezTo>
                  <a:close/>
                  <a:moveTo>
                    <a:pt x="4633" y="1"/>
                  </a:moveTo>
                  <a:cubicBezTo>
                    <a:pt x="3617" y="1"/>
                    <a:pt x="2563" y="295"/>
                    <a:pt x="1647" y="726"/>
                  </a:cubicBezTo>
                  <a:cubicBezTo>
                    <a:pt x="1077" y="1042"/>
                    <a:pt x="539" y="1454"/>
                    <a:pt x="127" y="1992"/>
                  </a:cubicBezTo>
                  <a:cubicBezTo>
                    <a:pt x="0" y="2151"/>
                    <a:pt x="191" y="2404"/>
                    <a:pt x="381" y="2404"/>
                  </a:cubicBezTo>
                  <a:cubicBezTo>
                    <a:pt x="1331" y="2372"/>
                    <a:pt x="2312" y="2341"/>
                    <a:pt x="3294" y="2309"/>
                  </a:cubicBezTo>
                  <a:cubicBezTo>
                    <a:pt x="4846" y="2246"/>
                    <a:pt x="6398" y="2214"/>
                    <a:pt x="7949" y="2182"/>
                  </a:cubicBezTo>
                  <a:cubicBezTo>
                    <a:pt x="8203" y="2182"/>
                    <a:pt x="8456" y="2182"/>
                    <a:pt x="8709" y="2119"/>
                  </a:cubicBezTo>
                  <a:lnTo>
                    <a:pt x="8931" y="2119"/>
                  </a:lnTo>
                  <a:cubicBezTo>
                    <a:pt x="8963" y="2087"/>
                    <a:pt x="8995" y="2087"/>
                    <a:pt x="8995" y="2087"/>
                  </a:cubicBezTo>
                  <a:lnTo>
                    <a:pt x="8963" y="2087"/>
                  </a:lnTo>
                  <a:cubicBezTo>
                    <a:pt x="9185" y="2087"/>
                    <a:pt x="9185" y="1739"/>
                    <a:pt x="8963" y="1739"/>
                  </a:cubicBezTo>
                  <a:cubicBezTo>
                    <a:pt x="8962" y="1739"/>
                    <a:pt x="8961" y="1739"/>
                    <a:pt x="8961" y="1739"/>
                  </a:cubicBezTo>
                  <a:lnTo>
                    <a:pt x="8961" y="1739"/>
                  </a:lnTo>
                  <a:cubicBezTo>
                    <a:pt x="7954" y="779"/>
                    <a:pt x="6573" y="152"/>
                    <a:pt x="5163" y="29"/>
                  </a:cubicBezTo>
                  <a:cubicBezTo>
                    <a:pt x="4988" y="10"/>
                    <a:pt x="4811" y="1"/>
                    <a:pt x="46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845;p18">
              <a:extLst>
                <a:ext uri="{FF2B5EF4-FFF2-40B4-BE49-F238E27FC236}">
                  <a16:creationId xmlns:a16="http://schemas.microsoft.com/office/drawing/2014/main" xmlns="" id="{1D75DD7E-CB6A-3152-4657-7F41FABA13A7}"/>
                </a:ext>
              </a:extLst>
            </p:cNvPr>
            <p:cNvSpPr/>
            <p:nvPr/>
          </p:nvSpPr>
          <p:spPr>
            <a:xfrm>
              <a:off x="3717940" y="4443607"/>
              <a:ext cx="17651" cy="75745"/>
            </a:xfrm>
            <a:custGeom>
              <a:avLst/>
              <a:gdLst/>
              <a:ahLst/>
              <a:cxnLst/>
              <a:rect l="l" t="t" r="r" b="b"/>
              <a:pathLst>
                <a:path w="539" h="2313" extrusionOk="0">
                  <a:moveTo>
                    <a:pt x="254" y="0"/>
                  </a:moveTo>
                  <a:cubicBezTo>
                    <a:pt x="206" y="0"/>
                    <a:pt x="159" y="16"/>
                    <a:pt x="127" y="48"/>
                  </a:cubicBezTo>
                  <a:cubicBezTo>
                    <a:pt x="0" y="206"/>
                    <a:pt x="32" y="428"/>
                    <a:pt x="63" y="618"/>
                  </a:cubicBezTo>
                  <a:cubicBezTo>
                    <a:pt x="63" y="776"/>
                    <a:pt x="63" y="966"/>
                    <a:pt x="95" y="1156"/>
                  </a:cubicBezTo>
                  <a:lnTo>
                    <a:pt x="127" y="1695"/>
                  </a:lnTo>
                  <a:cubicBezTo>
                    <a:pt x="127" y="1790"/>
                    <a:pt x="127" y="1885"/>
                    <a:pt x="127" y="1980"/>
                  </a:cubicBezTo>
                  <a:cubicBezTo>
                    <a:pt x="127" y="2075"/>
                    <a:pt x="95" y="2170"/>
                    <a:pt x="190" y="2265"/>
                  </a:cubicBezTo>
                  <a:cubicBezTo>
                    <a:pt x="238" y="2296"/>
                    <a:pt x="285" y="2312"/>
                    <a:pt x="329" y="2312"/>
                  </a:cubicBezTo>
                  <a:cubicBezTo>
                    <a:pt x="372" y="2312"/>
                    <a:pt x="412" y="2296"/>
                    <a:pt x="444" y="2265"/>
                  </a:cubicBezTo>
                  <a:cubicBezTo>
                    <a:pt x="539" y="2170"/>
                    <a:pt x="539" y="2075"/>
                    <a:pt x="539" y="1980"/>
                  </a:cubicBezTo>
                  <a:cubicBezTo>
                    <a:pt x="539" y="1885"/>
                    <a:pt x="539" y="1790"/>
                    <a:pt x="539" y="1695"/>
                  </a:cubicBezTo>
                  <a:cubicBezTo>
                    <a:pt x="539" y="1505"/>
                    <a:pt x="539" y="1315"/>
                    <a:pt x="539" y="1156"/>
                  </a:cubicBezTo>
                  <a:cubicBezTo>
                    <a:pt x="539" y="966"/>
                    <a:pt x="507" y="776"/>
                    <a:pt x="507" y="618"/>
                  </a:cubicBezTo>
                  <a:cubicBezTo>
                    <a:pt x="475" y="428"/>
                    <a:pt x="507" y="174"/>
                    <a:pt x="380" y="48"/>
                  </a:cubicBezTo>
                  <a:cubicBezTo>
                    <a:pt x="349" y="16"/>
                    <a:pt x="301" y="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846;p18">
              <a:extLst>
                <a:ext uri="{FF2B5EF4-FFF2-40B4-BE49-F238E27FC236}">
                  <a16:creationId xmlns:a16="http://schemas.microsoft.com/office/drawing/2014/main" xmlns="" id="{B78F4D67-7E94-399C-8165-7FFAC6475201}"/>
                </a:ext>
              </a:extLst>
            </p:cNvPr>
            <p:cNvSpPr/>
            <p:nvPr/>
          </p:nvSpPr>
          <p:spPr>
            <a:xfrm>
              <a:off x="3696163" y="4447504"/>
              <a:ext cx="17651" cy="76498"/>
            </a:xfrm>
            <a:custGeom>
              <a:avLst/>
              <a:gdLst/>
              <a:ahLst/>
              <a:cxnLst/>
              <a:rect l="l" t="t" r="r" b="b"/>
              <a:pathLst>
                <a:path w="539" h="2336" extrusionOk="0">
                  <a:moveTo>
                    <a:pt x="206" y="0"/>
                  </a:moveTo>
                  <a:cubicBezTo>
                    <a:pt x="190" y="0"/>
                    <a:pt x="174" y="8"/>
                    <a:pt x="158" y="24"/>
                  </a:cubicBezTo>
                  <a:cubicBezTo>
                    <a:pt x="0" y="119"/>
                    <a:pt x="32" y="340"/>
                    <a:pt x="32" y="499"/>
                  </a:cubicBezTo>
                  <a:cubicBezTo>
                    <a:pt x="32" y="657"/>
                    <a:pt x="32" y="847"/>
                    <a:pt x="32" y="1006"/>
                  </a:cubicBezTo>
                  <a:cubicBezTo>
                    <a:pt x="32" y="1196"/>
                    <a:pt x="63" y="1354"/>
                    <a:pt x="63" y="1544"/>
                  </a:cubicBezTo>
                  <a:cubicBezTo>
                    <a:pt x="63" y="1639"/>
                    <a:pt x="63" y="1734"/>
                    <a:pt x="63" y="1797"/>
                  </a:cubicBezTo>
                  <a:cubicBezTo>
                    <a:pt x="63" y="1892"/>
                    <a:pt x="32" y="1987"/>
                    <a:pt x="32" y="2082"/>
                  </a:cubicBezTo>
                  <a:cubicBezTo>
                    <a:pt x="32" y="2209"/>
                    <a:pt x="158" y="2336"/>
                    <a:pt x="285" y="2336"/>
                  </a:cubicBezTo>
                  <a:cubicBezTo>
                    <a:pt x="412" y="2336"/>
                    <a:pt x="538" y="2209"/>
                    <a:pt x="538" y="2082"/>
                  </a:cubicBezTo>
                  <a:cubicBezTo>
                    <a:pt x="538" y="1987"/>
                    <a:pt x="507" y="1892"/>
                    <a:pt x="475" y="1797"/>
                  </a:cubicBezTo>
                  <a:cubicBezTo>
                    <a:pt x="475" y="1734"/>
                    <a:pt x="475" y="1639"/>
                    <a:pt x="475" y="1544"/>
                  </a:cubicBezTo>
                  <a:cubicBezTo>
                    <a:pt x="443" y="1354"/>
                    <a:pt x="443" y="1196"/>
                    <a:pt x="443" y="1006"/>
                  </a:cubicBezTo>
                  <a:cubicBezTo>
                    <a:pt x="412" y="847"/>
                    <a:pt x="412" y="657"/>
                    <a:pt x="412" y="499"/>
                  </a:cubicBezTo>
                  <a:cubicBezTo>
                    <a:pt x="380" y="340"/>
                    <a:pt x="380" y="87"/>
                    <a:pt x="253" y="24"/>
                  </a:cubicBezTo>
                  <a:cubicBezTo>
                    <a:pt x="238" y="8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847;p18">
              <a:extLst>
                <a:ext uri="{FF2B5EF4-FFF2-40B4-BE49-F238E27FC236}">
                  <a16:creationId xmlns:a16="http://schemas.microsoft.com/office/drawing/2014/main" xmlns="" id="{3A6BDCBE-1643-88CB-5433-6FD033259118}"/>
                </a:ext>
              </a:extLst>
            </p:cNvPr>
            <p:cNvSpPr/>
            <p:nvPr/>
          </p:nvSpPr>
          <p:spPr>
            <a:xfrm>
              <a:off x="3587244" y="3845995"/>
              <a:ext cx="39461" cy="38118"/>
            </a:xfrm>
            <a:custGeom>
              <a:avLst/>
              <a:gdLst/>
              <a:ahLst/>
              <a:cxnLst/>
              <a:rect l="l" t="t" r="r" b="b"/>
              <a:pathLst>
                <a:path w="1205" h="1164" extrusionOk="0">
                  <a:moveTo>
                    <a:pt x="828" y="0"/>
                  </a:moveTo>
                  <a:cubicBezTo>
                    <a:pt x="801" y="0"/>
                    <a:pt x="777" y="8"/>
                    <a:pt x="761" y="24"/>
                  </a:cubicBezTo>
                  <a:cubicBezTo>
                    <a:pt x="729" y="55"/>
                    <a:pt x="698" y="87"/>
                    <a:pt x="698" y="119"/>
                  </a:cubicBezTo>
                  <a:cubicBezTo>
                    <a:pt x="666" y="182"/>
                    <a:pt x="666" y="214"/>
                    <a:pt x="666" y="245"/>
                  </a:cubicBezTo>
                  <a:cubicBezTo>
                    <a:pt x="666" y="340"/>
                    <a:pt x="666" y="404"/>
                    <a:pt x="666" y="467"/>
                  </a:cubicBezTo>
                  <a:cubicBezTo>
                    <a:pt x="679" y="521"/>
                    <a:pt x="687" y="575"/>
                    <a:pt x="694" y="626"/>
                  </a:cubicBezTo>
                  <a:lnTo>
                    <a:pt x="694" y="626"/>
                  </a:lnTo>
                  <a:cubicBezTo>
                    <a:pt x="663" y="628"/>
                    <a:pt x="625" y="635"/>
                    <a:pt x="603" y="657"/>
                  </a:cubicBezTo>
                  <a:cubicBezTo>
                    <a:pt x="580" y="665"/>
                    <a:pt x="558" y="672"/>
                    <a:pt x="535" y="680"/>
                  </a:cubicBezTo>
                  <a:lnTo>
                    <a:pt x="535" y="680"/>
                  </a:lnTo>
                  <a:cubicBezTo>
                    <a:pt x="527" y="651"/>
                    <a:pt x="517" y="622"/>
                    <a:pt x="508" y="594"/>
                  </a:cubicBezTo>
                  <a:cubicBezTo>
                    <a:pt x="476" y="531"/>
                    <a:pt x="476" y="499"/>
                    <a:pt x="444" y="436"/>
                  </a:cubicBezTo>
                  <a:cubicBezTo>
                    <a:pt x="444" y="404"/>
                    <a:pt x="413" y="404"/>
                    <a:pt x="413" y="372"/>
                  </a:cubicBezTo>
                  <a:cubicBezTo>
                    <a:pt x="381" y="277"/>
                    <a:pt x="349" y="245"/>
                    <a:pt x="254" y="214"/>
                  </a:cubicBezTo>
                  <a:cubicBezTo>
                    <a:pt x="230" y="206"/>
                    <a:pt x="209" y="202"/>
                    <a:pt x="188" y="202"/>
                  </a:cubicBezTo>
                  <a:cubicBezTo>
                    <a:pt x="128" y="202"/>
                    <a:pt x="80" y="238"/>
                    <a:pt x="33" y="309"/>
                  </a:cubicBezTo>
                  <a:cubicBezTo>
                    <a:pt x="1" y="372"/>
                    <a:pt x="1" y="436"/>
                    <a:pt x="33" y="531"/>
                  </a:cubicBezTo>
                  <a:cubicBezTo>
                    <a:pt x="33" y="524"/>
                    <a:pt x="33" y="522"/>
                    <a:pt x="33" y="522"/>
                  </a:cubicBezTo>
                  <a:cubicBezTo>
                    <a:pt x="34" y="522"/>
                    <a:pt x="39" y="562"/>
                    <a:pt x="64" y="562"/>
                  </a:cubicBezTo>
                  <a:cubicBezTo>
                    <a:pt x="64" y="594"/>
                    <a:pt x="96" y="657"/>
                    <a:pt x="96" y="689"/>
                  </a:cubicBezTo>
                  <a:cubicBezTo>
                    <a:pt x="128" y="752"/>
                    <a:pt x="128" y="784"/>
                    <a:pt x="128" y="847"/>
                  </a:cubicBezTo>
                  <a:cubicBezTo>
                    <a:pt x="159" y="847"/>
                    <a:pt x="159" y="879"/>
                    <a:pt x="159" y="911"/>
                  </a:cubicBezTo>
                  <a:cubicBezTo>
                    <a:pt x="159" y="911"/>
                    <a:pt x="159" y="942"/>
                    <a:pt x="159" y="942"/>
                  </a:cubicBezTo>
                  <a:cubicBezTo>
                    <a:pt x="159" y="1006"/>
                    <a:pt x="191" y="1069"/>
                    <a:pt x="254" y="1132"/>
                  </a:cubicBezTo>
                  <a:cubicBezTo>
                    <a:pt x="318" y="1164"/>
                    <a:pt x="381" y="1164"/>
                    <a:pt x="444" y="1164"/>
                  </a:cubicBezTo>
                  <a:cubicBezTo>
                    <a:pt x="571" y="1132"/>
                    <a:pt x="666" y="1101"/>
                    <a:pt x="793" y="1069"/>
                  </a:cubicBezTo>
                  <a:cubicBezTo>
                    <a:pt x="856" y="1069"/>
                    <a:pt x="919" y="1069"/>
                    <a:pt x="983" y="1037"/>
                  </a:cubicBezTo>
                  <a:cubicBezTo>
                    <a:pt x="1014" y="1037"/>
                    <a:pt x="1078" y="1006"/>
                    <a:pt x="1109" y="974"/>
                  </a:cubicBezTo>
                  <a:cubicBezTo>
                    <a:pt x="1173" y="911"/>
                    <a:pt x="1204" y="816"/>
                    <a:pt x="1173" y="752"/>
                  </a:cubicBezTo>
                  <a:cubicBezTo>
                    <a:pt x="1173" y="626"/>
                    <a:pt x="1141" y="499"/>
                    <a:pt x="1109" y="372"/>
                  </a:cubicBezTo>
                  <a:cubicBezTo>
                    <a:pt x="1078" y="245"/>
                    <a:pt x="1046" y="87"/>
                    <a:pt x="919" y="24"/>
                  </a:cubicBezTo>
                  <a:cubicBezTo>
                    <a:pt x="888" y="8"/>
                    <a:pt x="856" y="0"/>
                    <a:pt x="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848;p18">
              <a:extLst>
                <a:ext uri="{FF2B5EF4-FFF2-40B4-BE49-F238E27FC236}">
                  <a16:creationId xmlns:a16="http://schemas.microsoft.com/office/drawing/2014/main" xmlns="" id="{CA6D4497-7107-8D3F-EE7B-F2E421D1CA2B}"/>
                </a:ext>
              </a:extLst>
            </p:cNvPr>
            <p:cNvSpPr/>
            <p:nvPr/>
          </p:nvSpPr>
          <p:spPr>
            <a:xfrm>
              <a:off x="3711915" y="4390817"/>
              <a:ext cx="17258" cy="29211"/>
            </a:xfrm>
            <a:custGeom>
              <a:avLst/>
              <a:gdLst/>
              <a:ahLst/>
              <a:cxnLst/>
              <a:rect l="l" t="t" r="r" b="b"/>
              <a:pathLst>
                <a:path w="527" h="892" extrusionOk="0">
                  <a:moveTo>
                    <a:pt x="161" y="1"/>
                  </a:moveTo>
                  <a:cubicBezTo>
                    <a:pt x="108" y="1"/>
                    <a:pt x="57" y="30"/>
                    <a:pt x="57" y="76"/>
                  </a:cubicBezTo>
                  <a:cubicBezTo>
                    <a:pt x="57" y="76"/>
                    <a:pt x="57" y="108"/>
                    <a:pt x="57" y="108"/>
                  </a:cubicBezTo>
                  <a:cubicBezTo>
                    <a:pt x="26" y="108"/>
                    <a:pt x="26" y="108"/>
                    <a:pt x="26" y="140"/>
                  </a:cubicBezTo>
                  <a:cubicBezTo>
                    <a:pt x="26" y="140"/>
                    <a:pt x="26" y="140"/>
                    <a:pt x="26" y="171"/>
                  </a:cubicBezTo>
                  <a:cubicBezTo>
                    <a:pt x="26" y="171"/>
                    <a:pt x="26" y="203"/>
                    <a:pt x="26" y="203"/>
                  </a:cubicBezTo>
                  <a:cubicBezTo>
                    <a:pt x="26" y="203"/>
                    <a:pt x="26" y="235"/>
                    <a:pt x="26" y="235"/>
                  </a:cubicBezTo>
                  <a:cubicBezTo>
                    <a:pt x="26" y="266"/>
                    <a:pt x="26" y="266"/>
                    <a:pt x="26" y="266"/>
                  </a:cubicBezTo>
                  <a:cubicBezTo>
                    <a:pt x="26" y="302"/>
                    <a:pt x="36" y="328"/>
                    <a:pt x="45" y="349"/>
                  </a:cubicBezTo>
                  <a:lnTo>
                    <a:pt x="45" y="349"/>
                  </a:lnTo>
                  <a:cubicBezTo>
                    <a:pt x="40" y="344"/>
                    <a:pt x="34" y="338"/>
                    <a:pt x="26" y="330"/>
                  </a:cubicBezTo>
                  <a:lnTo>
                    <a:pt x="26" y="330"/>
                  </a:lnTo>
                  <a:cubicBezTo>
                    <a:pt x="45" y="388"/>
                    <a:pt x="53" y="446"/>
                    <a:pt x="56" y="497"/>
                  </a:cubicBezTo>
                  <a:lnTo>
                    <a:pt x="56" y="497"/>
                  </a:lnTo>
                  <a:cubicBezTo>
                    <a:pt x="16" y="557"/>
                    <a:pt x="0" y="633"/>
                    <a:pt x="26" y="710"/>
                  </a:cubicBezTo>
                  <a:cubicBezTo>
                    <a:pt x="57" y="710"/>
                    <a:pt x="57" y="741"/>
                    <a:pt x="57" y="773"/>
                  </a:cubicBezTo>
                  <a:cubicBezTo>
                    <a:pt x="89" y="805"/>
                    <a:pt x="121" y="836"/>
                    <a:pt x="152" y="868"/>
                  </a:cubicBezTo>
                  <a:cubicBezTo>
                    <a:pt x="184" y="884"/>
                    <a:pt x="224" y="892"/>
                    <a:pt x="263" y="892"/>
                  </a:cubicBezTo>
                  <a:cubicBezTo>
                    <a:pt x="303" y="892"/>
                    <a:pt x="343" y="884"/>
                    <a:pt x="374" y="868"/>
                  </a:cubicBezTo>
                  <a:cubicBezTo>
                    <a:pt x="438" y="805"/>
                    <a:pt x="469" y="773"/>
                    <a:pt x="501" y="710"/>
                  </a:cubicBezTo>
                  <a:cubicBezTo>
                    <a:pt x="527" y="632"/>
                    <a:pt x="510" y="555"/>
                    <a:pt x="469" y="494"/>
                  </a:cubicBezTo>
                  <a:lnTo>
                    <a:pt x="469" y="494"/>
                  </a:lnTo>
                  <a:cubicBezTo>
                    <a:pt x="469" y="520"/>
                    <a:pt x="469" y="522"/>
                    <a:pt x="469" y="551"/>
                  </a:cubicBezTo>
                  <a:cubicBezTo>
                    <a:pt x="469" y="529"/>
                    <a:pt x="469" y="510"/>
                    <a:pt x="468" y="492"/>
                  </a:cubicBezTo>
                  <a:lnTo>
                    <a:pt x="468" y="492"/>
                  </a:lnTo>
                  <a:cubicBezTo>
                    <a:pt x="468" y="493"/>
                    <a:pt x="469" y="494"/>
                    <a:pt x="469" y="494"/>
                  </a:cubicBezTo>
                  <a:lnTo>
                    <a:pt x="469" y="494"/>
                  </a:lnTo>
                  <a:cubicBezTo>
                    <a:pt x="469" y="492"/>
                    <a:pt x="469" y="490"/>
                    <a:pt x="469" y="488"/>
                  </a:cubicBezTo>
                  <a:cubicBezTo>
                    <a:pt x="469" y="488"/>
                    <a:pt x="468" y="488"/>
                    <a:pt x="467" y="488"/>
                  </a:cubicBezTo>
                  <a:lnTo>
                    <a:pt x="467" y="488"/>
                  </a:lnTo>
                  <a:cubicBezTo>
                    <a:pt x="467" y="489"/>
                    <a:pt x="468" y="491"/>
                    <a:pt x="468" y="492"/>
                  </a:cubicBezTo>
                  <a:lnTo>
                    <a:pt x="468" y="492"/>
                  </a:lnTo>
                  <a:cubicBezTo>
                    <a:pt x="467" y="491"/>
                    <a:pt x="466" y="489"/>
                    <a:pt x="464" y="488"/>
                  </a:cubicBezTo>
                  <a:lnTo>
                    <a:pt x="464" y="488"/>
                  </a:lnTo>
                  <a:cubicBezTo>
                    <a:pt x="465" y="488"/>
                    <a:pt x="466" y="488"/>
                    <a:pt x="467" y="488"/>
                  </a:cubicBezTo>
                  <a:lnTo>
                    <a:pt x="467" y="488"/>
                  </a:lnTo>
                  <a:cubicBezTo>
                    <a:pt x="464" y="459"/>
                    <a:pt x="457" y="432"/>
                    <a:pt x="438" y="393"/>
                  </a:cubicBezTo>
                  <a:cubicBezTo>
                    <a:pt x="438" y="361"/>
                    <a:pt x="438" y="330"/>
                    <a:pt x="406" y="266"/>
                  </a:cubicBezTo>
                  <a:cubicBezTo>
                    <a:pt x="406" y="235"/>
                    <a:pt x="374" y="171"/>
                    <a:pt x="343" y="140"/>
                  </a:cubicBezTo>
                  <a:cubicBezTo>
                    <a:pt x="343" y="108"/>
                    <a:pt x="311" y="76"/>
                    <a:pt x="279" y="45"/>
                  </a:cubicBezTo>
                  <a:lnTo>
                    <a:pt x="247" y="45"/>
                  </a:lnTo>
                  <a:cubicBezTo>
                    <a:pt x="216" y="13"/>
                    <a:pt x="216" y="13"/>
                    <a:pt x="247" y="13"/>
                  </a:cubicBezTo>
                  <a:lnTo>
                    <a:pt x="216" y="13"/>
                  </a:lnTo>
                  <a:cubicBezTo>
                    <a:pt x="199" y="4"/>
                    <a:pt x="180" y="1"/>
                    <a:pt x="1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849;p18">
              <a:extLst>
                <a:ext uri="{FF2B5EF4-FFF2-40B4-BE49-F238E27FC236}">
                  <a16:creationId xmlns:a16="http://schemas.microsoft.com/office/drawing/2014/main" xmlns="" id="{8F29DC76-12F9-7DF3-F180-0449B698154E}"/>
                </a:ext>
              </a:extLst>
            </p:cNvPr>
            <p:cNvSpPr/>
            <p:nvPr/>
          </p:nvSpPr>
          <p:spPr>
            <a:xfrm>
              <a:off x="3686830" y="4393928"/>
              <a:ext cx="20762" cy="32584"/>
            </a:xfrm>
            <a:custGeom>
              <a:avLst/>
              <a:gdLst/>
              <a:ahLst/>
              <a:cxnLst/>
              <a:rect l="l" t="t" r="r" b="b"/>
              <a:pathLst>
                <a:path w="634" h="995" extrusionOk="0">
                  <a:moveTo>
                    <a:pt x="229" y="1"/>
                  </a:moveTo>
                  <a:cubicBezTo>
                    <a:pt x="175" y="1"/>
                    <a:pt x="118" y="30"/>
                    <a:pt x="95" y="76"/>
                  </a:cubicBezTo>
                  <a:cubicBezTo>
                    <a:pt x="63" y="108"/>
                    <a:pt x="32" y="140"/>
                    <a:pt x="32" y="203"/>
                  </a:cubicBezTo>
                  <a:cubicBezTo>
                    <a:pt x="32" y="235"/>
                    <a:pt x="0" y="266"/>
                    <a:pt x="0" y="298"/>
                  </a:cubicBezTo>
                  <a:cubicBezTo>
                    <a:pt x="0" y="330"/>
                    <a:pt x="32" y="361"/>
                    <a:pt x="32" y="361"/>
                  </a:cubicBezTo>
                  <a:cubicBezTo>
                    <a:pt x="32" y="425"/>
                    <a:pt x="32" y="488"/>
                    <a:pt x="32" y="583"/>
                  </a:cubicBezTo>
                  <a:cubicBezTo>
                    <a:pt x="63" y="615"/>
                    <a:pt x="63" y="646"/>
                    <a:pt x="63" y="710"/>
                  </a:cubicBezTo>
                  <a:cubicBezTo>
                    <a:pt x="63" y="741"/>
                    <a:pt x="63" y="741"/>
                    <a:pt x="95" y="773"/>
                  </a:cubicBezTo>
                  <a:cubicBezTo>
                    <a:pt x="95" y="868"/>
                    <a:pt x="158" y="931"/>
                    <a:pt x="222" y="963"/>
                  </a:cubicBezTo>
                  <a:cubicBezTo>
                    <a:pt x="264" y="984"/>
                    <a:pt x="310" y="995"/>
                    <a:pt x="355" y="995"/>
                  </a:cubicBezTo>
                  <a:cubicBezTo>
                    <a:pt x="447" y="995"/>
                    <a:pt x="538" y="952"/>
                    <a:pt x="602" y="868"/>
                  </a:cubicBezTo>
                  <a:cubicBezTo>
                    <a:pt x="633" y="805"/>
                    <a:pt x="633" y="710"/>
                    <a:pt x="602" y="615"/>
                  </a:cubicBezTo>
                  <a:cubicBezTo>
                    <a:pt x="602" y="615"/>
                    <a:pt x="602" y="583"/>
                    <a:pt x="602" y="551"/>
                  </a:cubicBezTo>
                  <a:cubicBezTo>
                    <a:pt x="570" y="520"/>
                    <a:pt x="570" y="488"/>
                    <a:pt x="538" y="425"/>
                  </a:cubicBezTo>
                  <a:cubicBezTo>
                    <a:pt x="538" y="361"/>
                    <a:pt x="507" y="298"/>
                    <a:pt x="475" y="266"/>
                  </a:cubicBezTo>
                  <a:cubicBezTo>
                    <a:pt x="475" y="235"/>
                    <a:pt x="475" y="203"/>
                    <a:pt x="443" y="203"/>
                  </a:cubicBezTo>
                  <a:cubicBezTo>
                    <a:pt x="443" y="171"/>
                    <a:pt x="412" y="140"/>
                    <a:pt x="380" y="108"/>
                  </a:cubicBezTo>
                  <a:cubicBezTo>
                    <a:pt x="412" y="108"/>
                    <a:pt x="412" y="139"/>
                    <a:pt x="412" y="140"/>
                  </a:cubicBezTo>
                  <a:lnTo>
                    <a:pt x="412" y="140"/>
                  </a:lnTo>
                  <a:cubicBezTo>
                    <a:pt x="412" y="139"/>
                    <a:pt x="412" y="108"/>
                    <a:pt x="380" y="76"/>
                  </a:cubicBezTo>
                  <a:cubicBezTo>
                    <a:pt x="348" y="45"/>
                    <a:pt x="317" y="45"/>
                    <a:pt x="285" y="13"/>
                  </a:cubicBezTo>
                  <a:cubicBezTo>
                    <a:pt x="268" y="4"/>
                    <a:pt x="249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850;p18">
              <a:extLst>
                <a:ext uri="{FF2B5EF4-FFF2-40B4-BE49-F238E27FC236}">
                  <a16:creationId xmlns:a16="http://schemas.microsoft.com/office/drawing/2014/main" xmlns="" id="{B7F5B816-5434-5263-869C-785C3A8FE6A6}"/>
                </a:ext>
              </a:extLst>
            </p:cNvPr>
            <p:cNvSpPr/>
            <p:nvPr/>
          </p:nvSpPr>
          <p:spPr>
            <a:xfrm>
              <a:off x="3623103" y="4531239"/>
              <a:ext cx="70997" cy="31700"/>
            </a:xfrm>
            <a:custGeom>
              <a:avLst/>
              <a:gdLst/>
              <a:ahLst/>
              <a:cxnLst/>
              <a:rect l="l" t="t" r="r" b="b"/>
              <a:pathLst>
                <a:path w="2168" h="968" extrusionOk="0">
                  <a:moveTo>
                    <a:pt x="2073" y="0"/>
                  </a:moveTo>
                  <a:cubicBezTo>
                    <a:pt x="1978" y="0"/>
                    <a:pt x="1883" y="32"/>
                    <a:pt x="1788" y="64"/>
                  </a:cubicBezTo>
                  <a:cubicBezTo>
                    <a:pt x="1724" y="95"/>
                    <a:pt x="1629" y="127"/>
                    <a:pt x="1566" y="127"/>
                  </a:cubicBezTo>
                  <a:cubicBezTo>
                    <a:pt x="1376" y="190"/>
                    <a:pt x="1218" y="254"/>
                    <a:pt x="1028" y="317"/>
                  </a:cubicBezTo>
                  <a:cubicBezTo>
                    <a:pt x="711" y="475"/>
                    <a:pt x="394" y="634"/>
                    <a:pt x="78" y="824"/>
                  </a:cubicBezTo>
                  <a:cubicBezTo>
                    <a:pt x="1" y="875"/>
                    <a:pt x="48" y="968"/>
                    <a:pt x="103" y="968"/>
                  </a:cubicBezTo>
                  <a:cubicBezTo>
                    <a:pt x="116" y="968"/>
                    <a:pt x="129" y="962"/>
                    <a:pt x="141" y="950"/>
                  </a:cubicBezTo>
                  <a:cubicBezTo>
                    <a:pt x="458" y="760"/>
                    <a:pt x="774" y="602"/>
                    <a:pt x="1123" y="475"/>
                  </a:cubicBezTo>
                  <a:cubicBezTo>
                    <a:pt x="1281" y="412"/>
                    <a:pt x="1439" y="349"/>
                    <a:pt x="1598" y="317"/>
                  </a:cubicBezTo>
                  <a:cubicBezTo>
                    <a:pt x="1693" y="285"/>
                    <a:pt x="1756" y="254"/>
                    <a:pt x="1851" y="254"/>
                  </a:cubicBezTo>
                  <a:cubicBezTo>
                    <a:pt x="1914" y="222"/>
                    <a:pt x="2009" y="190"/>
                    <a:pt x="2104" y="159"/>
                  </a:cubicBezTo>
                  <a:cubicBezTo>
                    <a:pt x="2168" y="127"/>
                    <a:pt x="2136" y="32"/>
                    <a:pt x="20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851;p18">
              <a:extLst>
                <a:ext uri="{FF2B5EF4-FFF2-40B4-BE49-F238E27FC236}">
                  <a16:creationId xmlns:a16="http://schemas.microsoft.com/office/drawing/2014/main" xmlns="" id="{15A06CFA-683B-1071-5DC2-81169B99F0C0}"/>
                </a:ext>
              </a:extLst>
            </p:cNvPr>
            <p:cNvSpPr/>
            <p:nvPr/>
          </p:nvSpPr>
          <p:spPr>
            <a:xfrm>
              <a:off x="3699274" y="4528128"/>
              <a:ext cx="12477" cy="6255"/>
            </a:xfrm>
            <a:custGeom>
              <a:avLst/>
              <a:gdLst/>
              <a:ahLst/>
              <a:cxnLst/>
              <a:rect l="l" t="t" r="r" b="b"/>
              <a:pathLst>
                <a:path w="381" h="191" extrusionOk="0">
                  <a:moveTo>
                    <a:pt x="127" y="0"/>
                  </a:moveTo>
                  <a:cubicBezTo>
                    <a:pt x="95" y="32"/>
                    <a:pt x="63" y="32"/>
                    <a:pt x="63" y="32"/>
                  </a:cubicBezTo>
                  <a:cubicBezTo>
                    <a:pt x="32" y="32"/>
                    <a:pt x="0" y="64"/>
                    <a:pt x="0" y="127"/>
                  </a:cubicBezTo>
                  <a:cubicBezTo>
                    <a:pt x="0" y="159"/>
                    <a:pt x="32" y="190"/>
                    <a:pt x="63" y="190"/>
                  </a:cubicBezTo>
                  <a:lnTo>
                    <a:pt x="222" y="190"/>
                  </a:lnTo>
                  <a:cubicBezTo>
                    <a:pt x="253" y="159"/>
                    <a:pt x="348" y="159"/>
                    <a:pt x="348" y="95"/>
                  </a:cubicBezTo>
                  <a:cubicBezTo>
                    <a:pt x="380" y="95"/>
                    <a:pt x="380" y="64"/>
                    <a:pt x="380" y="64"/>
                  </a:cubicBezTo>
                  <a:cubicBezTo>
                    <a:pt x="380" y="32"/>
                    <a:pt x="380" y="32"/>
                    <a:pt x="348" y="32"/>
                  </a:cubicBezTo>
                  <a:cubicBezTo>
                    <a:pt x="348" y="0"/>
                    <a:pt x="317" y="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852;p18">
              <a:extLst>
                <a:ext uri="{FF2B5EF4-FFF2-40B4-BE49-F238E27FC236}">
                  <a16:creationId xmlns:a16="http://schemas.microsoft.com/office/drawing/2014/main" xmlns="" id="{73056ED0-ABB4-0FC4-32F4-2DB3ACD6D2EA}"/>
                </a:ext>
              </a:extLst>
            </p:cNvPr>
            <p:cNvSpPr/>
            <p:nvPr/>
          </p:nvSpPr>
          <p:spPr>
            <a:xfrm>
              <a:off x="3772891" y="4553868"/>
              <a:ext cx="50857" cy="5862"/>
            </a:xfrm>
            <a:custGeom>
              <a:avLst/>
              <a:gdLst/>
              <a:ahLst/>
              <a:cxnLst/>
              <a:rect l="l" t="t" r="r" b="b"/>
              <a:pathLst>
                <a:path w="1553" h="179" extrusionOk="0">
                  <a:moveTo>
                    <a:pt x="1329" y="1"/>
                  </a:moveTo>
                  <a:cubicBezTo>
                    <a:pt x="1285" y="1"/>
                    <a:pt x="1242" y="6"/>
                    <a:pt x="1204" y="6"/>
                  </a:cubicBezTo>
                  <a:lnTo>
                    <a:pt x="824" y="6"/>
                  </a:lnTo>
                  <a:cubicBezTo>
                    <a:pt x="571" y="6"/>
                    <a:pt x="317" y="38"/>
                    <a:pt x="96" y="38"/>
                  </a:cubicBezTo>
                  <a:cubicBezTo>
                    <a:pt x="1" y="38"/>
                    <a:pt x="1" y="164"/>
                    <a:pt x="96" y="164"/>
                  </a:cubicBezTo>
                  <a:lnTo>
                    <a:pt x="1204" y="164"/>
                  </a:lnTo>
                  <a:cubicBezTo>
                    <a:pt x="1246" y="164"/>
                    <a:pt x="1288" y="178"/>
                    <a:pt x="1331" y="178"/>
                  </a:cubicBezTo>
                  <a:cubicBezTo>
                    <a:pt x="1352" y="178"/>
                    <a:pt x="1373" y="175"/>
                    <a:pt x="1394" y="164"/>
                  </a:cubicBezTo>
                  <a:cubicBezTo>
                    <a:pt x="1457" y="164"/>
                    <a:pt x="1489" y="164"/>
                    <a:pt x="1521" y="133"/>
                  </a:cubicBezTo>
                  <a:cubicBezTo>
                    <a:pt x="1552" y="101"/>
                    <a:pt x="1552" y="69"/>
                    <a:pt x="1521" y="69"/>
                  </a:cubicBezTo>
                  <a:cubicBezTo>
                    <a:pt x="1464" y="12"/>
                    <a:pt x="1395" y="1"/>
                    <a:pt x="13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853;p18">
              <a:extLst>
                <a:ext uri="{FF2B5EF4-FFF2-40B4-BE49-F238E27FC236}">
                  <a16:creationId xmlns:a16="http://schemas.microsoft.com/office/drawing/2014/main" xmlns="" id="{23E65AAF-2D78-50BF-C997-2DB64E1F2610}"/>
                </a:ext>
              </a:extLst>
            </p:cNvPr>
            <p:cNvSpPr/>
            <p:nvPr/>
          </p:nvSpPr>
          <p:spPr>
            <a:xfrm>
              <a:off x="3760447" y="4556128"/>
              <a:ext cx="9366" cy="5207"/>
            </a:xfrm>
            <a:custGeom>
              <a:avLst/>
              <a:gdLst/>
              <a:ahLst/>
              <a:cxnLst/>
              <a:rect l="l" t="t" r="r" b="b"/>
              <a:pathLst>
                <a:path w="286" h="159" extrusionOk="0">
                  <a:moveTo>
                    <a:pt x="64" y="0"/>
                  </a:moveTo>
                  <a:cubicBezTo>
                    <a:pt x="32" y="0"/>
                    <a:pt x="32" y="0"/>
                    <a:pt x="1" y="32"/>
                  </a:cubicBezTo>
                  <a:cubicBezTo>
                    <a:pt x="1" y="32"/>
                    <a:pt x="1" y="64"/>
                    <a:pt x="1" y="95"/>
                  </a:cubicBezTo>
                  <a:cubicBezTo>
                    <a:pt x="1" y="95"/>
                    <a:pt x="1" y="127"/>
                    <a:pt x="32" y="127"/>
                  </a:cubicBezTo>
                  <a:cubicBezTo>
                    <a:pt x="32" y="159"/>
                    <a:pt x="64" y="159"/>
                    <a:pt x="96" y="159"/>
                  </a:cubicBezTo>
                  <a:lnTo>
                    <a:pt x="159" y="127"/>
                  </a:lnTo>
                  <a:lnTo>
                    <a:pt x="222" y="127"/>
                  </a:lnTo>
                  <a:cubicBezTo>
                    <a:pt x="222" y="95"/>
                    <a:pt x="254" y="95"/>
                    <a:pt x="254" y="95"/>
                  </a:cubicBezTo>
                  <a:cubicBezTo>
                    <a:pt x="286" y="64"/>
                    <a:pt x="286" y="32"/>
                    <a:pt x="254" y="32"/>
                  </a:cubicBezTo>
                  <a:cubicBezTo>
                    <a:pt x="222" y="0"/>
                    <a:pt x="222" y="0"/>
                    <a:pt x="1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854;p18">
              <a:extLst>
                <a:ext uri="{FF2B5EF4-FFF2-40B4-BE49-F238E27FC236}">
                  <a16:creationId xmlns:a16="http://schemas.microsoft.com/office/drawing/2014/main" xmlns="" id="{24032FF1-4B9A-5BDA-33C7-7BBB9ADF9FD7}"/>
                </a:ext>
              </a:extLst>
            </p:cNvPr>
            <p:cNvSpPr/>
            <p:nvPr/>
          </p:nvSpPr>
          <p:spPr>
            <a:xfrm>
              <a:off x="3798827" y="4545747"/>
              <a:ext cx="12477" cy="7303"/>
            </a:xfrm>
            <a:custGeom>
              <a:avLst/>
              <a:gdLst/>
              <a:ahLst/>
              <a:cxnLst/>
              <a:rect l="l" t="t" r="r" b="b"/>
              <a:pathLst>
                <a:path w="381" h="223" extrusionOk="0">
                  <a:moveTo>
                    <a:pt x="64" y="1"/>
                  </a:moveTo>
                  <a:cubicBezTo>
                    <a:pt x="64" y="1"/>
                    <a:pt x="64" y="1"/>
                    <a:pt x="32" y="32"/>
                  </a:cubicBezTo>
                  <a:cubicBezTo>
                    <a:pt x="32" y="32"/>
                    <a:pt x="0" y="96"/>
                    <a:pt x="0" y="127"/>
                  </a:cubicBezTo>
                  <a:cubicBezTo>
                    <a:pt x="0" y="159"/>
                    <a:pt x="0" y="191"/>
                    <a:pt x="32" y="191"/>
                  </a:cubicBezTo>
                  <a:cubicBezTo>
                    <a:pt x="32" y="222"/>
                    <a:pt x="64" y="222"/>
                    <a:pt x="64" y="222"/>
                  </a:cubicBezTo>
                  <a:lnTo>
                    <a:pt x="285" y="222"/>
                  </a:lnTo>
                  <a:cubicBezTo>
                    <a:pt x="285" y="222"/>
                    <a:pt x="285" y="222"/>
                    <a:pt x="285" y="191"/>
                  </a:cubicBezTo>
                  <a:lnTo>
                    <a:pt x="317" y="191"/>
                  </a:lnTo>
                  <a:cubicBezTo>
                    <a:pt x="317" y="191"/>
                    <a:pt x="331" y="177"/>
                    <a:pt x="340" y="159"/>
                  </a:cubicBezTo>
                  <a:lnTo>
                    <a:pt x="349" y="159"/>
                  </a:lnTo>
                  <a:cubicBezTo>
                    <a:pt x="380" y="127"/>
                    <a:pt x="380" y="96"/>
                    <a:pt x="380" y="64"/>
                  </a:cubicBezTo>
                  <a:cubicBezTo>
                    <a:pt x="380" y="64"/>
                    <a:pt x="380" y="64"/>
                    <a:pt x="349" y="32"/>
                  </a:cubicBezTo>
                  <a:lnTo>
                    <a:pt x="317" y="32"/>
                  </a:lnTo>
                  <a:cubicBezTo>
                    <a:pt x="317" y="32"/>
                    <a:pt x="285" y="1"/>
                    <a:pt x="2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855;p18">
              <a:extLst>
                <a:ext uri="{FF2B5EF4-FFF2-40B4-BE49-F238E27FC236}">
                  <a16:creationId xmlns:a16="http://schemas.microsoft.com/office/drawing/2014/main" xmlns="" id="{179A3F33-055F-7D2B-A2FD-B193ADE000B5}"/>
                </a:ext>
              </a:extLst>
            </p:cNvPr>
            <p:cNvSpPr/>
            <p:nvPr/>
          </p:nvSpPr>
          <p:spPr>
            <a:xfrm>
              <a:off x="3398519" y="3873732"/>
              <a:ext cx="362286" cy="514398"/>
            </a:xfrm>
            <a:custGeom>
              <a:avLst/>
              <a:gdLst/>
              <a:ahLst/>
              <a:cxnLst/>
              <a:rect l="l" t="t" r="r" b="b"/>
              <a:pathLst>
                <a:path w="11063" h="15708" extrusionOk="0">
                  <a:moveTo>
                    <a:pt x="7442" y="0"/>
                  </a:moveTo>
                  <a:cubicBezTo>
                    <a:pt x="7379" y="0"/>
                    <a:pt x="7379" y="95"/>
                    <a:pt x="7411" y="95"/>
                  </a:cubicBezTo>
                  <a:cubicBezTo>
                    <a:pt x="7534" y="144"/>
                    <a:pt x="7638" y="194"/>
                    <a:pt x="7738" y="228"/>
                  </a:cubicBezTo>
                  <a:lnTo>
                    <a:pt x="7738" y="228"/>
                  </a:lnTo>
                  <a:cubicBezTo>
                    <a:pt x="7535" y="1210"/>
                    <a:pt x="7501" y="2220"/>
                    <a:pt x="7379" y="3230"/>
                  </a:cubicBezTo>
                  <a:cubicBezTo>
                    <a:pt x="7316" y="3769"/>
                    <a:pt x="7252" y="4339"/>
                    <a:pt x="7189" y="4877"/>
                  </a:cubicBezTo>
                  <a:cubicBezTo>
                    <a:pt x="7157" y="5099"/>
                    <a:pt x="7094" y="5321"/>
                    <a:pt x="7062" y="5542"/>
                  </a:cubicBezTo>
                  <a:cubicBezTo>
                    <a:pt x="7031" y="5701"/>
                    <a:pt x="6999" y="5891"/>
                    <a:pt x="6967" y="6049"/>
                  </a:cubicBezTo>
                  <a:cubicBezTo>
                    <a:pt x="6967" y="6058"/>
                    <a:pt x="6959" y="6085"/>
                    <a:pt x="6948" y="6117"/>
                  </a:cubicBezTo>
                  <a:lnTo>
                    <a:pt x="6948" y="6117"/>
                  </a:lnTo>
                  <a:cubicBezTo>
                    <a:pt x="6920" y="6089"/>
                    <a:pt x="6888" y="6065"/>
                    <a:pt x="6872" y="6049"/>
                  </a:cubicBezTo>
                  <a:cubicBezTo>
                    <a:pt x="6619" y="5669"/>
                    <a:pt x="6429" y="5289"/>
                    <a:pt x="6112" y="4941"/>
                  </a:cubicBezTo>
                  <a:cubicBezTo>
                    <a:pt x="5827" y="4561"/>
                    <a:pt x="5511" y="4244"/>
                    <a:pt x="5194" y="3895"/>
                  </a:cubicBezTo>
                  <a:cubicBezTo>
                    <a:pt x="5152" y="3840"/>
                    <a:pt x="5086" y="3815"/>
                    <a:pt x="5020" y="3815"/>
                  </a:cubicBezTo>
                  <a:cubicBezTo>
                    <a:pt x="4935" y="3815"/>
                    <a:pt x="4849" y="3856"/>
                    <a:pt x="4814" y="3927"/>
                  </a:cubicBezTo>
                  <a:cubicBezTo>
                    <a:pt x="4687" y="4180"/>
                    <a:pt x="4719" y="4434"/>
                    <a:pt x="4845" y="4656"/>
                  </a:cubicBezTo>
                  <a:cubicBezTo>
                    <a:pt x="4972" y="4941"/>
                    <a:pt x="5162" y="5194"/>
                    <a:pt x="5289" y="5479"/>
                  </a:cubicBezTo>
                  <a:cubicBezTo>
                    <a:pt x="5574" y="6081"/>
                    <a:pt x="5764" y="6746"/>
                    <a:pt x="6017" y="7379"/>
                  </a:cubicBezTo>
                  <a:cubicBezTo>
                    <a:pt x="6144" y="7727"/>
                    <a:pt x="6271" y="8044"/>
                    <a:pt x="6302" y="8392"/>
                  </a:cubicBezTo>
                  <a:cubicBezTo>
                    <a:pt x="6302" y="8741"/>
                    <a:pt x="6302" y="9089"/>
                    <a:pt x="6271" y="9438"/>
                  </a:cubicBezTo>
                  <a:cubicBezTo>
                    <a:pt x="6239" y="10198"/>
                    <a:pt x="6207" y="10958"/>
                    <a:pt x="6144" y="11718"/>
                  </a:cubicBezTo>
                  <a:cubicBezTo>
                    <a:pt x="6144" y="11824"/>
                    <a:pt x="6279" y="11954"/>
                    <a:pt x="6416" y="11954"/>
                  </a:cubicBezTo>
                  <a:cubicBezTo>
                    <a:pt x="6442" y="11954"/>
                    <a:pt x="6467" y="11949"/>
                    <a:pt x="6492" y="11939"/>
                  </a:cubicBezTo>
                  <a:cubicBezTo>
                    <a:pt x="7189" y="11686"/>
                    <a:pt x="7886" y="11433"/>
                    <a:pt x="8519" y="11084"/>
                  </a:cubicBezTo>
                  <a:cubicBezTo>
                    <a:pt x="8567" y="11053"/>
                    <a:pt x="8590" y="11037"/>
                    <a:pt x="8610" y="11037"/>
                  </a:cubicBezTo>
                  <a:cubicBezTo>
                    <a:pt x="8630" y="11037"/>
                    <a:pt x="8646" y="11053"/>
                    <a:pt x="8677" y="11084"/>
                  </a:cubicBezTo>
                  <a:cubicBezTo>
                    <a:pt x="8741" y="11116"/>
                    <a:pt x="8741" y="11211"/>
                    <a:pt x="8772" y="11274"/>
                  </a:cubicBezTo>
                  <a:cubicBezTo>
                    <a:pt x="8836" y="11401"/>
                    <a:pt x="8899" y="11559"/>
                    <a:pt x="8962" y="11686"/>
                  </a:cubicBezTo>
                  <a:cubicBezTo>
                    <a:pt x="9057" y="11971"/>
                    <a:pt x="9152" y="12256"/>
                    <a:pt x="9247" y="12541"/>
                  </a:cubicBezTo>
                  <a:cubicBezTo>
                    <a:pt x="9481" y="13284"/>
                    <a:pt x="9686" y="14027"/>
                    <a:pt x="10034" y="14703"/>
                  </a:cubicBezTo>
                  <a:lnTo>
                    <a:pt x="10034" y="14703"/>
                  </a:lnTo>
                  <a:cubicBezTo>
                    <a:pt x="9844" y="14570"/>
                    <a:pt x="9657" y="14440"/>
                    <a:pt x="9469" y="14315"/>
                  </a:cubicBezTo>
                  <a:cubicBezTo>
                    <a:pt x="9026" y="13998"/>
                    <a:pt x="8582" y="13649"/>
                    <a:pt x="8076" y="13396"/>
                  </a:cubicBezTo>
                  <a:cubicBezTo>
                    <a:pt x="7632" y="13206"/>
                    <a:pt x="7094" y="13016"/>
                    <a:pt x="6682" y="12731"/>
                  </a:cubicBezTo>
                  <a:cubicBezTo>
                    <a:pt x="6492" y="12604"/>
                    <a:pt x="6334" y="12446"/>
                    <a:pt x="6239" y="12256"/>
                  </a:cubicBezTo>
                  <a:cubicBezTo>
                    <a:pt x="6081" y="12034"/>
                    <a:pt x="6017" y="11781"/>
                    <a:pt x="5827" y="11591"/>
                  </a:cubicBezTo>
                  <a:cubicBezTo>
                    <a:pt x="5669" y="11464"/>
                    <a:pt x="5479" y="11369"/>
                    <a:pt x="5320" y="11243"/>
                  </a:cubicBezTo>
                  <a:cubicBezTo>
                    <a:pt x="5130" y="11116"/>
                    <a:pt x="4940" y="10958"/>
                    <a:pt x="4750" y="10799"/>
                  </a:cubicBezTo>
                  <a:cubicBezTo>
                    <a:pt x="4402" y="10483"/>
                    <a:pt x="4085" y="10134"/>
                    <a:pt x="3800" y="9754"/>
                  </a:cubicBezTo>
                  <a:cubicBezTo>
                    <a:pt x="3199" y="9058"/>
                    <a:pt x="2629" y="8297"/>
                    <a:pt x="1869" y="7696"/>
                  </a:cubicBezTo>
                  <a:cubicBezTo>
                    <a:pt x="1457" y="7347"/>
                    <a:pt x="982" y="7031"/>
                    <a:pt x="855" y="6461"/>
                  </a:cubicBezTo>
                  <a:cubicBezTo>
                    <a:pt x="760" y="5922"/>
                    <a:pt x="918" y="5352"/>
                    <a:pt x="1109" y="4846"/>
                  </a:cubicBezTo>
                  <a:cubicBezTo>
                    <a:pt x="1192" y="4638"/>
                    <a:pt x="1002" y="4484"/>
                    <a:pt x="826" y="4484"/>
                  </a:cubicBezTo>
                  <a:cubicBezTo>
                    <a:pt x="734" y="4484"/>
                    <a:pt x="645" y="4526"/>
                    <a:pt x="602" y="4624"/>
                  </a:cubicBezTo>
                  <a:cubicBezTo>
                    <a:pt x="190" y="5574"/>
                    <a:pt x="0" y="6682"/>
                    <a:pt x="728" y="7506"/>
                  </a:cubicBezTo>
                  <a:cubicBezTo>
                    <a:pt x="1077" y="7917"/>
                    <a:pt x="1520" y="8171"/>
                    <a:pt x="1900" y="8519"/>
                  </a:cubicBezTo>
                  <a:cubicBezTo>
                    <a:pt x="2249" y="8867"/>
                    <a:pt x="2597" y="9216"/>
                    <a:pt x="2914" y="9596"/>
                  </a:cubicBezTo>
                  <a:cubicBezTo>
                    <a:pt x="3547" y="10356"/>
                    <a:pt x="4212" y="11116"/>
                    <a:pt x="5004" y="11686"/>
                  </a:cubicBezTo>
                  <a:cubicBezTo>
                    <a:pt x="5194" y="11813"/>
                    <a:pt x="5384" y="11908"/>
                    <a:pt x="5511" y="12129"/>
                  </a:cubicBezTo>
                  <a:cubicBezTo>
                    <a:pt x="5637" y="12383"/>
                    <a:pt x="5732" y="12636"/>
                    <a:pt x="5922" y="12826"/>
                  </a:cubicBezTo>
                  <a:cubicBezTo>
                    <a:pt x="6239" y="13238"/>
                    <a:pt x="6714" y="13491"/>
                    <a:pt x="7189" y="13681"/>
                  </a:cubicBezTo>
                  <a:cubicBezTo>
                    <a:pt x="7822" y="13935"/>
                    <a:pt x="8424" y="14125"/>
                    <a:pt x="9026" y="14473"/>
                  </a:cubicBezTo>
                  <a:cubicBezTo>
                    <a:pt x="9596" y="14821"/>
                    <a:pt x="10166" y="15265"/>
                    <a:pt x="10704" y="15676"/>
                  </a:cubicBezTo>
                  <a:cubicBezTo>
                    <a:pt x="10737" y="15698"/>
                    <a:pt x="10770" y="15708"/>
                    <a:pt x="10801" y="15708"/>
                  </a:cubicBezTo>
                  <a:cubicBezTo>
                    <a:pt x="10951" y="15708"/>
                    <a:pt x="11062" y="15490"/>
                    <a:pt x="10958" y="15360"/>
                  </a:cubicBezTo>
                  <a:cubicBezTo>
                    <a:pt x="10103" y="14410"/>
                    <a:pt x="9786" y="13048"/>
                    <a:pt x="9406" y="11844"/>
                  </a:cubicBezTo>
                  <a:cubicBezTo>
                    <a:pt x="9311" y="11528"/>
                    <a:pt x="9216" y="11243"/>
                    <a:pt x="9089" y="10926"/>
                  </a:cubicBezTo>
                  <a:cubicBezTo>
                    <a:pt x="9008" y="10710"/>
                    <a:pt x="8859" y="10564"/>
                    <a:pt x="8640" y="10564"/>
                  </a:cubicBezTo>
                  <a:cubicBezTo>
                    <a:pt x="8602" y="10564"/>
                    <a:pt x="8562" y="10568"/>
                    <a:pt x="8519" y="10578"/>
                  </a:cubicBezTo>
                  <a:cubicBezTo>
                    <a:pt x="7908" y="10730"/>
                    <a:pt x="7297" y="11006"/>
                    <a:pt x="6702" y="11273"/>
                  </a:cubicBezTo>
                  <a:lnTo>
                    <a:pt x="6702" y="11273"/>
                  </a:lnTo>
                  <a:cubicBezTo>
                    <a:pt x="6727" y="10703"/>
                    <a:pt x="6752" y="10150"/>
                    <a:pt x="6777" y="9596"/>
                  </a:cubicBezTo>
                  <a:cubicBezTo>
                    <a:pt x="6809" y="8931"/>
                    <a:pt x="6841" y="8266"/>
                    <a:pt x="6651" y="7601"/>
                  </a:cubicBezTo>
                  <a:cubicBezTo>
                    <a:pt x="6492" y="6999"/>
                    <a:pt x="6239" y="6429"/>
                    <a:pt x="5986" y="5859"/>
                  </a:cubicBezTo>
                  <a:cubicBezTo>
                    <a:pt x="5968" y="5815"/>
                    <a:pt x="5950" y="5771"/>
                    <a:pt x="5931" y="5728"/>
                  </a:cubicBezTo>
                  <a:lnTo>
                    <a:pt x="5931" y="5728"/>
                  </a:lnTo>
                  <a:cubicBezTo>
                    <a:pt x="6108" y="5919"/>
                    <a:pt x="6295" y="6100"/>
                    <a:pt x="6461" y="6302"/>
                  </a:cubicBezTo>
                  <a:cubicBezTo>
                    <a:pt x="6603" y="6445"/>
                    <a:pt x="6799" y="6730"/>
                    <a:pt x="7008" y="6730"/>
                  </a:cubicBezTo>
                  <a:cubicBezTo>
                    <a:pt x="7078" y="6730"/>
                    <a:pt x="7149" y="6698"/>
                    <a:pt x="7221" y="6619"/>
                  </a:cubicBezTo>
                  <a:cubicBezTo>
                    <a:pt x="7316" y="6524"/>
                    <a:pt x="7347" y="6366"/>
                    <a:pt x="7379" y="6207"/>
                  </a:cubicBezTo>
                  <a:cubicBezTo>
                    <a:pt x="7442" y="6017"/>
                    <a:pt x="7506" y="5827"/>
                    <a:pt x="7537" y="5637"/>
                  </a:cubicBezTo>
                  <a:cubicBezTo>
                    <a:pt x="7791" y="4466"/>
                    <a:pt x="7727" y="3262"/>
                    <a:pt x="7791" y="2059"/>
                  </a:cubicBezTo>
                  <a:cubicBezTo>
                    <a:pt x="7822" y="1457"/>
                    <a:pt x="7854" y="824"/>
                    <a:pt x="7981" y="190"/>
                  </a:cubicBezTo>
                  <a:cubicBezTo>
                    <a:pt x="7981" y="127"/>
                    <a:pt x="7949" y="64"/>
                    <a:pt x="7886" y="64"/>
                  </a:cubicBezTo>
                  <a:cubicBezTo>
                    <a:pt x="7727" y="32"/>
                    <a:pt x="7601" y="32"/>
                    <a:pt x="7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856;p18">
              <a:extLst>
                <a:ext uri="{FF2B5EF4-FFF2-40B4-BE49-F238E27FC236}">
                  <a16:creationId xmlns:a16="http://schemas.microsoft.com/office/drawing/2014/main" xmlns="" id="{B3E0D9D0-14BB-3501-C257-D25B249A21BB}"/>
                </a:ext>
              </a:extLst>
            </p:cNvPr>
            <p:cNvSpPr/>
            <p:nvPr/>
          </p:nvSpPr>
          <p:spPr>
            <a:xfrm>
              <a:off x="3712734" y="3896164"/>
              <a:ext cx="213677" cy="401910"/>
            </a:xfrm>
            <a:custGeom>
              <a:avLst/>
              <a:gdLst/>
              <a:ahLst/>
              <a:cxnLst/>
              <a:rect l="l" t="t" r="r" b="b"/>
              <a:pathLst>
                <a:path w="6525" h="12273" extrusionOk="0">
                  <a:moveTo>
                    <a:pt x="2420" y="0"/>
                  </a:moveTo>
                  <a:cubicBezTo>
                    <a:pt x="2368" y="0"/>
                    <a:pt x="2321" y="36"/>
                    <a:pt x="2344" y="107"/>
                  </a:cubicBezTo>
                  <a:cubicBezTo>
                    <a:pt x="2471" y="455"/>
                    <a:pt x="2313" y="772"/>
                    <a:pt x="2186" y="1089"/>
                  </a:cubicBezTo>
                  <a:cubicBezTo>
                    <a:pt x="2028" y="1437"/>
                    <a:pt x="1933" y="1785"/>
                    <a:pt x="2091" y="2165"/>
                  </a:cubicBezTo>
                  <a:cubicBezTo>
                    <a:pt x="2186" y="2355"/>
                    <a:pt x="2313" y="2419"/>
                    <a:pt x="2503" y="2482"/>
                  </a:cubicBezTo>
                  <a:cubicBezTo>
                    <a:pt x="2661" y="2577"/>
                    <a:pt x="2851" y="2672"/>
                    <a:pt x="3041" y="2704"/>
                  </a:cubicBezTo>
                  <a:cubicBezTo>
                    <a:pt x="3168" y="2704"/>
                    <a:pt x="3326" y="2704"/>
                    <a:pt x="3453" y="2609"/>
                  </a:cubicBezTo>
                  <a:cubicBezTo>
                    <a:pt x="3579" y="2514"/>
                    <a:pt x="3579" y="2355"/>
                    <a:pt x="3674" y="2229"/>
                  </a:cubicBezTo>
                  <a:cubicBezTo>
                    <a:pt x="3710" y="2176"/>
                    <a:pt x="3755" y="2132"/>
                    <a:pt x="3794" y="2132"/>
                  </a:cubicBezTo>
                  <a:cubicBezTo>
                    <a:pt x="3824" y="2132"/>
                    <a:pt x="3851" y="2159"/>
                    <a:pt x="3864" y="2229"/>
                  </a:cubicBezTo>
                  <a:cubicBezTo>
                    <a:pt x="3896" y="2355"/>
                    <a:pt x="3801" y="2450"/>
                    <a:pt x="3769" y="2577"/>
                  </a:cubicBezTo>
                  <a:cubicBezTo>
                    <a:pt x="3674" y="2799"/>
                    <a:pt x="3579" y="2989"/>
                    <a:pt x="3516" y="3210"/>
                  </a:cubicBezTo>
                  <a:cubicBezTo>
                    <a:pt x="3453" y="3337"/>
                    <a:pt x="3389" y="3654"/>
                    <a:pt x="3294" y="3717"/>
                  </a:cubicBezTo>
                  <a:cubicBezTo>
                    <a:pt x="3168" y="3844"/>
                    <a:pt x="2946" y="3812"/>
                    <a:pt x="2819" y="3907"/>
                  </a:cubicBezTo>
                  <a:cubicBezTo>
                    <a:pt x="2327" y="4184"/>
                    <a:pt x="2373" y="5177"/>
                    <a:pt x="3013" y="5177"/>
                  </a:cubicBezTo>
                  <a:cubicBezTo>
                    <a:pt x="3032" y="5177"/>
                    <a:pt x="3052" y="5176"/>
                    <a:pt x="3073" y="5174"/>
                  </a:cubicBezTo>
                  <a:cubicBezTo>
                    <a:pt x="3611" y="5142"/>
                    <a:pt x="4118" y="5047"/>
                    <a:pt x="4656" y="5047"/>
                  </a:cubicBezTo>
                  <a:cubicBezTo>
                    <a:pt x="4925" y="5031"/>
                    <a:pt x="5202" y="5024"/>
                    <a:pt x="5480" y="5024"/>
                  </a:cubicBezTo>
                  <a:cubicBezTo>
                    <a:pt x="5681" y="5024"/>
                    <a:pt x="5883" y="5028"/>
                    <a:pt x="6081" y="5036"/>
                  </a:cubicBezTo>
                  <a:lnTo>
                    <a:pt x="6081" y="5036"/>
                  </a:lnTo>
                  <a:cubicBezTo>
                    <a:pt x="6081" y="5040"/>
                    <a:pt x="6081" y="5043"/>
                    <a:pt x="6081" y="5047"/>
                  </a:cubicBezTo>
                  <a:cubicBezTo>
                    <a:pt x="6081" y="5160"/>
                    <a:pt x="6097" y="5177"/>
                    <a:pt x="6049" y="5177"/>
                  </a:cubicBezTo>
                  <a:cubicBezTo>
                    <a:pt x="6030" y="5177"/>
                    <a:pt x="6000" y="5174"/>
                    <a:pt x="5955" y="5174"/>
                  </a:cubicBezTo>
                  <a:cubicBezTo>
                    <a:pt x="5670" y="5174"/>
                    <a:pt x="5353" y="5174"/>
                    <a:pt x="5068" y="5206"/>
                  </a:cubicBezTo>
                  <a:cubicBezTo>
                    <a:pt x="4498" y="5237"/>
                    <a:pt x="3928" y="5269"/>
                    <a:pt x="3389" y="5364"/>
                  </a:cubicBezTo>
                  <a:cubicBezTo>
                    <a:pt x="2819" y="5459"/>
                    <a:pt x="2281" y="5522"/>
                    <a:pt x="1711" y="5681"/>
                  </a:cubicBezTo>
                  <a:cubicBezTo>
                    <a:pt x="1489" y="5744"/>
                    <a:pt x="1204" y="5807"/>
                    <a:pt x="1014" y="5902"/>
                  </a:cubicBezTo>
                  <a:cubicBezTo>
                    <a:pt x="793" y="6029"/>
                    <a:pt x="698" y="6219"/>
                    <a:pt x="634" y="6441"/>
                  </a:cubicBezTo>
                  <a:cubicBezTo>
                    <a:pt x="444" y="7011"/>
                    <a:pt x="318" y="7581"/>
                    <a:pt x="159" y="8151"/>
                  </a:cubicBezTo>
                  <a:cubicBezTo>
                    <a:pt x="96" y="8373"/>
                    <a:pt x="1" y="8594"/>
                    <a:pt x="127" y="8816"/>
                  </a:cubicBezTo>
                  <a:cubicBezTo>
                    <a:pt x="222" y="9038"/>
                    <a:pt x="413" y="9069"/>
                    <a:pt x="634" y="9069"/>
                  </a:cubicBezTo>
                  <a:cubicBezTo>
                    <a:pt x="888" y="9101"/>
                    <a:pt x="1173" y="9133"/>
                    <a:pt x="1458" y="9133"/>
                  </a:cubicBezTo>
                  <a:cubicBezTo>
                    <a:pt x="1626" y="9133"/>
                    <a:pt x="1795" y="9118"/>
                    <a:pt x="1964" y="9118"/>
                  </a:cubicBezTo>
                  <a:cubicBezTo>
                    <a:pt x="2049" y="9118"/>
                    <a:pt x="2133" y="9122"/>
                    <a:pt x="2218" y="9133"/>
                  </a:cubicBezTo>
                  <a:cubicBezTo>
                    <a:pt x="2503" y="9196"/>
                    <a:pt x="2693" y="9386"/>
                    <a:pt x="2851" y="9608"/>
                  </a:cubicBezTo>
                  <a:cubicBezTo>
                    <a:pt x="3041" y="9861"/>
                    <a:pt x="3199" y="10083"/>
                    <a:pt x="3389" y="10336"/>
                  </a:cubicBezTo>
                  <a:cubicBezTo>
                    <a:pt x="3801" y="10874"/>
                    <a:pt x="4181" y="11381"/>
                    <a:pt x="4593" y="11888"/>
                  </a:cubicBezTo>
                  <a:cubicBezTo>
                    <a:pt x="4751" y="12078"/>
                    <a:pt x="4910" y="12236"/>
                    <a:pt x="5131" y="12268"/>
                  </a:cubicBezTo>
                  <a:cubicBezTo>
                    <a:pt x="5157" y="12271"/>
                    <a:pt x="5182" y="12273"/>
                    <a:pt x="5206" y="12273"/>
                  </a:cubicBezTo>
                  <a:cubicBezTo>
                    <a:pt x="5416" y="12273"/>
                    <a:pt x="5553" y="12150"/>
                    <a:pt x="5638" y="11951"/>
                  </a:cubicBezTo>
                  <a:cubicBezTo>
                    <a:pt x="5663" y="11852"/>
                    <a:pt x="5572" y="11773"/>
                    <a:pt x="5485" y="11773"/>
                  </a:cubicBezTo>
                  <a:cubicBezTo>
                    <a:pt x="5461" y="11773"/>
                    <a:pt x="5437" y="11779"/>
                    <a:pt x="5416" y="11793"/>
                  </a:cubicBezTo>
                  <a:cubicBezTo>
                    <a:pt x="5384" y="11809"/>
                    <a:pt x="5352" y="11816"/>
                    <a:pt x="5321" y="11816"/>
                  </a:cubicBezTo>
                  <a:cubicBezTo>
                    <a:pt x="5165" y="11816"/>
                    <a:pt x="5020" y="11645"/>
                    <a:pt x="4941" y="11539"/>
                  </a:cubicBezTo>
                  <a:cubicBezTo>
                    <a:pt x="4751" y="11349"/>
                    <a:pt x="4593" y="11159"/>
                    <a:pt x="4434" y="10938"/>
                  </a:cubicBezTo>
                  <a:cubicBezTo>
                    <a:pt x="4086" y="10526"/>
                    <a:pt x="3769" y="10114"/>
                    <a:pt x="3421" y="9703"/>
                  </a:cubicBezTo>
                  <a:cubicBezTo>
                    <a:pt x="3168" y="9386"/>
                    <a:pt x="2883" y="9006"/>
                    <a:pt x="2503" y="8848"/>
                  </a:cubicBezTo>
                  <a:cubicBezTo>
                    <a:pt x="2273" y="8741"/>
                    <a:pt x="2013" y="8724"/>
                    <a:pt x="1756" y="8724"/>
                  </a:cubicBezTo>
                  <a:cubicBezTo>
                    <a:pt x="1634" y="8724"/>
                    <a:pt x="1513" y="8728"/>
                    <a:pt x="1396" y="8728"/>
                  </a:cubicBezTo>
                  <a:cubicBezTo>
                    <a:pt x="1319" y="8728"/>
                    <a:pt x="1244" y="8726"/>
                    <a:pt x="1173" y="8721"/>
                  </a:cubicBezTo>
                  <a:cubicBezTo>
                    <a:pt x="1046" y="8721"/>
                    <a:pt x="919" y="8721"/>
                    <a:pt x="793" y="8689"/>
                  </a:cubicBezTo>
                  <a:cubicBezTo>
                    <a:pt x="666" y="8658"/>
                    <a:pt x="666" y="8689"/>
                    <a:pt x="698" y="8531"/>
                  </a:cubicBezTo>
                  <a:cubicBezTo>
                    <a:pt x="761" y="8277"/>
                    <a:pt x="824" y="8024"/>
                    <a:pt x="856" y="7771"/>
                  </a:cubicBezTo>
                  <a:cubicBezTo>
                    <a:pt x="919" y="7517"/>
                    <a:pt x="983" y="7296"/>
                    <a:pt x="1046" y="7074"/>
                  </a:cubicBezTo>
                  <a:cubicBezTo>
                    <a:pt x="1078" y="6884"/>
                    <a:pt x="1109" y="6504"/>
                    <a:pt x="1268" y="6377"/>
                  </a:cubicBezTo>
                  <a:cubicBezTo>
                    <a:pt x="1458" y="6251"/>
                    <a:pt x="1743" y="6219"/>
                    <a:pt x="1933" y="6156"/>
                  </a:cubicBezTo>
                  <a:cubicBezTo>
                    <a:pt x="2186" y="6092"/>
                    <a:pt x="2408" y="6029"/>
                    <a:pt x="2661" y="5966"/>
                  </a:cubicBezTo>
                  <a:cubicBezTo>
                    <a:pt x="2914" y="5902"/>
                    <a:pt x="3136" y="5807"/>
                    <a:pt x="3389" y="5776"/>
                  </a:cubicBezTo>
                  <a:cubicBezTo>
                    <a:pt x="3674" y="5712"/>
                    <a:pt x="3928" y="5681"/>
                    <a:pt x="4213" y="5649"/>
                  </a:cubicBezTo>
                  <a:cubicBezTo>
                    <a:pt x="4783" y="5586"/>
                    <a:pt x="5353" y="5554"/>
                    <a:pt x="5891" y="5554"/>
                  </a:cubicBezTo>
                  <a:cubicBezTo>
                    <a:pt x="5939" y="5554"/>
                    <a:pt x="5986" y="5556"/>
                    <a:pt x="6033" y="5556"/>
                  </a:cubicBezTo>
                  <a:cubicBezTo>
                    <a:pt x="6172" y="5556"/>
                    <a:pt x="6303" y="5538"/>
                    <a:pt x="6398" y="5396"/>
                  </a:cubicBezTo>
                  <a:cubicBezTo>
                    <a:pt x="6493" y="5269"/>
                    <a:pt x="6430" y="5079"/>
                    <a:pt x="6493" y="4921"/>
                  </a:cubicBezTo>
                  <a:cubicBezTo>
                    <a:pt x="6525" y="4794"/>
                    <a:pt x="6430" y="4667"/>
                    <a:pt x="6303" y="4667"/>
                  </a:cubicBezTo>
                  <a:cubicBezTo>
                    <a:pt x="5967" y="4656"/>
                    <a:pt x="5635" y="4648"/>
                    <a:pt x="5304" y="4648"/>
                  </a:cubicBezTo>
                  <a:cubicBezTo>
                    <a:pt x="4731" y="4648"/>
                    <a:pt x="4162" y="4670"/>
                    <a:pt x="3579" y="4731"/>
                  </a:cubicBezTo>
                  <a:cubicBezTo>
                    <a:pt x="3493" y="4752"/>
                    <a:pt x="3273" y="4803"/>
                    <a:pt x="3113" y="4803"/>
                  </a:cubicBezTo>
                  <a:cubicBezTo>
                    <a:pt x="3038" y="4803"/>
                    <a:pt x="2976" y="4792"/>
                    <a:pt x="2946" y="4762"/>
                  </a:cubicBezTo>
                  <a:cubicBezTo>
                    <a:pt x="2819" y="4636"/>
                    <a:pt x="2914" y="4414"/>
                    <a:pt x="3041" y="4382"/>
                  </a:cubicBezTo>
                  <a:cubicBezTo>
                    <a:pt x="3168" y="4319"/>
                    <a:pt x="3358" y="4351"/>
                    <a:pt x="3484" y="4287"/>
                  </a:cubicBezTo>
                  <a:cubicBezTo>
                    <a:pt x="3674" y="4256"/>
                    <a:pt x="3801" y="4097"/>
                    <a:pt x="3896" y="3939"/>
                  </a:cubicBezTo>
                  <a:cubicBezTo>
                    <a:pt x="4086" y="3591"/>
                    <a:pt x="4181" y="3147"/>
                    <a:pt x="4276" y="2767"/>
                  </a:cubicBezTo>
                  <a:cubicBezTo>
                    <a:pt x="4339" y="2450"/>
                    <a:pt x="4339" y="2070"/>
                    <a:pt x="4023" y="1849"/>
                  </a:cubicBezTo>
                  <a:cubicBezTo>
                    <a:pt x="3947" y="1795"/>
                    <a:pt x="3864" y="1770"/>
                    <a:pt x="3782" y="1770"/>
                  </a:cubicBezTo>
                  <a:cubicBezTo>
                    <a:pt x="3625" y="1770"/>
                    <a:pt x="3473" y="1861"/>
                    <a:pt x="3389" y="2007"/>
                  </a:cubicBezTo>
                  <a:cubicBezTo>
                    <a:pt x="3307" y="2144"/>
                    <a:pt x="3296" y="2305"/>
                    <a:pt x="3151" y="2305"/>
                  </a:cubicBezTo>
                  <a:cubicBezTo>
                    <a:pt x="3129" y="2305"/>
                    <a:pt x="3103" y="2301"/>
                    <a:pt x="3073" y="2292"/>
                  </a:cubicBezTo>
                  <a:cubicBezTo>
                    <a:pt x="2978" y="2292"/>
                    <a:pt x="2883" y="2197"/>
                    <a:pt x="2819" y="2165"/>
                  </a:cubicBezTo>
                  <a:cubicBezTo>
                    <a:pt x="2756" y="2102"/>
                    <a:pt x="2724" y="2039"/>
                    <a:pt x="2693" y="1912"/>
                  </a:cubicBezTo>
                  <a:cubicBezTo>
                    <a:pt x="2503" y="1342"/>
                    <a:pt x="3263" y="360"/>
                    <a:pt x="2471" y="12"/>
                  </a:cubicBezTo>
                  <a:cubicBezTo>
                    <a:pt x="2455" y="4"/>
                    <a:pt x="2437" y="0"/>
                    <a:pt x="2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857;p18">
              <a:extLst>
                <a:ext uri="{FF2B5EF4-FFF2-40B4-BE49-F238E27FC236}">
                  <a16:creationId xmlns:a16="http://schemas.microsoft.com/office/drawing/2014/main" xmlns="" id="{B59E31D1-58FC-4654-ECE6-4F1247884A70}"/>
                </a:ext>
              </a:extLst>
            </p:cNvPr>
            <p:cNvSpPr/>
            <p:nvPr/>
          </p:nvSpPr>
          <p:spPr>
            <a:xfrm>
              <a:off x="3743844" y="3965000"/>
              <a:ext cx="30128" cy="47255"/>
            </a:xfrm>
            <a:custGeom>
              <a:avLst/>
              <a:gdLst/>
              <a:ahLst/>
              <a:cxnLst/>
              <a:rect l="l" t="t" r="r" b="b"/>
              <a:pathLst>
                <a:path w="920" h="1443" extrusionOk="0">
                  <a:moveTo>
                    <a:pt x="592" y="334"/>
                  </a:moveTo>
                  <a:cubicBezTo>
                    <a:pt x="599" y="334"/>
                    <a:pt x="592" y="348"/>
                    <a:pt x="571" y="348"/>
                  </a:cubicBezTo>
                  <a:cubicBezTo>
                    <a:pt x="581" y="338"/>
                    <a:pt x="589" y="334"/>
                    <a:pt x="592" y="334"/>
                  </a:cubicBezTo>
                  <a:close/>
                  <a:moveTo>
                    <a:pt x="549" y="380"/>
                  </a:moveTo>
                  <a:lnTo>
                    <a:pt x="549" y="380"/>
                  </a:lnTo>
                  <a:cubicBezTo>
                    <a:pt x="554" y="388"/>
                    <a:pt x="560" y="393"/>
                    <a:pt x="564" y="393"/>
                  </a:cubicBezTo>
                  <a:cubicBezTo>
                    <a:pt x="568" y="393"/>
                    <a:pt x="571" y="389"/>
                    <a:pt x="571" y="380"/>
                  </a:cubicBezTo>
                  <a:cubicBezTo>
                    <a:pt x="571" y="412"/>
                    <a:pt x="571" y="412"/>
                    <a:pt x="571" y="443"/>
                  </a:cubicBezTo>
                  <a:cubicBezTo>
                    <a:pt x="571" y="475"/>
                    <a:pt x="571" y="507"/>
                    <a:pt x="571" y="538"/>
                  </a:cubicBezTo>
                  <a:cubicBezTo>
                    <a:pt x="571" y="538"/>
                    <a:pt x="551" y="579"/>
                    <a:pt x="543" y="579"/>
                  </a:cubicBezTo>
                  <a:cubicBezTo>
                    <a:pt x="541" y="579"/>
                    <a:pt x="539" y="576"/>
                    <a:pt x="539" y="570"/>
                  </a:cubicBezTo>
                  <a:cubicBezTo>
                    <a:pt x="539" y="570"/>
                    <a:pt x="539" y="602"/>
                    <a:pt x="539" y="602"/>
                  </a:cubicBezTo>
                  <a:cubicBezTo>
                    <a:pt x="539" y="665"/>
                    <a:pt x="508" y="728"/>
                    <a:pt x="508" y="792"/>
                  </a:cubicBezTo>
                  <a:cubicBezTo>
                    <a:pt x="476" y="855"/>
                    <a:pt x="476" y="887"/>
                    <a:pt x="413" y="950"/>
                  </a:cubicBezTo>
                  <a:cubicBezTo>
                    <a:pt x="413" y="963"/>
                    <a:pt x="413" y="971"/>
                    <a:pt x="410" y="977"/>
                  </a:cubicBezTo>
                  <a:lnTo>
                    <a:pt x="410" y="977"/>
                  </a:lnTo>
                  <a:cubicBezTo>
                    <a:pt x="407" y="961"/>
                    <a:pt x="400" y="950"/>
                    <a:pt x="381" y="950"/>
                  </a:cubicBezTo>
                  <a:cubicBezTo>
                    <a:pt x="381" y="950"/>
                    <a:pt x="381" y="918"/>
                    <a:pt x="381" y="887"/>
                  </a:cubicBezTo>
                  <a:cubicBezTo>
                    <a:pt x="381" y="855"/>
                    <a:pt x="381" y="792"/>
                    <a:pt x="381" y="760"/>
                  </a:cubicBezTo>
                  <a:cubicBezTo>
                    <a:pt x="381" y="728"/>
                    <a:pt x="381" y="697"/>
                    <a:pt x="381" y="665"/>
                  </a:cubicBezTo>
                  <a:cubicBezTo>
                    <a:pt x="413" y="633"/>
                    <a:pt x="413" y="602"/>
                    <a:pt x="413" y="602"/>
                  </a:cubicBezTo>
                  <a:lnTo>
                    <a:pt x="413" y="570"/>
                  </a:lnTo>
                  <a:cubicBezTo>
                    <a:pt x="413" y="576"/>
                    <a:pt x="414" y="579"/>
                    <a:pt x="416" y="579"/>
                  </a:cubicBezTo>
                  <a:cubicBezTo>
                    <a:pt x="424" y="579"/>
                    <a:pt x="444" y="538"/>
                    <a:pt x="444" y="538"/>
                  </a:cubicBezTo>
                  <a:cubicBezTo>
                    <a:pt x="444" y="507"/>
                    <a:pt x="444" y="507"/>
                    <a:pt x="476" y="475"/>
                  </a:cubicBezTo>
                  <a:cubicBezTo>
                    <a:pt x="476" y="475"/>
                    <a:pt x="476" y="453"/>
                    <a:pt x="495" y="446"/>
                  </a:cubicBezTo>
                  <a:lnTo>
                    <a:pt x="495" y="446"/>
                  </a:lnTo>
                  <a:cubicBezTo>
                    <a:pt x="493" y="449"/>
                    <a:pt x="493" y="453"/>
                    <a:pt x="495" y="453"/>
                  </a:cubicBezTo>
                  <a:cubicBezTo>
                    <a:pt x="497" y="453"/>
                    <a:pt x="501" y="450"/>
                    <a:pt x="508" y="443"/>
                  </a:cubicBezTo>
                  <a:cubicBezTo>
                    <a:pt x="508" y="412"/>
                    <a:pt x="539" y="412"/>
                    <a:pt x="539" y="380"/>
                  </a:cubicBezTo>
                  <a:cubicBezTo>
                    <a:pt x="543" y="380"/>
                    <a:pt x="546" y="380"/>
                    <a:pt x="549" y="380"/>
                  </a:cubicBezTo>
                  <a:close/>
                  <a:moveTo>
                    <a:pt x="409" y="982"/>
                  </a:moveTo>
                  <a:cubicBezTo>
                    <a:pt x="407" y="986"/>
                    <a:pt x="404" y="990"/>
                    <a:pt x="399" y="995"/>
                  </a:cubicBezTo>
                  <a:lnTo>
                    <a:pt x="399" y="995"/>
                  </a:lnTo>
                  <a:cubicBezTo>
                    <a:pt x="397" y="988"/>
                    <a:pt x="399" y="983"/>
                    <a:pt x="409" y="982"/>
                  </a:cubicBezTo>
                  <a:close/>
                  <a:moveTo>
                    <a:pt x="413" y="982"/>
                  </a:moveTo>
                  <a:cubicBezTo>
                    <a:pt x="413" y="982"/>
                    <a:pt x="413" y="1013"/>
                    <a:pt x="413" y="1013"/>
                  </a:cubicBezTo>
                  <a:cubicBezTo>
                    <a:pt x="413" y="1002"/>
                    <a:pt x="413" y="991"/>
                    <a:pt x="411" y="982"/>
                  </a:cubicBezTo>
                  <a:lnTo>
                    <a:pt x="411" y="982"/>
                  </a:lnTo>
                  <a:cubicBezTo>
                    <a:pt x="412" y="982"/>
                    <a:pt x="412" y="982"/>
                    <a:pt x="413" y="982"/>
                  </a:cubicBezTo>
                  <a:close/>
                  <a:moveTo>
                    <a:pt x="539" y="0"/>
                  </a:moveTo>
                  <a:cubicBezTo>
                    <a:pt x="381" y="32"/>
                    <a:pt x="286" y="158"/>
                    <a:pt x="223" y="253"/>
                  </a:cubicBezTo>
                  <a:cubicBezTo>
                    <a:pt x="159" y="348"/>
                    <a:pt x="96" y="443"/>
                    <a:pt x="64" y="538"/>
                  </a:cubicBezTo>
                  <a:cubicBezTo>
                    <a:pt x="42" y="606"/>
                    <a:pt x="35" y="690"/>
                    <a:pt x="33" y="778"/>
                  </a:cubicBezTo>
                  <a:lnTo>
                    <a:pt x="33" y="778"/>
                  </a:lnTo>
                  <a:cubicBezTo>
                    <a:pt x="15" y="860"/>
                    <a:pt x="1" y="951"/>
                    <a:pt x="1" y="1013"/>
                  </a:cubicBezTo>
                  <a:cubicBezTo>
                    <a:pt x="1" y="1172"/>
                    <a:pt x="64" y="1298"/>
                    <a:pt x="159" y="1362"/>
                  </a:cubicBezTo>
                  <a:cubicBezTo>
                    <a:pt x="229" y="1417"/>
                    <a:pt x="298" y="1442"/>
                    <a:pt x="365" y="1442"/>
                  </a:cubicBezTo>
                  <a:cubicBezTo>
                    <a:pt x="450" y="1442"/>
                    <a:pt x="531" y="1401"/>
                    <a:pt x="603" y="1330"/>
                  </a:cubicBezTo>
                  <a:cubicBezTo>
                    <a:pt x="698" y="1235"/>
                    <a:pt x="761" y="1140"/>
                    <a:pt x="793" y="1013"/>
                  </a:cubicBezTo>
                  <a:cubicBezTo>
                    <a:pt x="856" y="887"/>
                    <a:pt x="888" y="760"/>
                    <a:pt x="888" y="633"/>
                  </a:cubicBezTo>
                  <a:cubicBezTo>
                    <a:pt x="919" y="507"/>
                    <a:pt x="919" y="380"/>
                    <a:pt x="888" y="253"/>
                  </a:cubicBezTo>
                  <a:cubicBezTo>
                    <a:pt x="824" y="95"/>
                    <a:pt x="698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858;p18">
              <a:extLst>
                <a:ext uri="{FF2B5EF4-FFF2-40B4-BE49-F238E27FC236}">
                  <a16:creationId xmlns:a16="http://schemas.microsoft.com/office/drawing/2014/main" xmlns="" id="{EF5A3D80-F7BA-5227-4946-61196E955735}"/>
                </a:ext>
              </a:extLst>
            </p:cNvPr>
            <p:cNvSpPr/>
            <p:nvPr/>
          </p:nvSpPr>
          <p:spPr>
            <a:xfrm>
              <a:off x="3759399" y="4084234"/>
              <a:ext cx="135902" cy="24954"/>
            </a:xfrm>
            <a:custGeom>
              <a:avLst/>
              <a:gdLst/>
              <a:ahLst/>
              <a:cxnLst/>
              <a:rect l="l" t="t" r="r" b="b"/>
              <a:pathLst>
                <a:path w="4150" h="762" extrusionOk="0">
                  <a:moveTo>
                    <a:pt x="4055" y="1"/>
                  </a:moveTo>
                  <a:cubicBezTo>
                    <a:pt x="3738" y="1"/>
                    <a:pt x="3421" y="64"/>
                    <a:pt x="3104" y="96"/>
                  </a:cubicBezTo>
                  <a:cubicBezTo>
                    <a:pt x="2788" y="159"/>
                    <a:pt x="2439" y="191"/>
                    <a:pt x="2091" y="254"/>
                  </a:cubicBezTo>
                  <a:cubicBezTo>
                    <a:pt x="1426" y="349"/>
                    <a:pt x="729" y="476"/>
                    <a:pt x="64" y="666"/>
                  </a:cubicBezTo>
                  <a:cubicBezTo>
                    <a:pt x="1" y="666"/>
                    <a:pt x="33" y="761"/>
                    <a:pt x="96" y="761"/>
                  </a:cubicBezTo>
                  <a:cubicBezTo>
                    <a:pt x="761" y="666"/>
                    <a:pt x="1426" y="508"/>
                    <a:pt x="2091" y="381"/>
                  </a:cubicBezTo>
                  <a:cubicBezTo>
                    <a:pt x="2408" y="349"/>
                    <a:pt x="2756" y="286"/>
                    <a:pt x="3073" y="254"/>
                  </a:cubicBezTo>
                  <a:cubicBezTo>
                    <a:pt x="3390" y="191"/>
                    <a:pt x="3738" y="159"/>
                    <a:pt x="4086" y="96"/>
                  </a:cubicBezTo>
                  <a:cubicBezTo>
                    <a:pt x="4150" y="96"/>
                    <a:pt x="4118" y="1"/>
                    <a:pt x="40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859;p18">
              <a:extLst>
                <a:ext uri="{FF2B5EF4-FFF2-40B4-BE49-F238E27FC236}">
                  <a16:creationId xmlns:a16="http://schemas.microsoft.com/office/drawing/2014/main" xmlns="" id="{037137AB-D0FA-7C84-5118-F15CB24E2457}"/>
                </a:ext>
              </a:extLst>
            </p:cNvPr>
            <p:cNvSpPr/>
            <p:nvPr/>
          </p:nvSpPr>
          <p:spPr>
            <a:xfrm>
              <a:off x="3794701" y="4102441"/>
              <a:ext cx="55998" cy="9006"/>
            </a:xfrm>
            <a:custGeom>
              <a:avLst/>
              <a:gdLst/>
              <a:ahLst/>
              <a:cxnLst/>
              <a:rect l="l" t="t" r="r" b="b"/>
              <a:pathLst>
                <a:path w="1710" h="275" extrusionOk="0">
                  <a:moveTo>
                    <a:pt x="1551" y="1"/>
                  </a:moveTo>
                  <a:cubicBezTo>
                    <a:pt x="1467" y="1"/>
                    <a:pt x="1383" y="15"/>
                    <a:pt x="1298" y="15"/>
                  </a:cubicBezTo>
                  <a:cubicBezTo>
                    <a:pt x="1171" y="47"/>
                    <a:pt x="1013" y="47"/>
                    <a:pt x="886" y="78"/>
                  </a:cubicBezTo>
                  <a:cubicBezTo>
                    <a:pt x="601" y="110"/>
                    <a:pt x="316" y="173"/>
                    <a:pt x="31" y="205"/>
                  </a:cubicBezTo>
                  <a:cubicBezTo>
                    <a:pt x="4" y="205"/>
                    <a:pt x="0" y="275"/>
                    <a:pt x="40" y="275"/>
                  </a:cubicBezTo>
                  <a:cubicBezTo>
                    <a:pt x="46" y="275"/>
                    <a:pt x="54" y="273"/>
                    <a:pt x="63" y="268"/>
                  </a:cubicBezTo>
                  <a:cubicBezTo>
                    <a:pt x="348" y="268"/>
                    <a:pt x="601" y="237"/>
                    <a:pt x="886" y="205"/>
                  </a:cubicBezTo>
                  <a:lnTo>
                    <a:pt x="1298" y="142"/>
                  </a:lnTo>
                  <a:cubicBezTo>
                    <a:pt x="1425" y="142"/>
                    <a:pt x="1583" y="142"/>
                    <a:pt x="1710" y="78"/>
                  </a:cubicBezTo>
                  <a:cubicBezTo>
                    <a:pt x="1710" y="47"/>
                    <a:pt x="1710" y="15"/>
                    <a:pt x="1678" y="15"/>
                  </a:cubicBezTo>
                  <a:cubicBezTo>
                    <a:pt x="1636" y="4"/>
                    <a:pt x="1594" y="1"/>
                    <a:pt x="15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860;p18">
              <a:extLst>
                <a:ext uri="{FF2B5EF4-FFF2-40B4-BE49-F238E27FC236}">
                  <a16:creationId xmlns:a16="http://schemas.microsoft.com/office/drawing/2014/main" xmlns="" id="{F34EF6C9-D5C5-01B4-4022-79DB7A9B514C}"/>
                </a:ext>
              </a:extLst>
            </p:cNvPr>
            <p:cNvSpPr/>
            <p:nvPr/>
          </p:nvSpPr>
          <p:spPr>
            <a:xfrm>
              <a:off x="3856889" y="4099822"/>
              <a:ext cx="13525" cy="5207"/>
            </a:xfrm>
            <a:custGeom>
              <a:avLst/>
              <a:gdLst/>
              <a:ahLst/>
              <a:cxnLst/>
              <a:rect l="l" t="t" r="r" b="b"/>
              <a:pathLst>
                <a:path w="413" h="159" extrusionOk="0">
                  <a:moveTo>
                    <a:pt x="191" y="0"/>
                  </a:moveTo>
                  <a:cubicBezTo>
                    <a:pt x="159" y="0"/>
                    <a:pt x="96" y="32"/>
                    <a:pt x="32" y="32"/>
                  </a:cubicBezTo>
                  <a:cubicBezTo>
                    <a:pt x="1" y="32"/>
                    <a:pt x="1" y="63"/>
                    <a:pt x="1" y="95"/>
                  </a:cubicBezTo>
                  <a:cubicBezTo>
                    <a:pt x="1" y="127"/>
                    <a:pt x="32" y="158"/>
                    <a:pt x="64" y="158"/>
                  </a:cubicBezTo>
                  <a:lnTo>
                    <a:pt x="222" y="158"/>
                  </a:lnTo>
                  <a:lnTo>
                    <a:pt x="286" y="127"/>
                  </a:lnTo>
                  <a:cubicBezTo>
                    <a:pt x="318" y="127"/>
                    <a:pt x="349" y="127"/>
                    <a:pt x="381" y="95"/>
                  </a:cubicBezTo>
                  <a:cubicBezTo>
                    <a:pt x="413" y="63"/>
                    <a:pt x="413" y="32"/>
                    <a:pt x="381" y="32"/>
                  </a:cubicBezTo>
                  <a:cubicBezTo>
                    <a:pt x="349" y="0"/>
                    <a:pt x="318" y="0"/>
                    <a:pt x="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861;p18">
              <a:extLst>
                <a:ext uri="{FF2B5EF4-FFF2-40B4-BE49-F238E27FC236}">
                  <a16:creationId xmlns:a16="http://schemas.microsoft.com/office/drawing/2014/main" xmlns="" id="{CCAB8D8F-537F-053F-B1AB-A0D703D7EEB8}"/>
                </a:ext>
              </a:extLst>
            </p:cNvPr>
            <p:cNvSpPr/>
            <p:nvPr/>
          </p:nvSpPr>
          <p:spPr>
            <a:xfrm>
              <a:off x="3826827" y="4201700"/>
              <a:ext cx="32715" cy="41295"/>
            </a:xfrm>
            <a:custGeom>
              <a:avLst/>
              <a:gdLst/>
              <a:ahLst/>
              <a:cxnLst/>
              <a:rect l="l" t="t" r="r" b="b"/>
              <a:pathLst>
                <a:path w="999" h="1261" extrusionOk="0">
                  <a:moveTo>
                    <a:pt x="111" y="0"/>
                  </a:moveTo>
                  <a:cubicBezTo>
                    <a:pt x="80" y="0"/>
                    <a:pt x="48" y="8"/>
                    <a:pt x="32" y="24"/>
                  </a:cubicBezTo>
                  <a:cubicBezTo>
                    <a:pt x="0" y="56"/>
                    <a:pt x="32" y="119"/>
                    <a:pt x="64" y="151"/>
                  </a:cubicBezTo>
                  <a:cubicBezTo>
                    <a:pt x="190" y="309"/>
                    <a:pt x="285" y="499"/>
                    <a:pt x="380" y="689"/>
                  </a:cubicBezTo>
                  <a:cubicBezTo>
                    <a:pt x="412" y="784"/>
                    <a:pt x="475" y="848"/>
                    <a:pt x="539" y="943"/>
                  </a:cubicBezTo>
                  <a:cubicBezTo>
                    <a:pt x="602" y="1038"/>
                    <a:pt x="665" y="1133"/>
                    <a:pt x="760" y="1228"/>
                  </a:cubicBezTo>
                  <a:cubicBezTo>
                    <a:pt x="784" y="1251"/>
                    <a:pt x="811" y="1261"/>
                    <a:pt x="837" y="1261"/>
                  </a:cubicBezTo>
                  <a:cubicBezTo>
                    <a:pt x="920" y="1261"/>
                    <a:pt x="998" y="1165"/>
                    <a:pt x="950" y="1069"/>
                  </a:cubicBezTo>
                  <a:cubicBezTo>
                    <a:pt x="887" y="974"/>
                    <a:pt x="792" y="911"/>
                    <a:pt x="729" y="816"/>
                  </a:cubicBezTo>
                  <a:cubicBezTo>
                    <a:pt x="665" y="721"/>
                    <a:pt x="602" y="626"/>
                    <a:pt x="539" y="531"/>
                  </a:cubicBezTo>
                  <a:cubicBezTo>
                    <a:pt x="412" y="373"/>
                    <a:pt x="317" y="183"/>
                    <a:pt x="190" y="24"/>
                  </a:cubicBezTo>
                  <a:cubicBezTo>
                    <a:pt x="175" y="8"/>
                    <a:pt x="143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862;p18">
              <a:extLst>
                <a:ext uri="{FF2B5EF4-FFF2-40B4-BE49-F238E27FC236}">
                  <a16:creationId xmlns:a16="http://schemas.microsoft.com/office/drawing/2014/main" xmlns="" id="{7534B2D1-DF9F-1276-ADD5-B18895B3F99D}"/>
                </a:ext>
              </a:extLst>
            </p:cNvPr>
            <p:cNvSpPr/>
            <p:nvPr/>
          </p:nvSpPr>
          <p:spPr>
            <a:xfrm>
              <a:off x="3842382" y="3992573"/>
              <a:ext cx="15293" cy="28556"/>
            </a:xfrm>
            <a:custGeom>
              <a:avLst/>
              <a:gdLst/>
              <a:ahLst/>
              <a:cxnLst/>
              <a:rect l="l" t="t" r="r" b="b"/>
              <a:pathLst>
                <a:path w="467" h="872" extrusionOk="0">
                  <a:moveTo>
                    <a:pt x="384" y="1"/>
                  </a:moveTo>
                  <a:cubicBezTo>
                    <a:pt x="370" y="1"/>
                    <a:pt x="357" y="5"/>
                    <a:pt x="349" y="13"/>
                  </a:cubicBezTo>
                  <a:cubicBezTo>
                    <a:pt x="254" y="140"/>
                    <a:pt x="190" y="266"/>
                    <a:pt x="159" y="393"/>
                  </a:cubicBezTo>
                  <a:cubicBezTo>
                    <a:pt x="127" y="456"/>
                    <a:pt x="95" y="520"/>
                    <a:pt x="64" y="583"/>
                  </a:cubicBezTo>
                  <a:cubicBezTo>
                    <a:pt x="64" y="647"/>
                    <a:pt x="0" y="710"/>
                    <a:pt x="32" y="805"/>
                  </a:cubicBezTo>
                  <a:cubicBezTo>
                    <a:pt x="32" y="844"/>
                    <a:pt x="81" y="871"/>
                    <a:pt x="125" y="871"/>
                  </a:cubicBezTo>
                  <a:cubicBezTo>
                    <a:pt x="152" y="871"/>
                    <a:pt x="178" y="861"/>
                    <a:pt x="190" y="837"/>
                  </a:cubicBezTo>
                  <a:cubicBezTo>
                    <a:pt x="254" y="773"/>
                    <a:pt x="254" y="678"/>
                    <a:pt x="285" y="615"/>
                  </a:cubicBezTo>
                  <a:cubicBezTo>
                    <a:pt x="285" y="551"/>
                    <a:pt x="317" y="488"/>
                    <a:pt x="317" y="456"/>
                  </a:cubicBezTo>
                  <a:cubicBezTo>
                    <a:pt x="380" y="330"/>
                    <a:pt x="412" y="203"/>
                    <a:pt x="444" y="76"/>
                  </a:cubicBezTo>
                  <a:cubicBezTo>
                    <a:pt x="467" y="30"/>
                    <a:pt x="422" y="1"/>
                    <a:pt x="3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863;p18">
              <a:extLst>
                <a:ext uri="{FF2B5EF4-FFF2-40B4-BE49-F238E27FC236}">
                  <a16:creationId xmlns:a16="http://schemas.microsoft.com/office/drawing/2014/main" xmlns="" id="{269162C4-817C-1582-EF8B-7C903EF6352F}"/>
                </a:ext>
              </a:extLst>
            </p:cNvPr>
            <p:cNvSpPr/>
            <p:nvPr/>
          </p:nvSpPr>
          <p:spPr>
            <a:xfrm>
              <a:off x="3850667" y="4002594"/>
              <a:ext cx="11462" cy="1532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258" y="0"/>
                  </a:moveTo>
                  <a:cubicBezTo>
                    <a:pt x="238" y="0"/>
                    <a:pt x="222" y="8"/>
                    <a:pt x="222" y="24"/>
                  </a:cubicBezTo>
                  <a:cubicBezTo>
                    <a:pt x="191" y="55"/>
                    <a:pt x="159" y="87"/>
                    <a:pt x="127" y="87"/>
                  </a:cubicBezTo>
                  <a:lnTo>
                    <a:pt x="191" y="87"/>
                  </a:lnTo>
                  <a:cubicBezTo>
                    <a:pt x="127" y="87"/>
                    <a:pt x="127" y="119"/>
                    <a:pt x="96" y="150"/>
                  </a:cubicBezTo>
                  <a:cubicBezTo>
                    <a:pt x="96" y="182"/>
                    <a:pt x="64" y="182"/>
                    <a:pt x="64" y="214"/>
                  </a:cubicBezTo>
                  <a:cubicBezTo>
                    <a:pt x="64" y="245"/>
                    <a:pt x="32" y="245"/>
                    <a:pt x="32" y="277"/>
                  </a:cubicBezTo>
                  <a:cubicBezTo>
                    <a:pt x="32" y="309"/>
                    <a:pt x="32" y="341"/>
                    <a:pt x="1" y="372"/>
                  </a:cubicBezTo>
                  <a:lnTo>
                    <a:pt x="32" y="372"/>
                  </a:lnTo>
                  <a:cubicBezTo>
                    <a:pt x="32" y="404"/>
                    <a:pt x="32" y="404"/>
                    <a:pt x="32" y="404"/>
                  </a:cubicBezTo>
                  <a:cubicBezTo>
                    <a:pt x="64" y="436"/>
                    <a:pt x="64" y="436"/>
                    <a:pt x="96" y="467"/>
                  </a:cubicBezTo>
                  <a:cubicBezTo>
                    <a:pt x="127" y="467"/>
                    <a:pt x="191" y="467"/>
                    <a:pt x="222" y="404"/>
                  </a:cubicBezTo>
                  <a:cubicBezTo>
                    <a:pt x="222" y="404"/>
                    <a:pt x="222" y="372"/>
                    <a:pt x="254" y="372"/>
                  </a:cubicBezTo>
                  <a:cubicBezTo>
                    <a:pt x="254" y="341"/>
                    <a:pt x="254" y="309"/>
                    <a:pt x="286" y="277"/>
                  </a:cubicBezTo>
                  <a:cubicBezTo>
                    <a:pt x="286" y="277"/>
                    <a:pt x="286" y="277"/>
                    <a:pt x="286" y="245"/>
                  </a:cubicBezTo>
                  <a:cubicBezTo>
                    <a:pt x="317" y="214"/>
                    <a:pt x="317" y="182"/>
                    <a:pt x="317" y="150"/>
                  </a:cubicBezTo>
                  <a:cubicBezTo>
                    <a:pt x="317" y="150"/>
                    <a:pt x="317" y="182"/>
                    <a:pt x="317" y="182"/>
                  </a:cubicBezTo>
                  <a:cubicBezTo>
                    <a:pt x="317" y="182"/>
                    <a:pt x="317" y="182"/>
                    <a:pt x="317" y="214"/>
                  </a:cubicBezTo>
                  <a:cubicBezTo>
                    <a:pt x="317" y="182"/>
                    <a:pt x="317" y="150"/>
                    <a:pt x="349" y="119"/>
                  </a:cubicBezTo>
                  <a:cubicBezTo>
                    <a:pt x="349" y="87"/>
                    <a:pt x="349" y="87"/>
                    <a:pt x="349" y="55"/>
                  </a:cubicBezTo>
                  <a:cubicBezTo>
                    <a:pt x="317" y="55"/>
                    <a:pt x="317" y="24"/>
                    <a:pt x="317" y="24"/>
                  </a:cubicBezTo>
                  <a:cubicBezTo>
                    <a:pt x="302" y="8"/>
                    <a:pt x="278" y="0"/>
                    <a:pt x="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864;p18">
              <a:extLst>
                <a:ext uri="{FF2B5EF4-FFF2-40B4-BE49-F238E27FC236}">
                  <a16:creationId xmlns:a16="http://schemas.microsoft.com/office/drawing/2014/main" xmlns="" id="{88D08454-10FF-5920-9871-51C169305303}"/>
                </a:ext>
              </a:extLst>
            </p:cNvPr>
            <p:cNvSpPr/>
            <p:nvPr/>
          </p:nvSpPr>
          <p:spPr>
            <a:xfrm>
              <a:off x="3798827" y="3944238"/>
              <a:ext cx="7303" cy="10414"/>
            </a:xfrm>
            <a:custGeom>
              <a:avLst/>
              <a:gdLst/>
              <a:ahLst/>
              <a:cxnLst/>
              <a:rect l="l" t="t" r="r" b="b"/>
              <a:pathLst>
                <a:path w="223" h="318" extrusionOk="0">
                  <a:moveTo>
                    <a:pt x="95" y="1"/>
                  </a:moveTo>
                  <a:cubicBezTo>
                    <a:pt x="95" y="1"/>
                    <a:pt x="64" y="32"/>
                    <a:pt x="32" y="32"/>
                  </a:cubicBezTo>
                  <a:cubicBezTo>
                    <a:pt x="32" y="96"/>
                    <a:pt x="0" y="127"/>
                    <a:pt x="0" y="159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222"/>
                    <a:pt x="0" y="222"/>
                    <a:pt x="0" y="254"/>
                  </a:cubicBezTo>
                  <a:cubicBezTo>
                    <a:pt x="32" y="286"/>
                    <a:pt x="32" y="317"/>
                    <a:pt x="64" y="317"/>
                  </a:cubicBezTo>
                  <a:lnTo>
                    <a:pt x="127" y="317"/>
                  </a:lnTo>
                  <a:cubicBezTo>
                    <a:pt x="159" y="317"/>
                    <a:pt x="159" y="286"/>
                    <a:pt x="159" y="286"/>
                  </a:cubicBezTo>
                  <a:cubicBezTo>
                    <a:pt x="159" y="286"/>
                    <a:pt x="190" y="254"/>
                    <a:pt x="190" y="254"/>
                  </a:cubicBezTo>
                  <a:cubicBezTo>
                    <a:pt x="189" y="254"/>
                    <a:pt x="188" y="254"/>
                    <a:pt x="186" y="254"/>
                  </a:cubicBezTo>
                  <a:lnTo>
                    <a:pt x="186" y="254"/>
                  </a:lnTo>
                  <a:cubicBezTo>
                    <a:pt x="190" y="246"/>
                    <a:pt x="190" y="238"/>
                    <a:pt x="190" y="222"/>
                  </a:cubicBezTo>
                  <a:cubicBezTo>
                    <a:pt x="190" y="254"/>
                    <a:pt x="190" y="254"/>
                    <a:pt x="190" y="254"/>
                  </a:cubicBezTo>
                  <a:cubicBezTo>
                    <a:pt x="190" y="254"/>
                    <a:pt x="222" y="222"/>
                    <a:pt x="222" y="191"/>
                  </a:cubicBezTo>
                  <a:cubicBezTo>
                    <a:pt x="222" y="159"/>
                    <a:pt x="222" y="127"/>
                    <a:pt x="222" y="127"/>
                  </a:cubicBezTo>
                  <a:cubicBezTo>
                    <a:pt x="222" y="96"/>
                    <a:pt x="222" y="64"/>
                    <a:pt x="222" y="32"/>
                  </a:cubicBezTo>
                  <a:cubicBezTo>
                    <a:pt x="222" y="32"/>
                    <a:pt x="190" y="1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865;p18">
              <a:extLst>
                <a:ext uri="{FF2B5EF4-FFF2-40B4-BE49-F238E27FC236}">
                  <a16:creationId xmlns:a16="http://schemas.microsoft.com/office/drawing/2014/main" xmlns="" id="{C1FDCD57-FD3C-F4A1-D13D-D7CE1BB0EB29}"/>
                </a:ext>
              </a:extLst>
            </p:cNvPr>
            <p:cNvSpPr/>
            <p:nvPr/>
          </p:nvSpPr>
          <p:spPr>
            <a:xfrm>
              <a:off x="3621466" y="3933038"/>
              <a:ext cx="15588" cy="74304"/>
            </a:xfrm>
            <a:custGeom>
              <a:avLst/>
              <a:gdLst/>
              <a:ahLst/>
              <a:cxnLst/>
              <a:rect l="l" t="t" r="r" b="b"/>
              <a:pathLst>
                <a:path w="476" h="2269" extrusionOk="0">
                  <a:moveTo>
                    <a:pt x="371" y="0"/>
                  </a:moveTo>
                  <a:cubicBezTo>
                    <a:pt x="335" y="0"/>
                    <a:pt x="299" y="18"/>
                    <a:pt x="286" y="58"/>
                  </a:cubicBezTo>
                  <a:cubicBezTo>
                    <a:pt x="254" y="438"/>
                    <a:pt x="191" y="786"/>
                    <a:pt x="128" y="1134"/>
                  </a:cubicBezTo>
                  <a:cubicBezTo>
                    <a:pt x="128" y="1293"/>
                    <a:pt x="96" y="1483"/>
                    <a:pt x="64" y="1641"/>
                  </a:cubicBezTo>
                  <a:cubicBezTo>
                    <a:pt x="33" y="1831"/>
                    <a:pt x="1" y="1989"/>
                    <a:pt x="1" y="2179"/>
                  </a:cubicBezTo>
                  <a:cubicBezTo>
                    <a:pt x="1" y="2235"/>
                    <a:pt x="65" y="2269"/>
                    <a:pt x="125" y="2269"/>
                  </a:cubicBezTo>
                  <a:cubicBezTo>
                    <a:pt x="168" y="2269"/>
                    <a:pt x="209" y="2251"/>
                    <a:pt x="223" y="2211"/>
                  </a:cubicBezTo>
                  <a:cubicBezTo>
                    <a:pt x="286" y="2021"/>
                    <a:pt x="286" y="1863"/>
                    <a:pt x="286" y="1673"/>
                  </a:cubicBezTo>
                  <a:cubicBezTo>
                    <a:pt x="318" y="1514"/>
                    <a:pt x="349" y="1324"/>
                    <a:pt x="349" y="1134"/>
                  </a:cubicBezTo>
                  <a:lnTo>
                    <a:pt x="476" y="89"/>
                  </a:lnTo>
                  <a:cubicBezTo>
                    <a:pt x="476" y="34"/>
                    <a:pt x="422" y="0"/>
                    <a:pt x="3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866;p18">
              <a:extLst>
                <a:ext uri="{FF2B5EF4-FFF2-40B4-BE49-F238E27FC236}">
                  <a16:creationId xmlns:a16="http://schemas.microsoft.com/office/drawing/2014/main" xmlns="" id="{44083F32-5B0C-3962-1D48-1FBF47CFDCF8}"/>
                </a:ext>
              </a:extLst>
            </p:cNvPr>
            <p:cNvSpPr/>
            <p:nvPr/>
          </p:nvSpPr>
          <p:spPr>
            <a:xfrm>
              <a:off x="3618355" y="4012222"/>
              <a:ext cx="8351" cy="12379"/>
            </a:xfrm>
            <a:custGeom>
              <a:avLst/>
              <a:gdLst/>
              <a:ahLst/>
              <a:cxnLst/>
              <a:rect l="l" t="t" r="r" b="b"/>
              <a:pathLst>
                <a:path w="255" h="378" extrusionOk="0">
                  <a:moveTo>
                    <a:pt x="159" y="1"/>
                  </a:moveTo>
                  <a:cubicBezTo>
                    <a:pt x="138" y="1"/>
                    <a:pt x="117" y="15"/>
                    <a:pt x="96" y="15"/>
                  </a:cubicBezTo>
                  <a:cubicBezTo>
                    <a:pt x="64" y="47"/>
                    <a:pt x="33" y="47"/>
                    <a:pt x="33" y="78"/>
                  </a:cubicBezTo>
                  <a:cubicBezTo>
                    <a:pt x="33" y="110"/>
                    <a:pt x="33" y="142"/>
                    <a:pt x="1" y="173"/>
                  </a:cubicBezTo>
                  <a:cubicBezTo>
                    <a:pt x="1" y="173"/>
                    <a:pt x="1" y="205"/>
                    <a:pt x="1" y="205"/>
                  </a:cubicBezTo>
                  <a:cubicBezTo>
                    <a:pt x="1" y="237"/>
                    <a:pt x="1" y="237"/>
                    <a:pt x="1" y="268"/>
                  </a:cubicBezTo>
                  <a:cubicBezTo>
                    <a:pt x="1" y="279"/>
                    <a:pt x="1" y="290"/>
                    <a:pt x="2" y="301"/>
                  </a:cubicBezTo>
                  <a:lnTo>
                    <a:pt x="2" y="301"/>
                  </a:lnTo>
                  <a:cubicBezTo>
                    <a:pt x="2" y="301"/>
                    <a:pt x="1" y="300"/>
                    <a:pt x="1" y="300"/>
                  </a:cubicBezTo>
                  <a:lnTo>
                    <a:pt x="1" y="300"/>
                  </a:lnTo>
                  <a:cubicBezTo>
                    <a:pt x="1" y="309"/>
                    <a:pt x="4" y="319"/>
                    <a:pt x="9" y="328"/>
                  </a:cubicBezTo>
                  <a:lnTo>
                    <a:pt x="9" y="328"/>
                  </a:lnTo>
                  <a:cubicBezTo>
                    <a:pt x="13" y="339"/>
                    <a:pt x="21" y="351"/>
                    <a:pt x="33" y="363"/>
                  </a:cubicBezTo>
                  <a:cubicBezTo>
                    <a:pt x="33" y="359"/>
                    <a:pt x="33" y="356"/>
                    <a:pt x="33" y="353"/>
                  </a:cubicBezTo>
                  <a:lnTo>
                    <a:pt x="33" y="353"/>
                  </a:lnTo>
                  <a:cubicBezTo>
                    <a:pt x="42" y="359"/>
                    <a:pt x="53" y="363"/>
                    <a:pt x="64" y="363"/>
                  </a:cubicBezTo>
                  <a:lnTo>
                    <a:pt x="96" y="363"/>
                  </a:lnTo>
                  <a:cubicBezTo>
                    <a:pt x="106" y="374"/>
                    <a:pt x="117" y="377"/>
                    <a:pt x="128" y="377"/>
                  </a:cubicBezTo>
                  <a:cubicBezTo>
                    <a:pt x="149" y="377"/>
                    <a:pt x="170" y="363"/>
                    <a:pt x="191" y="363"/>
                  </a:cubicBezTo>
                  <a:lnTo>
                    <a:pt x="128" y="363"/>
                  </a:lnTo>
                  <a:cubicBezTo>
                    <a:pt x="159" y="363"/>
                    <a:pt x="191" y="332"/>
                    <a:pt x="223" y="332"/>
                  </a:cubicBezTo>
                  <a:cubicBezTo>
                    <a:pt x="223" y="300"/>
                    <a:pt x="223" y="300"/>
                    <a:pt x="223" y="268"/>
                  </a:cubicBezTo>
                  <a:cubicBezTo>
                    <a:pt x="223" y="268"/>
                    <a:pt x="223" y="237"/>
                    <a:pt x="223" y="237"/>
                  </a:cubicBezTo>
                  <a:lnTo>
                    <a:pt x="254" y="142"/>
                  </a:lnTo>
                  <a:cubicBezTo>
                    <a:pt x="254" y="110"/>
                    <a:pt x="254" y="78"/>
                    <a:pt x="254" y="47"/>
                  </a:cubicBezTo>
                  <a:cubicBezTo>
                    <a:pt x="223" y="47"/>
                    <a:pt x="191" y="15"/>
                    <a:pt x="191" y="15"/>
                  </a:cubicBezTo>
                  <a:cubicBezTo>
                    <a:pt x="180" y="4"/>
                    <a:pt x="170" y="1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867;p18">
              <a:extLst>
                <a:ext uri="{FF2B5EF4-FFF2-40B4-BE49-F238E27FC236}">
                  <a16:creationId xmlns:a16="http://schemas.microsoft.com/office/drawing/2014/main" xmlns="" id="{12626FC5-FC96-F990-EC43-CB0F2E12B8CD}"/>
                </a:ext>
              </a:extLst>
            </p:cNvPr>
            <p:cNvSpPr/>
            <p:nvPr/>
          </p:nvSpPr>
          <p:spPr>
            <a:xfrm>
              <a:off x="3506849" y="4168592"/>
              <a:ext cx="43096" cy="47386"/>
            </a:xfrm>
            <a:custGeom>
              <a:avLst/>
              <a:gdLst/>
              <a:ahLst/>
              <a:cxnLst/>
              <a:rect l="l" t="t" r="r" b="b"/>
              <a:pathLst>
                <a:path w="1316" h="1447" extrusionOk="0">
                  <a:moveTo>
                    <a:pt x="97" y="1"/>
                  </a:moveTo>
                  <a:cubicBezTo>
                    <a:pt x="45" y="1"/>
                    <a:pt x="0" y="68"/>
                    <a:pt x="49" y="117"/>
                  </a:cubicBezTo>
                  <a:cubicBezTo>
                    <a:pt x="239" y="339"/>
                    <a:pt x="429" y="560"/>
                    <a:pt x="619" y="782"/>
                  </a:cubicBezTo>
                  <a:cubicBezTo>
                    <a:pt x="714" y="909"/>
                    <a:pt x="809" y="1004"/>
                    <a:pt x="904" y="1130"/>
                  </a:cubicBezTo>
                  <a:lnTo>
                    <a:pt x="1062" y="1289"/>
                  </a:lnTo>
                  <a:cubicBezTo>
                    <a:pt x="1094" y="1352"/>
                    <a:pt x="1157" y="1415"/>
                    <a:pt x="1221" y="1447"/>
                  </a:cubicBezTo>
                  <a:cubicBezTo>
                    <a:pt x="1284" y="1447"/>
                    <a:pt x="1316" y="1415"/>
                    <a:pt x="1316" y="1352"/>
                  </a:cubicBezTo>
                  <a:cubicBezTo>
                    <a:pt x="1316" y="1289"/>
                    <a:pt x="1252" y="1225"/>
                    <a:pt x="1221" y="1194"/>
                  </a:cubicBezTo>
                  <a:cubicBezTo>
                    <a:pt x="1157" y="1130"/>
                    <a:pt x="1126" y="1067"/>
                    <a:pt x="1062" y="1004"/>
                  </a:cubicBezTo>
                  <a:cubicBezTo>
                    <a:pt x="967" y="909"/>
                    <a:pt x="841" y="782"/>
                    <a:pt x="746" y="687"/>
                  </a:cubicBezTo>
                  <a:cubicBezTo>
                    <a:pt x="556" y="465"/>
                    <a:pt x="334" y="244"/>
                    <a:pt x="144" y="22"/>
                  </a:cubicBezTo>
                  <a:cubicBezTo>
                    <a:pt x="129" y="7"/>
                    <a:pt x="113" y="1"/>
                    <a:pt x="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868;p18">
              <a:extLst>
                <a:ext uri="{FF2B5EF4-FFF2-40B4-BE49-F238E27FC236}">
                  <a16:creationId xmlns:a16="http://schemas.microsoft.com/office/drawing/2014/main" xmlns="" id="{61566FBF-E306-324A-8CBE-524F33E1CBA9}"/>
                </a:ext>
              </a:extLst>
            </p:cNvPr>
            <p:cNvSpPr/>
            <p:nvPr/>
          </p:nvSpPr>
          <p:spPr>
            <a:xfrm>
              <a:off x="3555119" y="4218041"/>
              <a:ext cx="12477" cy="12477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63" y="0"/>
                  </a:moveTo>
                  <a:cubicBezTo>
                    <a:pt x="32" y="0"/>
                    <a:pt x="32" y="32"/>
                    <a:pt x="0" y="32"/>
                  </a:cubicBezTo>
                  <a:cubicBezTo>
                    <a:pt x="0" y="64"/>
                    <a:pt x="0" y="64"/>
                    <a:pt x="0" y="95"/>
                  </a:cubicBezTo>
                  <a:cubicBezTo>
                    <a:pt x="0" y="95"/>
                    <a:pt x="0" y="127"/>
                    <a:pt x="32" y="127"/>
                  </a:cubicBezTo>
                  <a:lnTo>
                    <a:pt x="63" y="190"/>
                  </a:lnTo>
                  <a:cubicBezTo>
                    <a:pt x="95" y="222"/>
                    <a:pt x="95" y="222"/>
                    <a:pt x="127" y="254"/>
                  </a:cubicBezTo>
                  <a:cubicBezTo>
                    <a:pt x="127" y="285"/>
                    <a:pt x="158" y="285"/>
                    <a:pt x="158" y="317"/>
                  </a:cubicBezTo>
                  <a:cubicBezTo>
                    <a:pt x="190" y="317"/>
                    <a:pt x="222" y="349"/>
                    <a:pt x="253" y="349"/>
                  </a:cubicBezTo>
                  <a:cubicBezTo>
                    <a:pt x="253" y="349"/>
                    <a:pt x="253" y="380"/>
                    <a:pt x="285" y="380"/>
                  </a:cubicBezTo>
                  <a:lnTo>
                    <a:pt x="348" y="380"/>
                  </a:lnTo>
                  <a:cubicBezTo>
                    <a:pt x="380" y="380"/>
                    <a:pt x="380" y="349"/>
                    <a:pt x="380" y="317"/>
                  </a:cubicBezTo>
                  <a:cubicBezTo>
                    <a:pt x="380" y="285"/>
                    <a:pt x="380" y="285"/>
                    <a:pt x="348" y="254"/>
                  </a:cubicBezTo>
                  <a:cubicBezTo>
                    <a:pt x="348" y="254"/>
                    <a:pt x="348" y="222"/>
                    <a:pt x="317" y="190"/>
                  </a:cubicBezTo>
                  <a:cubicBezTo>
                    <a:pt x="285" y="159"/>
                    <a:pt x="285" y="159"/>
                    <a:pt x="253" y="127"/>
                  </a:cubicBezTo>
                  <a:cubicBezTo>
                    <a:pt x="222" y="127"/>
                    <a:pt x="222" y="95"/>
                    <a:pt x="190" y="64"/>
                  </a:cubicBezTo>
                  <a:cubicBezTo>
                    <a:pt x="158" y="64"/>
                    <a:pt x="127" y="32"/>
                    <a:pt x="127" y="32"/>
                  </a:cubicBezTo>
                  <a:cubicBezTo>
                    <a:pt x="95" y="0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869;p18">
              <a:extLst>
                <a:ext uri="{FF2B5EF4-FFF2-40B4-BE49-F238E27FC236}">
                  <a16:creationId xmlns:a16="http://schemas.microsoft.com/office/drawing/2014/main" xmlns="" id="{6BFB2178-CE9E-38D1-31FC-93E9D0208CEE}"/>
                </a:ext>
              </a:extLst>
            </p:cNvPr>
            <p:cNvSpPr/>
            <p:nvPr/>
          </p:nvSpPr>
          <p:spPr>
            <a:xfrm>
              <a:off x="3681001" y="4258746"/>
              <a:ext cx="23480" cy="56195"/>
            </a:xfrm>
            <a:custGeom>
              <a:avLst/>
              <a:gdLst/>
              <a:ahLst/>
              <a:cxnLst/>
              <a:rect l="l" t="t" r="r" b="b"/>
              <a:pathLst>
                <a:path w="717" h="1716" extrusionOk="0">
                  <a:moveTo>
                    <a:pt x="101" y="0"/>
                  </a:moveTo>
                  <a:cubicBezTo>
                    <a:pt x="51" y="0"/>
                    <a:pt x="1" y="42"/>
                    <a:pt x="20" y="119"/>
                  </a:cubicBezTo>
                  <a:cubicBezTo>
                    <a:pt x="115" y="404"/>
                    <a:pt x="178" y="689"/>
                    <a:pt x="273" y="942"/>
                  </a:cubicBezTo>
                  <a:cubicBezTo>
                    <a:pt x="336" y="1069"/>
                    <a:pt x="368" y="1227"/>
                    <a:pt x="431" y="1354"/>
                  </a:cubicBezTo>
                  <a:lnTo>
                    <a:pt x="495" y="1544"/>
                  </a:lnTo>
                  <a:cubicBezTo>
                    <a:pt x="526" y="1639"/>
                    <a:pt x="526" y="1702"/>
                    <a:pt x="621" y="1702"/>
                  </a:cubicBezTo>
                  <a:cubicBezTo>
                    <a:pt x="631" y="1712"/>
                    <a:pt x="640" y="1716"/>
                    <a:pt x="648" y="1716"/>
                  </a:cubicBezTo>
                  <a:cubicBezTo>
                    <a:pt x="669" y="1716"/>
                    <a:pt x="685" y="1693"/>
                    <a:pt x="685" y="1671"/>
                  </a:cubicBezTo>
                  <a:cubicBezTo>
                    <a:pt x="716" y="1639"/>
                    <a:pt x="685" y="1576"/>
                    <a:pt x="685" y="1512"/>
                  </a:cubicBezTo>
                  <a:lnTo>
                    <a:pt x="590" y="1322"/>
                  </a:lnTo>
                  <a:lnTo>
                    <a:pt x="463" y="879"/>
                  </a:lnTo>
                  <a:cubicBezTo>
                    <a:pt x="368" y="626"/>
                    <a:pt x="273" y="341"/>
                    <a:pt x="178" y="56"/>
                  </a:cubicBezTo>
                  <a:cubicBezTo>
                    <a:pt x="166" y="18"/>
                    <a:pt x="133" y="0"/>
                    <a:pt x="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870;p18">
              <a:extLst>
                <a:ext uri="{FF2B5EF4-FFF2-40B4-BE49-F238E27FC236}">
                  <a16:creationId xmlns:a16="http://schemas.microsoft.com/office/drawing/2014/main" xmlns="" id="{5B4B678B-ACD3-216E-EA5A-1E4B540B0206}"/>
                </a:ext>
              </a:extLst>
            </p:cNvPr>
            <p:cNvSpPr/>
            <p:nvPr/>
          </p:nvSpPr>
          <p:spPr>
            <a:xfrm>
              <a:off x="3672290" y="4257436"/>
              <a:ext cx="9366" cy="18109"/>
            </a:xfrm>
            <a:custGeom>
              <a:avLst/>
              <a:gdLst/>
              <a:ahLst/>
              <a:cxnLst/>
              <a:rect l="l" t="t" r="r" b="b"/>
              <a:pathLst>
                <a:path w="286" h="553" extrusionOk="0">
                  <a:moveTo>
                    <a:pt x="64" y="1"/>
                  </a:moveTo>
                  <a:cubicBezTo>
                    <a:pt x="32" y="32"/>
                    <a:pt x="1" y="32"/>
                    <a:pt x="1" y="64"/>
                  </a:cubicBezTo>
                  <a:cubicBezTo>
                    <a:pt x="1" y="96"/>
                    <a:pt x="1" y="127"/>
                    <a:pt x="1" y="127"/>
                  </a:cubicBezTo>
                  <a:cubicBezTo>
                    <a:pt x="1" y="191"/>
                    <a:pt x="32" y="254"/>
                    <a:pt x="32" y="317"/>
                  </a:cubicBezTo>
                  <a:lnTo>
                    <a:pt x="64" y="412"/>
                  </a:lnTo>
                  <a:cubicBezTo>
                    <a:pt x="64" y="444"/>
                    <a:pt x="96" y="476"/>
                    <a:pt x="96" y="507"/>
                  </a:cubicBezTo>
                  <a:cubicBezTo>
                    <a:pt x="127" y="539"/>
                    <a:pt x="159" y="539"/>
                    <a:pt x="191" y="539"/>
                  </a:cubicBezTo>
                  <a:lnTo>
                    <a:pt x="159" y="539"/>
                  </a:lnTo>
                  <a:cubicBezTo>
                    <a:pt x="168" y="548"/>
                    <a:pt x="180" y="552"/>
                    <a:pt x="193" y="552"/>
                  </a:cubicBezTo>
                  <a:cubicBezTo>
                    <a:pt x="222" y="552"/>
                    <a:pt x="254" y="530"/>
                    <a:pt x="254" y="507"/>
                  </a:cubicBezTo>
                  <a:lnTo>
                    <a:pt x="254" y="507"/>
                  </a:lnTo>
                  <a:cubicBezTo>
                    <a:pt x="254" y="507"/>
                    <a:pt x="222" y="539"/>
                    <a:pt x="222" y="539"/>
                  </a:cubicBezTo>
                  <a:cubicBezTo>
                    <a:pt x="254" y="507"/>
                    <a:pt x="286" y="476"/>
                    <a:pt x="254" y="444"/>
                  </a:cubicBezTo>
                  <a:lnTo>
                    <a:pt x="254" y="412"/>
                  </a:lnTo>
                  <a:cubicBezTo>
                    <a:pt x="254" y="381"/>
                    <a:pt x="254" y="349"/>
                    <a:pt x="254" y="349"/>
                  </a:cubicBezTo>
                  <a:lnTo>
                    <a:pt x="222" y="254"/>
                  </a:lnTo>
                  <a:cubicBezTo>
                    <a:pt x="222" y="191"/>
                    <a:pt x="191" y="159"/>
                    <a:pt x="191" y="96"/>
                  </a:cubicBezTo>
                  <a:cubicBezTo>
                    <a:pt x="191" y="64"/>
                    <a:pt x="159" y="32"/>
                    <a:pt x="159" y="32"/>
                  </a:cubicBezTo>
                  <a:cubicBezTo>
                    <a:pt x="127" y="1"/>
                    <a:pt x="96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871;p18">
              <a:extLst>
                <a:ext uri="{FF2B5EF4-FFF2-40B4-BE49-F238E27FC236}">
                  <a16:creationId xmlns:a16="http://schemas.microsoft.com/office/drawing/2014/main" xmlns="" id="{67C3B1CC-0D23-3A51-643E-969319EF1C2A}"/>
                </a:ext>
              </a:extLst>
            </p:cNvPr>
            <p:cNvSpPr/>
            <p:nvPr/>
          </p:nvSpPr>
          <p:spPr>
            <a:xfrm>
              <a:off x="3423408" y="4173045"/>
              <a:ext cx="52003" cy="118906"/>
            </a:xfrm>
            <a:custGeom>
              <a:avLst/>
              <a:gdLst/>
              <a:ahLst/>
              <a:cxnLst/>
              <a:rect l="l" t="t" r="r" b="b"/>
              <a:pathLst>
                <a:path w="1588" h="3631" extrusionOk="0">
                  <a:moveTo>
                    <a:pt x="78" y="0"/>
                  </a:moveTo>
                  <a:cubicBezTo>
                    <a:pt x="39" y="0"/>
                    <a:pt x="0" y="24"/>
                    <a:pt x="0" y="76"/>
                  </a:cubicBezTo>
                  <a:cubicBezTo>
                    <a:pt x="158" y="1343"/>
                    <a:pt x="665" y="2546"/>
                    <a:pt x="1362" y="3591"/>
                  </a:cubicBezTo>
                  <a:cubicBezTo>
                    <a:pt x="1380" y="3619"/>
                    <a:pt x="1410" y="3630"/>
                    <a:pt x="1440" y="3630"/>
                  </a:cubicBezTo>
                  <a:cubicBezTo>
                    <a:pt x="1512" y="3630"/>
                    <a:pt x="1587" y="3563"/>
                    <a:pt x="1520" y="3496"/>
                  </a:cubicBezTo>
                  <a:cubicBezTo>
                    <a:pt x="1172" y="2989"/>
                    <a:pt x="855" y="2419"/>
                    <a:pt x="634" y="1818"/>
                  </a:cubicBezTo>
                  <a:cubicBezTo>
                    <a:pt x="412" y="1248"/>
                    <a:pt x="285" y="646"/>
                    <a:pt x="158" y="44"/>
                  </a:cubicBezTo>
                  <a:cubicBezTo>
                    <a:pt x="144" y="16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872;p18">
              <a:extLst>
                <a:ext uri="{FF2B5EF4-FFF2-40B4-BE49-F238E27FC236}">
                  <a16:creationId xmlns:a16="http://schemas.microsoft.com/office/drawing/2014/main" xmlns="" id="{E59E636A-5D50-D72D-B89E-92CE628278CA}"/>
                </a:ext>
              </a:extLst>
            </p:cNvPr>
            <p:cNvSpPr/>
            <p:nvPr/>
          </p:nvSpPr>
          <p:spPr>
            <a:xfrm>
              <a:off x="3476295" y="4295030"/>
              <a:ext cx="12477" cy="14049"/>
            </a:xfrm>
            <a:custGeom>
              <a:avLst/>
              <a:gdLst/>
              <a:ahLst/>
              <a:cxnLst/>
              <a:rect l="l" t="t" r="r" b="b"/>
              <a:pathLst>
                <a:path w="381" h="429" extrusionOk="0">
                  <a:moveTo>
                    <a:pt x="95" y="1"/>
                  </a:moveTo>
                  <a:cubicBezTo>
                    <a:pt x="72" y="1"/>
                    <a:pt x="48" y="9"/>
                    <a:pt x="32" y="24"/>
                  </a:cubicBezTo>
                  <a:cubicBezTo>
                    <a:pt x="0" y="56"/>
                    <a:pt x="0" y="88"/>
                    <a:pt x="0" y="119"/>
                  </a:cubicBezTo>
                  <a:cubicBezTo>
                    <a:pt x="0" y="119"/>
                    <a:pt x="0" y="119"/>
                    <a:pt x="0" y="151"/>
                  </a:cubicBezTo>
                  <a:cubicBezTo>
                    <a:pt x="0" y="151"/>
                    <a:pt x="0" y="183"/>
                    <a:pt x="32" y="183"/>
                  </a:cubicBezTo>
                  <a:cubicBezTo>
                    <a:pt x="32" y="214"/>
                    <a:pt x="64" y="246"/>
                    <a:pt x="95" y="278"/>
                  </a:cubicBezTo>
                  <a:lnTo>
                    <a:pt x="127" y="309"/>
                  </a:lnTo>
                  <a:cubicBezTo>
                    <a:pt x="159" y="341"/>
                    <a:pt x="159" y="341"/>
                    <a:pt x="159" y="373"/>
                  </a:cubicBezTo>
                  <a:cubicBezTo>
                    <a:pt x="174" y="389"/>
                    <a:pt x="198" y="397"/>
                    <a:pt x="222" y="401"/>
                  </a:cubicBezTo>
                  <a:lnTo>
                    <a:pt x="222" y="401"/>
                  </a:lnTo>
                  <a:lnTo>
                    <a:pt x="222" y="373"/>
                  </a:lnTo>
                  <a:cubicBezTo>
                    <a:pt x="222" y="394"/>
                    <a:pt x="236" y="401"/>
                    <a:pt x="245" y="403"/>
                  </a:cubicBezTo>
                  <a:lnTo>
                    <a:pt x="245" y="403"/>
                  </a:lnTo>
                  <a:cubicBezTo>
                    <a:pt x="238" y="403"/>
                    <a:pt x="230" y="402"/>
                    <a:pt x="222" y="401"/>
                  </a:cubicBezTo>
                  <a:lnTo>
                    <a:pt x="222" y="401"/>
                  </a:lnTo>
                  <a:lnTo>
                    <a:pt x="222" y="404"/>
                  </a:lnTo>
                  <a:lnTo>
                    <a:pt x="254" y="404"/>
                  </a:lnTo>
                  <a:cubicBezTo>
                    <a:pt x="254" y="404"/>
                    <a:pt x="250" y="404"/>
                    <a:pt x="245" y="403"/>
                  </a:cubicBezTo>
                  <a:lnTo>
                    <a:pt x="245" y="403"/>
                  </a:lnTo>
                  <a:cubicBezTo>
                    <a:pt x="261" y="404"/>
                    <a:pt x="275" y="404"/>
                    <a:pt x="285" y="404"/>
                  </a:cubicBezTo>
                  <a:lnTo>
                    <a:pt x="254" y="404"/>
                  </a:lnTo>
                  <a:cubicBezTo>
                    <a:pt x="269" y="420"/>
                    <a:pt x="285" y="428"/>
                    <a:pt x="301" y="428"/>
                  </a:cubicBezTo>
                  <a:cubicBezTo>
                    <a:pt x="317" y="428"/>
                    <a:pt x="333" y="420"/>
                    <a:pt x="349" y="404"/>
                  </a:cubicBezTo>
                  <a:cubicBezTo>
                    <a:pt x="380" y="404"/>
                    <a:pt x="380" y="341"/>
                    <a:pt x="380" y="309"/>
                  </a:cubicBezTo>
                  <a:cubicBezTo>
                    <a:pt x="376" y="309"/>
                    <a:pt x="372" y="310"/>
                    <a:pt x="369" y="311"/>
                  </a:cubicBezTo>
                  <a:lnTo>
                    <a:pt x="369" y="311"/>
                  </a:lnTo>
                  <a:cubicBezTo>
                    <a:pt x="372" y="303"/>
                    <a:pt x="373" y="295"/>
                    <a:pt x="372" y="287"/>
                  </a:cubicBezTo>
                  <a:lnTo>
                    <a:pt x="372" y="287"/>
                  </a:lnTo>
                  <a:cubicBezTo>
                    <a:pt x="380" y="296"/>
                    <a:pt x="380" y="309"/>
                    <a:pt x="380" y="309"/>
                  </a:cubicBezTo>
                  <a:lnTo>
                    <a:pt x="380" y="309"/>
                  </a:lnTo>
                  <a:cubicBezTo>
                    <a:pt x="380" y="299"/>
                    <a:pt x="377" y="292"/>
                    <a:pt x="372" y="287"/>
                  </a:cubicBezTo>
                  <a:lnTo>
                    <a:pt x="372" y="287"/>
                  </a:lnTo>
                  <a:cubicBezTo>
                    <a:pt x="372" y="287"/>
                    <a:pt x="372" y="287"/>
                    <a:pt x="372" y="287"/>
                  </a:cubicBezTo>
                  <a:lnTo>
                    <a:pt x="372" y="287"/>
                  </a:lnTo>
                  <a:cubicBezTo>
                    <a:pt x="372" y="287"/>
                    <a:pt x="372" y="287"/>
                    <a:pt x="371" y="287"/>
                  </a:cubicBezTo>
                  <a:lnTo>
                    <a:pt x="371" y="287"/>
                  </a:lnTo>
                  <a:cubicBezTo>
                    <a:pt x="372" y="287"/>
                    <a:pt x="372" y="287"/>
                    <a:pt x="372" y="287"/>
                  </a:cubicBezTo>
                  <a:lnTo>
                    <a:pt x="372" y="287"/>
                  </a:lnTo>
                  <a:cubicBezTo>
                    <a:pt x="370" y="273"/>
                    <a:pt x="362" y="260"/>
                    <a:pt x="349" y="246"/>
                  </a:cubicBezTo>
                  <a:cubicBezTo>
                    <a:pt x="317" y="183"/>
                    <a:pt x="285" y="151"/>
                    <a:pt x="254" y="119"/>
                  </a:cubicBezTo>
                  <a:cubicBezTo>
                    <a:pt x="222" y="88"/>
                    <a:pt x="190" y="56"/>
                    <a:pt x="159" y="24"/>
                  </a:cubicBezTo>
                  <a:cubicBezTo>
                    <a:pt x="143" y="9"/>
                    <a:pt x="119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873;p18">
              <a:extLst>
                <a:ext uri="{FF2B5EF4-FFF2-40B4-BE49-F238E27FC236}">
                  <a16:creationId xmlns:a16="http://schemas.microsoft.com/office/drawing/2014/main" xmlns="" id="{B5F729D5-7AA8-417B-1AFC-98653CA79906}"/>
                </a:ext>
              </a:extLst>
            </p:cNvPr>
            <p:cNvSpPr/>
            <p:nvPr/>
          </p:nvSpPr>
          <p:spPr>
            <a:xfrm>
              <a:off x="3795978" y="4297618"/>
              <a:ext cx="65757" cy="48139"/>
            </a:xfrm>
            <a:custGeom>
              <a:avLst/>
              <a:gdLst/>
              <a:ahLst/>
              <a:cxnLst/>
              <a:rect l="l" t="t" r="r" b="b"/>
              <a:pathLst>
                <a:path w="2008" h="1470" extrusionOk="0">
                  <a:moveTo>
                    <a:pt x="1916" y="0"/>
                  </a:moveTo>
                  <a:cubicBezTo>
                    <a:pt x="1907" y="0"/>
                    <a:pt x="1899" y="3"/>
                    <a:pt x="1892" y="9"/>
                  </a:cubicBezTo>
                  <a:cubicBezTo>
                    <a:pt x="1354" y="547"/>
                    <a:pt x="721" y="927"/>
                    <a:pt x="87" y="1307"/>
                  </a:cubicBezTo>
                  <a:cubicBezTo>
                    <a:pt x="1" y="1336"/>
                    <a:pt x="72" y="1470"/>
                    <a:pt x="157" y="1470"/>
                  </a:cubicBezTo>
                  <a:cubicBezTo>
                    <a:pt x="165" y="1470"/>
                    <a:pt x="174" y="1468"/>
                    <a:pt x="182" y="1466"/>
                  </a:cubicBezTo>
                  <a:cubicBezTo>
                    <a:pt x="816" y="1086"/>
                    <a:pt x="1512" y="674"/>
                    <a:pt x="1956" y="72"/>
                  </a:cubicBezTo>
                  <a:cubicBezTo>
                    <a:pt x="2007" y="46"/>
                    <a:pt x="1955" y="0"/>
                    <a:pt x="19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874;p18">
              <a:extLst>
                <a:ext uri="{FF2B5EF4-FFF2-40B4-BE49-F238E27FC236}">
                  <a16:creationId xmlns:a16="http://schemas.microsoft.com/office/drawing/2014/main" xmlns="" id="{2C526801-145B-0D7B-12CA-468C4292BA63}"/>
                </a:ext>
              </a:extLst>
            </p:cNvPr>
            <p:cNvSpPr/>
            <p:nvPr/>
          </p:nvSpPr>
          <p:spPr>
            <a:xfrm>
              <a:off x="3834097" y="4302038"/>
              <a:ext cx="11429" cy="10414"/>
            </a:xfrm>
            <a:custGeom>
              <a:avLst/>
              <a:gdLst/>
              <a:ahLst/>
              <a:cxnLst/>
              <a:rect l="l" t="t" r="r" b="b"/>
              <a:pathLst>
                <a:path w="349" h="318" extrusionOk="0">
                  <a:moveTo>
                    <a:pt x="190" y="0"/>
                  </a:moveTo>
                  <a:cubicBezTo>
                    <a:pt x="158" y="0"/>
                    <a:pt x="158" y="32"/>
                    <a:pt x="158" y="32"/>
                  </a:cubicBezTo>
                  <a:lnTo>
                    <a:pt x="95" y="64"/>
                  </a:lnTo>
                  <a:lnTo>
                    <a:pt x="63" y="64"/>
                  </a:lnTo>
                  <a:cubicBezTo>
                    <a:pt x="63" y="95"/>
                    <a:pt x="63" y="95"/>
                    <a:pt x="63" y="95"/>
                  </a:cubicBezTo>
                  <a:cubicBezTo>
                    <a:pt x="63" y="95"/>
                    <a:pt x="32" y="127"/>
                    <a:pt x="32" y="127"/>
                  </a:cubicBezTo>
                  <a:cubicBezTo>
                    <a:pt x="32" y="127"/>
                    <a:pt x="32" y="127"/>
                    <a:pt x="32" y="159"/>
                  </a:cubicBezTo>
                  <a:cubicBezTo>
                    <a:pt x="32" y="159"/>
                    <a:pt x="32" y="159"/>
                    <a:pt x="32" y="190"/>
                  </a:cubicBezTo>
                  <a:cubicBezTo>
                    <a:pt x="0" y="190"/>
                    <a:pt x="0" y="190"/>
                    <a:pt x="32" y="222"/>
                  </a:cubicBezTo>
                  <a:cubicBezTo>
                    <a:pt x="32" y="254"/>
                    <a:pt x="32" y="254"/>
                    <a:pt x="32" y="254"/>
                  </a:cubicBezTo>
                  <a:cubicBezTo>
                    <a:pt x="63" y="285"/>
                    <a:pt x="63" y="285"/>
                    <a:pt x="63" y="285"/>
                  </a:cubicBezTo>
                  <a:lnTo>
                    <a:pt x="95" y="317"/>
                  </a:lnTo>
                  <a:lnTo>
                    <a:pt x="158" y="317"/>
                  </a:lnTo>
                  <a:cubicBezTo>
                    <a:pt x="158" y="317"/>
                    <a:pt x="158" y="317"/>
                    <a:pt x="190" y="285"/>
                  </a:cubicBezTo>
                  <a:cubicBezTo>
                    <a:pt x="190" y="285"/>
                    <a:pt x="222" y="285"/>
                    <a:pt x="222" y="254"/>
                  </a:cubicBezTo>
                  <a:lnTo>
                    <a:pt x="253" y="254"/>
                  </a:lnTo>
                  <a:cubicBezTo>
                    <a:pt x="253" y="222"/>
                    <a:pt x="253" y="222"/>
                    <a:pt x="253" y="190"/>
                  </a:cubicBezTo>
                  <a:cubicBezTo>
                    <a:pt x="285" y="190"/>
                    <a:pt x="285" y="190"/>
                    <a:pt x="285" y="159"/>
                  </a:cubicBezTo>
                  <a:cubicBezTo>
                    <a:pt x="317" y="159"/>
                    <a:pt x="317" y="127"/>
                    <a:pt x="317" y="127"/>
                  </a:cubicBezTo>
                  <a:lnTo>
                    <a:pt x="317" y="127"/>
                  </a:lnTo>
                  <a:cubicBezTo>
                    <a:pt x="317" y="127"/>
                    <a:pt x="317" y="127"/>
                    <a:pt x="317" y="127"/>
                  </a:cubicBezTo>
                  <a:cubicBezTo>
                    <a:pt x="317" y="127"/>
                    <a:pt x="348" y="95"/>
                    <a:pt x="348" y="95"/>
                  </a:cubicBezTo>
                  <a:cubicBezTo>
                    <a:pt x="348" y="64"/>
                    <a:pt x="348" y="32"/>
                    <a:pt x="317" y="32"/>
                  </a:cubicBezTo>
                  <a:cubicBezTo>
                    <a:pt x="317" y="32"/>
                    <a:pt x="317" y="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875;p18">
              <a:extLst>
                <a:ext uri="{FF2B5EF4-FFF2-40B4-BE49-F238E27FC236}">
                  <a16:creationId xmlns:a16="http://schemas.microsoft.com/office/drawing/2014/main" xmlns="" id="{5D59853C-99AF-A336-068A-9E8F2635AE24}"/>
                </a:ext>
              </a:extLst>
            </p:cNvPr>
            <p:cNvSpPr/>
            <p:nvPr/>
          </p:nvSpPr>
          <p:spPr>
            <a:xfrm>
              <a:off x="3682671" y="3885128"/>
              <a:ext cx="89204" cy="17061"/>
            </a:xfrm>
            <a:custGeom>
              <a:avLst/>
              <a:gdLst/>
              <a:ahLst/>
              <a:cxnLst/>
              <a:rect l="l" t="t" r="r" b="b"/>
              <a:pathLst>
                <a:path w="2724" h="521" extrusionOk="0">
                  <a:moveTo>
                    <a:pt x="64" y="1"/>
                  </a:moveTo>
                  <a:cubicBezTo>
                    <a:pt x="0" y="1"/>
                    <a:pt x="0" y="96"/>
                    <a:pt x="64" y="96"/>
                  </a:cubicBezTo>
                  <a:cubicBezTo>
                    <a:pt x="507" y="159"/>
                    <a:pt x="950" y="222"/>
                    <a:pt x="1394" y="286"/>
                  </a:cubicBezTo>
                  <a:cubicBezTo>
                    <a:pt x="1616" y="317"/>
                    <a:pt x="1837" y="381"/>
                    <a:pt x="2059" y="412"/>
                  </a:cubicBezTo>
                  <a:cubicBezTo>
                    <a:pt x="2154" y="444"/>
                    <a:pt x="2249" y="444"/>
                    <a:pt x="2376" y="476"/>
                  </a:cubicBezTo>
                  <a:cubicBezTo>
                    <a:pt x="2443" y="498"/>
                    <a:pt x="2494" y="520"/>
                    <a:pt x="2563" y="520"/>
                  </a:cubicBezTo>
                  <a:cubicBezTo>
                    <a:pt x="2592" y="520"/>
                    <a:pt x="2624" y="517"/>
                    <a:pt x="2661" y="507"/>
                  </a:cubicBezTo>
                  <a:cubicBezTo>
                    <a:pt x="2692" y="476"/>
                    <a:pt x="2724" y="444"/>
                    <a:pt x="2692" y="412"/>
                  </a:cubicBezTo>
                  <a:cubicBezTo>
                    <a:pt x="2597" y="317"/>
                    <a:pt x="2502" y="317"/>
                    <a:pt x="2407" y="286"/>
                  </a:cubicBezTo>
                  <a:cubicBezTo>
                    <a:pt x="2312" y="254"/>
                    <a:pt x="2186" y="254"/>
                    <a:pt x="2059" y="222"/>
                  </a:cubicBezTo>
                  <a:cubicBezTo>
                    <a:pt x="1837" y="191"/>
                    <a:pt x="1616" y="159"/>
                    <a:pt x="1394" y="127"/>
                  </a:cubicBezTo>
                  <a:cubicBezTo>
                    <a:pt x="950" y="64"/>
                    <a:pt x="507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876;p18">
              <a:extLst>
                <a:ext uri="{FF2B5EF4-FFF2-40B4-BE49-F238E27FC236}">
                  <a16:creationId xmlns:a16="http://schemas.microsoft.com/office/drawing/2014/main" xmlns="" id="{40A4CC43-9975-BCA8-6F59-930C8A63C79D}"/>
                </a:ext>
              </a:extLst>
            </p:cNvPr>
            <p:cNvSpPr/>
            <p:nvPr/>
          </p:nvSpPr>
          <p:spPr>
            <a:xfrm>
              <a:off x="3741814" y="3901567"/>
              <a:ext cx="24888" cy="8482"/>
            </a:xfrm>
            <a:custGeom>
              <a:avLst/>
              <a:gdLst/>
              <a:ahLst/>
              <a:cxnLst/>
              <a:rect l="l" t="t" r="r" b="b"/>
              <a:pathLst>
                <a:path w="760" h="259" extrusionOk="0">
                  <a:moveTo>
                    <a:pt x="67" y="0"/>
                  </a:moveTo>
                  <a:cubicBezTo>
                    <a:pt x="0" y="0"/>
                    <a:pt x="6" y="104"/>
                    <a:pt x="63" y="132"/>
                  </a:cubicBezTo>
                  <a:cubicBezTo>
                    <a:pt x="158" y="164"/>
                    <a:pt x="285" y="195"/>
                    <a:pt x="380" y="227"/>
                  </a:cubicBezTo>
                  <a:cubicBezTo>
                    <a:pt x="443" y="227"/>
                    <a:pt x="475" y="227"/>
                    <a:pt x="538" y="259"/>
                  </a:cubicBezTo>
                  <a:cubicBezTo>
                    <a:pt x="601" y="259"/>
                    <a:pt x="665" y="259"/>
                    <a:pt x="728" y="227"/>
                  </a:cubicBezTo>
                  <a:cubicBezTo>
                    <a:pt x="760" y="195"/>
                    <a:pt x="728" y="164"/>
                    <a:pt x="728" y="132"/>
                  </a:cubicBezTo>
                  <a:cubicBezTo>
                    <a:pt x="696" y="100"/>
                    <a:pt x="665" y="100"/>
                    <a:pt x="633" y="100"/>
                  </a:cubicBezTo>
                  <a:cubicBezTo>
                    <a:pt x="601" y="69"/>
                    <a:pt x="570" y="69"/>
                    <a:pt x="538" y="69"/>
                  </a:cubicBezTo>
                  <a:lnTo>
                    <a:pt x="411" y="69"/>
                  </a:lnTo>
                  <a:cubicBezTo>
                    <a:pt x="285" y="37"/>
                    <a:pt x="190" y="37"/>
                    <a:pt x="95" y="5"/>
                  </a:cubicBezTo>
                  <a:cubicBezTo>
                    <a:pt x="84" y="2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877;p18">
              <a:extLst>
                <a:ext uri="{FF2B5EF4-FFF2-40B4-BE49-F238E27FC236}">
                  <a16:creationId xmlns:a16="http://schemas.microsoft.com/office/drawing/2014/main" xmlns="" id="{884AD420-16B7-D26D-9566-1F2525B8B4D6}"/>
                </a:ext>
              </a:extLst>
            </p:cNvPr>
            <p:cNvSpPr/>
            <p:nvPr/>
          </p:nvSpPr>
          <p:spPr>
            <a:xfrm>
              <a:off x="3752162" y="3910278"/>
              <a:ext cx="8318" cy="5993"/>
            </a:xfrm>
            <a:custGeom>
              <a:avLst/>
              <a:gdLst/>
              <a:ahLst/>
              <a:cxnLst/>
              <a:rect l="l" t="t" r="r" b="b"/>
              <a:pathLst>
                <a:path w="254" h="183" extrusionOk="0">
                  <a:moveTo>
                    <a:pt x="64" y="1"/>
                  </a:moveTo>
                  <a:cubicBezTo>
                    <a:pt x="56" y="1"/>
                    <a:pt x="48" y="8"/>
                    <a:pt x="32" y="24"/>
                  </a:cubicBezTo>
                  <a:cubicBezTo>
                    <a:pt x="32" y="24"/>
                    <a:pt x="0" y="24"/>
                    <a:pt x="0" y="56"/>
                  </a:cubicBezTo>
                  <a:cubicBezTo>
                    <a:pt x="0" y="56"/>
                    <a:pt x="0" y="56"/>
                    <a:pt x="0" y="88"/>
                  </a:cubicBezTo>
                  <a:cubicBezTo>
                    <a:pt x="0" y="119"/>
                    <a:pt x="0" y="119"/>
                    <a:pt x="0" y="151"/>
                  </a:cubicBezTo>
                  <a:cubicBezTo>
                    <a:pt x="32" y="151"/>
                    <a:pt x="64" y="151"/>
                    <a:pt x="64" y="183"/>
                  </a:cubicBezTo>
                  <a:lnTo>
                    <a:pt x="222" y="183"/>
                  </a:lnTo>
                  <a:cubicBezTo>
                    <a:pt x="222" y="151"/>
                    <a:pt x="254" y="151"/>
                    <a:pt x="254" y="151"/>
                  </a:cubicBezTo>
                  <a:cubicBezTo>
                    <a:pt x="254" y="119"/>
                    <a:pt x="254" y="119"/>
                    <a:pt x="254" y="88"/>
                  </a:cubicBezTo>
                  <a:lnTo>
                    <a:pt x="222" y="88"/>
                  </a:lnTo>
                  <a:cubicBezTo>
                    <a:pt x="222" y="88"/>
                    <a:pt x="222" y="56"/>
                    <a:pt x="190" y="56"/>
                  </a:cubicBezTo>
                  <a:cubicBezTo>
                    <a:pt x="190" y="24"/>
                    <a:pt x="190" y="24"/>
                    <a:pt x="159" y="24"/>
                  </a:cubicBezTo>
                  <a:lnTo>
                    <a:pt x="95" y="24"/>
                  </a:lnTo>
                  <a:cubicBezTo>
                    <a:pt x="79" y="8"/>
                    <a:pt x="71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878;p18">
              <a:extLst>
                <a:ext uri="{FF2B5EF4-FFF2-40B4-BE49-F238E27FC236}">
                  <a16:creationId xmlns:a16="http://schemas.microsoft.com/office/drawing/2014/main" xmlns="" id="{9BE79833-D975-FAA3-083C-C82EC25A71BD}"/>
                </a:ext>
              </a:extLst>
            </p:cNvPr>
            <p:cNvSpPr/>
            <p:nvPr/>
          </p:nvSpPr>
          <p:spPr>
            <a:xfrm>
              <a:off x="2757581" y="2146980"/>
              <a:ext cx="710424" cy="709409"/>
            </a:xfrm>
            <a:custGeom>
              <a:avLst/>
              <a:gdLst/>
              <a:ahLst/>
              <a:cxnLst/>
              <a:rect l="l" t="t" r="r" b="b"/>
              <a:pathLst>
                <a:path w="21694" h="21663" fill="none" extrusionOk="0">
                  <a:moveTo>
                    <a:pt x="21694" y="10831"/>
                  </a:moveTo>
                  <a:cubicBezTo>
                    <a:pt x="21694" y="16817"/>
                    <a:pt x="16817" y="21662"/>
                    <a:pt x="10863" y="21662"/>
                  </a:cubicBezTo>
                  <a:cubicBezTo>
                    <a:pt x="4878" y="21662"/>
                    <a:pt x="1" y="16817"/>
                    <a:pt x="1" y="10831"/>
                  </a:cubicBezTo>
                  <a:cubicBezTo>
                    <a:pt x="1" y="4846"/>
                    <a:pt x="4878" y="0"/>
                    <a:pt x="10863" y="0"/>
                  </a:cubicBezTo>
                  <a:cubicBezTo>
                    <a:pt x="16817" y="0"/>
                    <a:pt x="21694" y="4846"/>
                    <a:pt x="21694" y="10831"/>
                  </a:cubicBezTo>
                  <a:close/>
                </a:path>
              </a:pathLst>
            </a:custGeom>
            <a:noFill/>
            <a:ln w="1030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879;p18">
              <a:extLst>
                <a:ext uri="{FF2B5EF4-FFF2-40B4-BE49-F238E27FC236}">
                  <a16:creationId xmlns:a16="http://schemas.microsoft.com/office/drawing/2014/main" xmlns="" id="{9DB57BE8-0A5E-71C5-B9E3-E7D16CE9E2CE}"/>
                </a:ext>
              </a:extLst>
            </p:cNvPr>
            <p:cNvSpPr/>
            <p:nvPr/>
          </p:nvSpPr>
          <p:spPr>
            <a:xfrm>
              <a:off x="2595807" y="1984159"/>
              <a:ext cx="1034002" cy="1035050"/>
            </a:xfrm>
            <a:custGeom>
              <a:avLst/>
              <a:gdLst/>
              <a:ahLst/>
              <a:cxnLst/>
              <a:rect l="l" t="t" r="r" b="b"/>
              <a:pathLst>
                <a:path w="31575" h="31607" extrusionOk="0">
                  <a:moveTo>
                    <a:pt x="15803" y="0"/>
                  </a:moveTo>
                  <a:cubicBezTo>
                    <a:pt x="7062" y="0"/>
                    <a:pt x="0" y="7094"/>
                    <a:pt x="0" y="15803"/>
                  </a:cubicBezTo>
                  <a:cubicBezTo>
                    <a:pt x="0" y="24544"/>
                    <a:pt x="7062" y="31606"/>
                    <a:pt x="15803" y="31606"/>
                  </a:cubicBezTo>
                  <a:cubicBezTo>
                    <a:pt x="24512" y="31606"/>
                    <a:pt x="31574" y="24544"/>
                    <a:pt x="31574" y="15803"/>
                  </a:cubicBezTo>
                  <a:cubicBezTo>
                    <a:pt x="31574" y="7094"/>
                    <a:pt x="24512" y="0"/>
                    <a:pt x="15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880;p18">
              <a:extLst>
                <a:ext uri="{FF2B5EF4-FFF2-40B4-BE49-F238E27FC236}">
                  <a16:creationId xmlns:a16="http://schemas.microsoft.com/office/drawing/2014/main" xmlns="" id="{5471638E-903C-A473-E1D5-AD7EAE8F7B56}"/>
                </a:ext>
              </a:extLst>
            </p:cNvPr>
            <p:cNvSpPr/>
            <p:nvPr/>
          </p:nvSpPr>
          <p:spPr>
            <a:xfrm>
              <a:off x="2583363" y="1977937"/>
              <a:ext cx="1058890" cy="1058890"/>
            </a:xfrm>
            <a:custGeom>
              <a:avLst/>
              <a:gdLst/>
              <a:ahLst/>
              <a:cxnLst/>
              <a:rect l="l" t="t" r="r" b="b"/>
              <a:pathLst>
                <a:path w="32335" h="32335" extrusionOk="0">
                  <a:moveTo>
                    <a:pt x="16151" y="412"/>
                  </a:moveTo>
                  <a:cubicBezTo>
                    <a:pt x="18210" y="412"/>
                    <a:pt x="20237" y="824"/>
                    <a:pt x="22137" y="1584"/>
                  </a:cubicBezTo>
                  <a:cubicBezTo>
                    <a:pt x="24005" y="2376"/>
                    <a:pt x="25747" y="3547"/>
                    <a:pt x="27172" y="5004"/>
                  </a:cubicBezTo>
                  <a:cubicBezTo>
                    <a:pt x="28597" y="6461"/>
                    <a:pt x="29737" y="8203"/>
                    <a:pt x="30466" y="10071"/>
                  </a:cubicBezTo>
                  <a:cubicBezTo>
                    <a:pt x="31226" y="11971"/>
                    <a:pt x="31606" y="13966"/>
                    <a:pt x="31606" y="15993"/>
                  </a:cubicBezTo>
                  <a:cubicBezTo>
                    <a:pt x="31574" y="18020"/>
                    <a:pt x="31163" y="20047"/>
                    <a:pt x="30371" y="21884"/>
                  </a:cubicBezTo>
                  <a:cubicBezTo>
                    <a:pt x="29579" y="23752"/>
                    <a:pt x="28439" y="25431"/>
                    <a:pt x="27014" y="26856"/>
                  </a:cubicBezTo>
                  <a:cubicBezTo>
                    <a:pt x="24132" y="29674"/>
                    <a:pt x="20173" y="31289"/>
                    <a:pt x="16183" y="31289"/>
                  </a:cubicBezTo>
                  <a:cubicBezTo>
                    <a:pt x="14156" y="31289"/>
                    <a:pt x="12161" y="30909"/>
                    <a:pt x="10324" y="30149"/>
                  </a:cubicBezTo>
                  <a:cubicBezTo>
                    <a:pt x="8456" y="29389"/>
                    <a:pt x="6746" y="28249"/>
                    <a:pt x="5321" y="26856"/>
                  </a:cubicBezTo>
                  <a:cubicBezTo>
                    <a:pt x="3895" y="25431"/>
                    <a:pt x="2755" y="23752"/>
                    <a:pt x="1964" y="21884"/>
                  </a:cubicBezTo>
                  <a:cubicBezTo>
                    <a:pt x="1172" y="20047"/>
                    <a:pt x="760" y="18020"/>
                    <a:pt x="729" y="15993"/>
                  </a:cubicBezTo>
                  <a:cubicBezTo>
                    <a:pt x="729" y="13998"/>
                    <a:pt x="1109" y="11971"/>
                    <a:pt x="1869" y="10071"/>
                  </a:cubicBezTo>
                  <a:cubicBezTo>
                    <a:pt x="2629" y="8203"/>
                    <a:pt x="3737" y="6461"/>
                    <a:pt x="5162" y="5004"/>
                  </a:cubicBezTo>
                  <a:cubicBezTo>
                    <a:pt x="6619" y="3579"/>
                    <a:pt x="8329" y="2407"/>
                    <a:pt x="10198" y="1616"/>
                  </a:cubicBezTo>
                  <a:cubicBezTo>
                    <a:pt x="12098" y="824"/>
                    <a:pt x="14125" y="412"/>
                    <a:pt x="16151" y="412"/>
                  </a:cubicBezTo>
                  <a:close/>
                  <a:moveTo>
                    <a:pt x="16183" y="0"/>
                  </a:moveTo>
                  <a:cubicBezTo>
                    <a:pt x="14061" y="0"/>
                    <a:pt x="11971" y="412"/>
                    <a:pt x="10039" y="1204"/>
                  </a:cubicBezTo>
                  <a:cubicBezTo>
                    <a:pt x="8107" y="1996"/>
                    <a:pt x="6302" y="3167"/>
                    <a:pt x="4814" y="4656"/>
                  </a:cubicBezTo>
                  <a:cubicBezTo>
                    <a:pt x="3325" y="6144"/>
                    <a:pt x="2122" y="7918"/>
                    <a:pt x="1299" y="9849"/>
                  </a:cubicBezTo>
                  <a:cubicBezTo>
                    <a:pt x="475" y="11781"/>
                    <a:pt x="32" y="13903"/>
                    <a:pt x="0" y="16025"/>
                  </a:cubicBezTo>
                  <a:cubicBezTo>
                    <a:pt x="0" y="18115"/>
                    <a:pt x="380" y="20237"/>
                    <a:pt x="1172" y="22200"/>
                  </a:cubicBezTo>
                  <a:cubicBezTo>
                    <a:pt x="1964" y="24196"/>
                    <a:pt x="3167" y="26001"/>
                    <a:pt x="4656" y="27521"/>
                  </a:cubicBezTo>
                  <a:cubicBezTo>
                    <a:pt x="6176" y="29009"/>
                    <a:pt x="7949" y="30244"/>
                    <a:pt x="9944" y="31068"/>
                  </a:cubicBezTo>
                  <a:cubicBezTo>
                    <a:pt x="11908" y="31891"/>
                    <a:pt x="14030" y="32334"/>
                    <a:pt x="16151" y="32334"/>
                  </a:cubicBezTo>
                  <a:cubicBezTo>
                    <a:pt x="18305" y="32334"/>
                    <a:pt x="20427" y="31891"/>
                    <a:pt x="22422" y="31068"/>
                  </a:cubicBezTo>
                  <a:cubicBezTo>
                    <a:pt x="24385" y="30244"/>
                    <a:pt x="26191" y="29041"/>
                    <a:pt x="27679" y="27521"/>
                  </a:cubicBezTo>
                  <a:cubicBezTo>
                    <a:pt x="29167" y="26001"/>
                    <a:pt x="30339" y="24196"/>
                    <a:pt x="31163" y="22200"/>
                  </a:cubicBezTo>
                  <a:cubicBezTo>
                    <a:pt x="31954" y="20237"/>
                    <a:pt x="32334" y="18115"/>
                    <a:pt x="32334" y="15993"/>
                  </a:cubicBezTo>
                  <a:cubicBezTo>
                    <a:pt x="32303" y="13903"/>
                    <a:pt x="31859" y="11781"/>
                    <a:pt x="31036" y="9849"/>
                  </a:cubicBezTo>
                  <a:cubicBezTo>
                    <a:pt x="30212" y="7918"/>
                    <a:pt x="29009" y="6144"/>
                    <a:pt x="27521" y="4656"/>
                  </a:cubicBezTo>
                  <a:cubicBezTo>
                    <a:pt x="24512" y="1711"/>
                    <a:pt x="20363" y="0"/>
                    <a:pt x="161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881;p18">
              <a:extLst>
                <a:ext uri="{FF2B5EF4-FFF2-40B4-BE49-F238E27FC236}">
                  <a16:creationId xmlns:a16="http://schemas.microsoft.com/office/drawing/2014/main" xmlns="" id="{4F3694A0-DEF3-2CB5-E34E-F511DDA962D6}"/>
                </a:ext>
              </a:extLst>
            </p:cNvPr>
            <p:cNvSpPr/>
            <p:nvPr/>
          </p:nvSpPr>
          <p:spPr>
            <a:xfrm>
              <a:off x="3600343" y="2257667"/>
              <a:ext cx="74075" cy="255038"/>
            </a:xfrm>
            <a:custGeom>
              <a:avLst/>
              <a:gdLst/>
              <a:ahLst/>
              <a:cxnLst/>
              <a:rect l="l" t="t" r="r" b="b"/>
              <a:pathLst>
                <a:path w="2262" h="7788" extrusionOk="0">
                  <a:moveTo>
                    <a:pt x="127" y="1"/>
                  </a:moveTo>
                  <a:cubicBezTo>
                    <a:pt x="63" y="1"/>
                    <a:pt x="0" y="60"/>
                    <a:pt x="44" y="104"/>
                  </a:cubicBezTo>
                  <a:cubicBezTo>
                    <a:pt x="773" y="1181"/>
                    <a:pt x="1216" y="2416"/>
                    <a:pt x="1469" y="3683"/>
                  </a:cubicBezTo>
                  <a:cubicBezTo>
                    <a:pt x="1596" y="4316"/>
                    <a:pt x="1691" y="4981"/>
                    <a:pt x="1754" y="5646"/>
                  </a:cubicBezTo>
                  <a:cubicBezTo>
                    <a:pt x="1786" y="5963"/>
                    <a:pt x="1818" y="6280"/>
                    <a:pt x="1849" y="6628"/>
                  </a:cubicBezTo>
                  <a:cubicBezTo>
                    <a:pt x="1849" y="6755"/>
                    <a:pt x="1849" y="6913"/>
                    <a:pt x="1881" y="7071"/>
                  </a:cubicBezTo>
                  <a:cubicBezTo>
                    <a:pt x="1881" y="7230"/>
                    <a:pt x="1849" y="7420"/>
                    <a:pt x="1881" y="7610"/>
                  </a:cubicBezTo>
                  <a:cubicBezTo>
                    <a:pt x="1897" y="7724"/>
                    <a:pt x="1998" y="7788"/>
                    <a:pt x="2092" y="7788"/>
                  </a:cubicBezTo>
                  <a:cubicBezTo>
                    <a:pt x="2180" y="7788"/>
                    <a:pt x="2261" y="7732"/>
                    <a:pt x="2261" y="7610"/>
                  </a:cubicBezTo>
                  <a:cubicBezTo>
                    <a:pt x="2261" y="7420"/>
                    <a:pt x="2198" y="7261"/>
                    <a:pt x="2198" y="7071"/>
                  </a:cubicBezTo>
                  <a:cubicBezTo>
                    <a:pt x="2166" y="6913"/>
                    <a:pt x="2166" y="6723"/>
                    <a:pt x="2134" y="6565"/>
                  </a:cubicBezTo>
                  <a:cubicBezTo>
                    <a:pt x="2103" y="6248"/>
                    <a:pt x="2071" y="5899"/>
                    <a:pt x="2039" y="5551"/>
                  </a:cubicBezTo>
                  <a:cubicBezTo>
                    <a:pt x="1976" y="4918"/>
                    <a:pt x="1881" y="4253"/>
                    <a:pt x="1723" y="3619"/>
                  </a:cubicBezTo>
                  <a:cubicBezTo>
                    <a:pt x="1438" y="2321"/>
                    <a:pt x="963" y="1086"/>
                    <a:pt x="203" y="41"/>
                  </a:cubicBezTo>
                  <a:cubicBezTo>
                    <a:pt x="183" y="12"/>
                    <a:pt x="155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882;p18">
              <a:extLst>
                <a:ext uri="{FF2B5EF4-FFF2-40B4-BE49-F238E27FC236}">
                  <a16:creationId xmlns:a16="http://schemas.microsoft.com/office/drawing/2014/main" xmlns="" id="{AF9E0890-0363-3138-EEB2-D7B705BAEB84}"/>
                </a:ext>
              </a:extLst>
            </p:cNvPr>
            <p:cNvSpPr/>
            <p:nvPr/>
          </p:nvSpPr>
          <p:spPr>
            <a:xfrm>
              <a:off x="3654672" y="2549384"/>
              <a:ext cx="16636" cy="38970"/>
            </a:xfrm>
            <a:custGeom>
              <a:avLst/>
              <a:gdLst/>
              <a:ahLst/>
              <a:cxnLst/>
              <a:rect l="l" t="t" r="r" b="b"/>
              <a:pathLst>
                <a:path w="508" h="1190" extrusionOk="0">
                  <a:moveTo>
                    <a:pt x="349" y="0"/>
                  </a:moveTo>
                  <a:cubicBezTo>
                    <a:pt x="285" y="0"/>
                    <a:pt x="190" y="32"/>
                    <a:pt x="190" y="127"/>
                  </a:cubicBezTo>
                  <a:cubicBezTo>
                    <a:pt x="159" y="190"/>
                    <a:pt x="159" y="253"/>
                    <a:pt x="127" y="348"/>
                  </a:cubicBezTo>
                  <a:cubicBezTo>
                    <a:pt x="127" y="412"/>
                    <a:pt x="95" y="475"/>
                    <a:pt x="95" y="570"/>
                  </a:cubicBezTo>
                  <a:cubicBezTo>
                    <a:pt x="64" y="728"/>
                    <a:pt x="0" y="887"/>
                    <a:pt x="64" y="1077"/>
                  </a:cubicBezTo>
                  <a:cubicBezTo>
                    <a:pt x="81" y="1148"/>
                    <a:pt x="149" y="1189"/>
                    <a:pt x="216" y="1189"/>
                  </a:cubicBezTo>
                  <a:cubicBezTo>
                    <a:pt x="269" y="1189"/>
                    <a:pt x="321" y="1164"/>
                    <a:pt x="349" y="1108"/>
                  </a:cubicBezTo>
                  <a:cubicBezTo>
                    <a:pt x="412" y="1013"/>
                    <a:pt x="412" y="918"/>
                    <a:pt x="444" y="823"/>
                  </a:cubicBezTo>
                  <a:cubicBezTo>
                    <a:pt x="444" y="760"/>
                    <a:pt x="444" y="665"/>
                    <a:pt x="444" y="602"/>
                  </a:cubicBezTo>
                  <a:cubicBezTo>
                    <a:pt x="475" y="538"/>
                    <a:pt x="475" y="443"/>
                    <a:pt x="475" y="380"/>
                  </a:cubicBezTo>
                  <a:cubicBezTo>
                    <a:pt x="475" y="317"/>
                    <a:pt x="475" y="222"/>
                    <a:pt x="507" y="158"/>
                  </a:cubicBezTo>
                  <a:cubicBezTo>
                    <a:pt x="507" y="63"/>
                    <a:pt x="412" y="0"/>
                    <a:pt x="3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883;p18">
              <a:extLst>
                <a:ext uri="{FF2B5EF4-FFF2-40B4-BE49-F238E27FC236}">
                  <a16:creationId xmlns:a16="http://schemas.microsoft.com/office/drawing/2014/main" xmlns="" id="{B60C3DAC-7BDC-AB1C-20BB-12715D65605D}"/>
                </a:ext>
              </a:extLst>
            </p:cNvPr>
            <p:cNvSpPr/>
            <p:nvPr/>
          </p:nvSpPr>
          <p:spPr>
            <a:xfrm>
              <a:off x="3619010" y="2653063"/>
              <a:ext cx="22203" cy="43456"/>
            </a:xfrm>
            <a:custGeom>
              <a:avLst/>
              <a:gdLst/>
              <a:ahLst/>
              <a:cxnLst/>
              <a:rect l="l" t="t" r="r" b="b"/>
              <a:pathLst>
                <a:path w="678" h="1327" extrusionOk="0">
                  <a:moveTo>
                    <a:pt x="551" y="1"/>
                  </a:moveTo>
                  <a:cubicBezTo>
                    <a:pt x="456" y="1"/>
                    <a:pt x="393" y="64"/>
                    <a:pt x="393" y="159"/>
                  </a:cubicBezTo>
                  <a:cubicBezTo>
                    <a:pt x="393" y="223"/>
                    <a:pt x="361" y="318"/>
                    <a:pt x="329" y="381"/>
                  </a:cubicBezTo>
                  <a:cubicBezTo>
                    <a:pt x="329" y="476"/>
                    <a:pt x="298" y="539"/>
                    <a:pt x="234" y="603"/>
                  </a:cubicBezTo>
                  <a:lnTo>
                    <a:pt x="234" y="634"/>
                  </a:lnTo>
                  <a:cubicBezTo>
                    <a:pt x="234" y="666"/>
                    <a:pt x="234" y="666"/>
                    <a:pt x="203" y="698"/>
                  </a:cubicBezTo>
                  <a:cubicBezTo>
                    <a:pt x="203" y="729"/>
                    <a:pt x="171" y="761"/>
                    <a:pt x="139" y="793"/>
                  </a:cubicBezTo>
                  <a:cubicBezTo>
                    <a:pt x="86" y="900"/>
                    <a:pt x="9" y="985"/>
                    <a:pt x="26" y="1105"/>
                  </a:cubicBezTo>
                  <a:lnTo>
                    <a:pt x="26" y="1105"/>
                  </a:lnTo>
                  <a:cubicBezTo>
                    <a:pt x="5" y="1179"/>
                    <a:pt x="1" y="1249"/>
                    <a:pt x="76" y="1299"/>
                  </a:cubicBezTo>
                  <a:cubicBezTo>
                    <a:pt x="96" y="1319"/>
                    <a:pt x="118" y="1326"/>
                    <a:pt x="142" y="1326"/>
                  </a:cubicBezTo>
                  <a:cubicBezTo>
                    <a:pt x="175" y="1326"/>
                    <a:pt x="211" y="1312"/>
                    <a:pt x="244" y="1296"/>
                  </a:cubicBezTo>
                  <a:lnTo>
                    <a:pt x="244" y="1296"/>
                  </a:lnTo>
                  <a:cubicBezTo>
                    <a:pt x="378" y="1271"/>
                    <a:pt x="462" y="1130"/>
                    <a:pt x="519" y="1014"/>
                  </a:cubicBezTo>
                  <a:cubicBezTo>
                    <a:pt x="551" y="919"/>
                    <a:pt x="614" y="824"/>
                    <a:pt x="646" y="729"/>
                  </a:cubicBezTo>
                  <a:cubicBezTo>
                    <a:pt x="678" y="634"/>
                    <a:pt x="678" y="539"/>
                    <a:pt x="678" y="413"/>
                  </a:cubicBezTo>
                  <a:lnTo>
                    <a:pt x="678" y="349"/>
                  </a:lnTo>
                  <a:cubicBezTo>
                    <a:pt x="678" y="318"/>
                    <a:pt x="678" y="286"/>
                    <a:pt x="678" y="286"/>
                  </a:cubicBezTo>
                  <a:cubicBezTo>
                    <a:pt x="678" y="223"/>
                    <a:pt x="678" y="191"/>
                    <a:pt x="678" y="128"/>
                  </a:cubicBezTo>
                  <a:cubicBezTo>
                    <a:pt x="678" y="64"/>
                    <a:pt x="614" y="1"/>
                    <a:pt x="5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884;p18">
              <a:extLst>
                <a:ext uri="{FF2B5EF4-FFF2-40B4-BE49-F238E27FC236}">
                  <a16:creationId xmlns:a16="http://schemas.microsoft.com/office/drawing/2014/main" xmlns="" id="{F7EE36F8-B19E-F34F-982D-0D8A0FCCD0C2}"/>
                </a:ext>
              </a:extLst>
            </p:cNvPr>
            <p:cNvSpPr/>
            <p:nvPr/>
          </p:nvSpPr>
          <p:spPr>
            <a:xfrm>
              <a:off x="2587784" y="2104245"/>
              <a:ext cx="141698" cy="198122"/>
            </a:xfrm>
            <a:custGeom>
              <a:avLst/>
              <a:gdLst/>
              <a:ahLst/>
              <a:cxnLst/>
              <a:rect l="l" t="t" r="r" b="b"/>
              <a:pathLst>
                <a:path w="4327" h="6050" extrusionOk="0">
                  <a:moveTo>
                    <a:pt x="4239" y="1"/>
                  </a:moveTo>
                  <a:cubicBezTo>
                    <a:pt x="4229" y="1"/>
                    <a:pt x="4217" y="3"/>
                    <a:pt x="4204" y="7"/>
                  </a:cubicBezTo>
                  <a:cubicBezTo>
                    <a:pt x="3127" y="640"/>
                    <a:pt x="2335" y="1591"/>
                    <a:pt x="1607" y="2604"/>
                  </a:cubicBezTo>
                  <a:cubicBezTo>
                    <a:pt x="910" y="3617"/>
                    <a:pt x="277" y="4726"/>
                    <a:pt x="24" y="5929"/>
                  </a:cubicBezTo>
                  <a:cubicBezTo>
                    <a:pt x="1" y="5998"/>
                    <a:pt x="60" y="6050"/>
                    <a:pt x="119" y="6050"/>
                  </a:cubicBezTo>
                  <a:cubicBezTo>
                    <a:pt x="142" y="6050"/>
                    <a:pt x="164" y="6042"/>
                    <a:pt x="182" y="6024"/>
                  </a:cubicBezTo>
                  <a:cubicBezTo>
                    <a:pt x="752" y="4979"/>
                    <a:pt x="1290" y="3902"/>
                    <a:pt x="1987" y="2921"/>
                  </a:cubicBezTo>
                  <a:cubicBezTo>
                    <a:pt x="2684" y="1939"/>
                    <a:pt x="3539" y="1084"/>
                    <a:pt x="4299" y="134"/>
                  </a:cubicBezTo>
                  <a:cubicBezTo>
                    <a:pt x="4326" y="79"/>
                    <a:pt x="4306" y="1"/>
                    <a:pt x="4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885;p18">
              <a:extLst>
                <a:ext uri="{FF2B5EF4-FFF2-40B4-BE49-F238E27FC236}">
                  <a16:creationId xmlns:a16="http://schemas.microsoft.com/office/drawing/2014/main" xmlns="" id="{B654A467-3863-6743-3028-8389A3031AC7}"/>
                </a:ext>
              </a:extLst>
            </p:cNvPr>
            <p:cNvSpPr/>
            <p:nvPr/>
          </p:nvSpPr>
          <p:spPr>
            <a:xfrm>
              <a:off x="2749296" y="2054108"/>
              <a:ext cx="44209" cy="32747"/>
            </a:xfrm>
            <a:custGeom>
              <a:avLst/>
              <a:gdLst/>
              <a:ahLst/>
              <a:cxnLst/>
              <a:rect l="l" t="t" r="r" b="b"/>
              <a:pathLst>
                <a:path w="1350" h="1000" extrusionOk="0">
                  <a:moveTo>
                    <a:pt x="1242" y="1"/>
                  </a:moveTo>
                  <a:cubicBezTo>
                    <a:pt x="1229" y="1"/>
                    <a:pt x="1216" y="6"/>
                    <a:pt x="1204" y="18"/>
                  </a:cubicBezTo>
                  <a:cubicBezTo>
                    <a:pt x="1140" y="50"/>
                    <a:pt x="1109" y="81"/>
                    <a:pt x="1045" y="113"/>
                  </a:cubicBezTo>
                  <a:cubicBezTo>
                    <a:pt x="1045" y="113"/>
                    <a:pt x="1014" y="113"/>
                    <a:pt x="982" y="145"/>
                  </a:cubicBezTo>
                  <a:cubicBezTo>
                    <a:pt x="950" y="145"/>
                    <a:pt x="919" y="176"/>
                    <a:pt x="919" y="176"/>
                  </a:cubicBezTo>
                  <a:cubicBezTo>
                    <a:pt x="824" y="240"/>
                    <a:pt x="729" y="303"/>
                    <a:pt x="634" y="366"/>
                  </a:cubicBezTo>
                  <a:cubicBezTo>
                    <a:pt x="602" y="366"/>
                    <a:pt x="570" y="366"/>
                    <a:pt x="570" y="398"/>
                  </a:cubicBezTo>
                  <a:cubicBezTo>
                    <a:pt x="539" y="398"/>
                    <a:pt x="539" y="398"/>
                    <a:pt x="507" y="430"/>
                  </a:cubicBezTo>
                  <a:cubicBezTo>
                    <a:pt x="444" y="461"/>
                    <a:pt x="380" y="493"/>
                    <a:pt x="349" y="525"/>
                  </a:cubicBezTo>
                  <a:cubicBezTo>
                    <a:pt x="317" y="556"/>
                    <a:pt x="317" y="556"/>
                    <a:pt x="285" y="588"/>
                  </a:cubicBezTo>
                  <a:cubicBezTo>
                    <a:pt x="254" y="588"/>
                    <a:pt x="254" y="620"/>
                    <a:pt x="222" y="620"/>
                  </a:cubicBezTo>
                  <a:cubicBezTo>
                    <a:pt x="222" y="620"/>
                    <a:pt x="206" y="651"/>
                    <a:pt x="208" y="659"/>
                  </a:cubicBezTo>
                  <a:lnTo>
                    <a:pt x="208" y="659"/>
                  </a:lnTo>
                  <a:cubicBezTo>
                    <a:pt x="154" y="688"/>
                    <a:pt x="125" y="717"/>
                    <a:pt x="95" y="746"/>
                  </a:cubicBezTo>
                  <a:cubicBezTo>
                    <a:pt x="32" y="810"/>
                    <a:pt x="0" y="841"/>
                    <a:pt x="32" y="905"/>
                  </a:cubicBezTo>
                  <a:cubicBezTo>
                    <a:pt x="64" y="968"/>
                    <a:pt x="127" y="1000"/>
                    <a:pt x="190" y="1000"/>
                  </a:cubicBezTo>
                  <a:cubicBezTo>
                    <a:pt x="222" y="968"/>
                    <a:pt x="285" y="936"/>
                    <a:pt x="349" y="936"/>
                  </a:cubicBezTo>
                  <a:cubicBezTo>
                    <a:pt x="349" y="905"/>
                    <a:pt x="380" y="905"/>
                    <a:pt x="380" y="905"/>
                  </a:cubicBezTo>
                  <a:lnTo>
                    <a:pt x="412" y="905"/>
                  </a:lnTo>
                  <a:cubicBezTo>
                    <a:pt x="412" y="905"/>
                    <a:pt x="444" y="873"/>
                    <a:pt x="475" y="873"/>
                  </a:cubicBezTo>
                  <a:cubicBezTo>
                    <a:pt x="507" y="841"/>
                    <a:pt x="570" y="810"/>
                    <a:pt x="602" y="810"/>
                  </a:cubicBezTo>
                  <a:cubicBezTo>
                    <a:pt x="634" y="778"/>
                    <a:pt x="665" y="746"/>
                    <a:pt x="697" y="746"/>
                  </a:cubicBezTo>
                  <a:cubicBezTo>
                    <a:pt x="704" y="733"/>
                    <a:pt x="709" y="723"/>
                    <a:pt x="713" y="715"/>
                  </a:cubicBezTo>
                  <a:lnTo>
                    <a:pt x="729" y="715"/>
                  </a:lnTo>
                  <a:cubicBezTo>
                    <a:pt x="824" y="651"/>
                    <a:pt x="919" y="556"/>
                    <a:pt x="982" y="493"/>
                  </a:cubicBezTo>
                  <a:cubicBezTo>
                    <a:pt x="1014" y="461"/>
                    <a:pt x="1045" y="430"/>
                    <a:pt x="1077" y="398"/>
                  </a:cubicBezTo>
                  <a:cubicBezTo>
                    <a:pt x="1120" y="355"/>
                    <a:pt x="1148" y="327"/>
                    <a:pt x="1172" y="293"/>
                  </a:cubicBezTo>
                  <a:lnTo>
                    <a:pt x="1172" y="293"/>
                  </a:lnTo>
                  <a:cubicBezTo>
                    <a:pt x="1172" y="296"/>
                    <a:pt x="1172" y="299"/>
                    <a:pt x="1172" y="303"/>
                  </a:cubicBezTo>
                  <a:lnTo>
                    <a:pt x="1299" y="145"/>
                  </a:lnTo>
                  <a:cubicBezTo>
                    <a:pt x="1350" y="93"/>
                    <a:pt x="1298" y="1"/>
                    <a:pt x="12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886;p18">
              <a:extLst>
                <a:ext uri="{FF2B5EF4-FFF2-40B4-BE49-F238E27FC236}">
                  <a16:creationId xmlns:a16="http://schemas.microsoft.com/office/drawing/2014/main" xmlns="" id="{3A4C083B-0BD4-72A3-D76B-0ED24B66C234}"/>
                </a:ext>
              </a:extLst>
            </p:cNvPr>
            <p:cNvSpPr/>
            <p:nvPr/>
          </p:nvSpPr>
          <p:spPr>
            <a:xfrm>
              <a:off x="2750311" y="2143804"/>
              <a:ext cx="718742" cy="714288"/>
            </a:xfrm>
            <a:custGeom>
              <a:avLst/>
              <a:gdLst/>
              <a:ahLst/>
              <a:cxnLst/>
              <a:rect l="l" t="t" r="r" b="b"/>
              <a:pathLst>
                <a:path w="21948" h="21812" extrusionOk="0">
                  <a:moveTo>
                    <a:pt x="11571" y="0"/>
                  </a:moveTo>
                  <a:cubicBezTo>
                    <a:pt x="10440" y="0"/>
                    <a:pt x="9312" y="205"/>
                    <a:pt x="8203" y="446"/>
                  </a:cubicBezTo>
                  <a:cubicBezTo>
                    <a:pt x="7475" y="604"/>
                    <a:pt x="6715" y="763"/>
                    <a:pt x="6018" y="1079"/>
                  </a:cubicBezTo>
                  <a:cubicBezTo>
                    <a:pt x="5321" y="1364"/>
                    <a:pt x="4751" y="1808"/>
                    <a:pt x="4181" y="2283"/>
                  </a:cubicBezTo>
                  <a:cubicBezTo>
                    <a:pt x="3580" y="2758"/>
                    <a:pt x="3009" y="3264"/>
                    <a:pt x="2503" y="3834"/>
                  </a:cubicBezTo>
                  <a:cubicBezTo>
                    <a:pt x="2249" y="4119"/>
                    <a:pt x="1996" y="4436"/>
                    <a:pt x="1774" y="4753"/>
                  </a:cubicBezTo>
                  <a:cubicBezTo>
                    <a:pt x="1584" y="5070"/>
                    <a:pt x="1426" y="5355"/>
                    <a:pt x="1363" y="5703"/>
                  </a:cubicBezTo>
                  <a:cubicBezTo>
                    <a:pt x="1363" y="5703"/>
                    <a:pt x="1331" y="5735"/>
                    <a:pt x="1331" y="5735"/>
                  </a:cubicBezTo>
                  <a:cubicBezTo>
                    <a:pt x="634" y="7065"/>
                    <a:pt x="254" y="8585"/>
                    <a:pt x="128" y="10073"/>
                  </a:cubicBezTo>
                  <a:cubicBezTo>
                    <a:pt x="1" y="11498"/>
                    <a:pt x="128" y="12923"/>
                    <a:pt x="539" y="14317"/>
                  </a:cubicBezTo>
                  <a:cubicBezTo>
                    <a:pt x="888" y="15584"/>
                    <a:pt x="1489" y="16724"/>
                    <a:pt x="2313" y="17769"/>
                  </a:cubicBezTo>
                  <a:cubicBezTo>
                    <a:pt x="3168" y="18877"/>
                    <a:pt x="4276" y="19732"/>
                    <a:pt x="5511" y="20334"/>
                  </a:cubicBezTo>
                  <a:cubicBezTo>
                    <a:pt x="7357" y="21268"/>
                    <a:pt x="9420" y="21811"/>
                    <a:pt x="11473" y="21811"/>
                  </a:cubicBezTo>
                  <a:cubicBezTo>
                    <a:pt x="12344" y="21811"/>
                    <a:pt x="13213" y="21713"/>
                    <a:pt x="14062" y="21506"/>
                  </a:cubicBezTo>
                  <a:cubicBezTo>
                    <a:pt x="16659" y="20872"/>
                    <a:pt x="18939" y="19289"/>
                    <a:pt x="20269" y="16977"/>
                  </a:cubicBezTo>
                  <a:cubicBezTo>
                    <a:pt x="21504" y="14887"/>
                    <a:pt x="21948" y="12385"/>
                    <a:pt x="21853" y="9978"/>
                  </a:cubicBezTo>
                  <a:cubicBezTo>
                    <a:pt x="21884" y="9788"/>
                    <a:pt x="21916" y="9598"/>
                    <a:pt x="21916" y="9376"/>
                  </a:cubicBezTo>
                  <a:cubicBezTo>
                    <a:pt x="21916" y="9028"/>
                    <a:pt x="21853" y="8648"/>
                    <a:pt x="21789" y="8331"/>
                  </a:cubicBezTo>
                  <a:cubicBezTo>
                    <a:pt x="21663" y="7635"/>
                    <a:pt x="21409" y="6970"/>
                    <a:pt x="21093" y="6336"/>
                  </a:cubicBezTo>
                  <a:cubicBezTo>
                    <a:pt x="20522" y="5133"/>
                    <a:pt x="19667" y="4056"/>
                    <a:pt x="18686" y="3138"/>
                  </a:cubicBezTo>
                  <a:cubicBezTo>
                    <a:pt x="18147" y="2663"/>
                    <a:pt x="17577" y="2156"/>
                    <a:pt x="16944" y="1839"/>
                  </a:cubicBezTo>
                  <a:cubicBezTo>
                    <a:pt x="16691" y="1649"/>
                    <a:pt x="16437" y="1459"/>
                    <a:pt x="16184" y="1301"/>
                  </a:cubicBezTo>
                  <a:cubicBezTo>
                    <a:pt x="15107" y="668"/>
                    <a:pt x="13872" y="224"/>
                    <a:pt x="12637" y="66"/>
                  </a:cubicBezTo>
                  <a:cubicBezTo>
                    <a:pt x="12282" y="20"/>
                    <a:pt x="11926" y="0"/>
                    <a:pt x="11571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887;p18">
              <a:extLst>
                <a:ext uri="{FF2B5EF4-FFF2-40B4-BE49-F238E27FC236}">
                  <a16:creationId xmlns:a16="http://schemas.microsoft.com/office/drawing/2014/main" xmlns="" id="{4025DC07-31CE-D99F-37A6-D915B8FCA53D}"/>
                </a:ext>
              </a:extLst>
            </p:cNvPr>
            <p:cNvSpPr/>
            <p:nvPr/>
          </p:nvSpPr>
          <p:spPr>
            <a:xfrm>
              <a:off x="2736852" y="2133357"/>
              <a:ext cx="751915" cy="740224"/>
            </a:xfrm>
            <a:custGeom>
              <a:avLst/>
              <a:gdLst/>
              <a:ahLst/>
              <a:cxnLst/>
              <a:rect l="l" t="t" r="r" b="b"/>
              <a:pathLst>
                <a:path w="22961" h="22604" extrusionOk="0">
                  <a:moveTo>
                    <a:pt x="12368" y="436"/>
                  </a:moveTo>
                  <a:cubicBezTo>
                    <a:pt x="12597" y="520"/>
                    <a:pt x="12812" y="612"/>
                    <a:pt x="13048" y="638"/>
                  </a:cubicBezTo>
                  <a:cubicBezTo>
                    <a:pt x="13333" y="670"/>
                    <a:pt x="13618" y="733"/>
                    <a:pt x="13935" y="797"/>
                  </a:cubicBezTo>
                  <a:cubicBezTo>
                    <a:pt x="14441" y="892"/>
                    <a:pt x="14980" y="1050"/>
                    <a:pt x="15486" y="1208"/>
                  </a:cubicBezTo>
                  <a:cubicBezTo>
                    <a:pt x="16500" y="1588"/>
                    <a:pt x="17450" y="2127"/>
                    <a:pt x="18273" y="2792"/>
                  </a:cubicBezTo>
                  <a:cubicBezTo>
                    <a:pt x="19920" y="4153"/>
                    <a:pt x="21250" y="6054"/>
                    <a:pt x="21789" y="8112"/>
                  </a:cubicBezTo>
                  <a:cubicBezTo>
                    <a:pt x="22327" y="10139"/>
                    <a:pt x="22169" y="12324"/>
                    <a:pt x="21599" y="14319"/>
                  </a:cubicBezTo>
                  <a:cubicBezTo>
                    <a:pt x="21028" y="16283"/>
                    <a:pt x="20015" y="18183"/>
                    <a:pt x="18495" y="19576"/>
                  </a:cubicBezTo>
                  <a:cubicBezTo>
                    <a:pt x="16785" y="21160"/>
                    <a:pt x="14441" y="21888"/>
                    <a:pt x="12161" y="21951"/>
                  </a:cubicBezTo>
                  <a:cubicBezTo>
                    <a:pt x="12047" y="21954"/>
                    <a:pt x="11932" y="21956"/>
                    <a:pt x="11818" y="21956"/>
                  </a:cubicBezTo>
                  <a:cubicBezTo>
                    <a:pt x="9521" y="21956"/>
                    <a:pt x="7188" y="21350"/>
                    <a:pt x="5257" y="20083"/>
                  </a:cubicBezTo>
                  <a:cubicBezTo>
                    <a:pt x="3515" y="18911"/>
                    <a:pt x="2185" y="17201"/>
                    <a:pt x="1489" y="15206"/>
                  </a:cubicBezTo>
                  <a:cubicBezTo>
                    <a:pt x="792" y="13274"/>
                    <a:pt x="665" y="11152"/>
                    <a:pt x="1109" y="9125"/>
                  </a:cubicBezTo>
                  <a:cubicBezTo>
                    <a:pt x="1552" y="6972"/>
                    <a:pt x="2597" y="4850"/>
                    <a:pt x="4212" y="3330"/>
                  </a:cubicBezTo>
                  <a:cubicBezTo>
                    <a:pt x="5922" y="1747"/>
                    <a:pt x="8171" y="860"/>
                    <a:pt x="10483" y="607"/>
                  </a:cubicBezTo>
                  <a:cubicBezTo>
                    <a:pt x="11084" y="543"/>
                    <a:pt x="11686" y="512"/>
                    <a:pt x="12256" y="480"/>
                  </a:cubicBezTo>
                  <a:cubicBezTo>
                    <a:pt x="12302" y="474"/>
                    <a:pt x="12339" y="458"/>
                    <a:pt x="12368" y="436"/>
                  </a:cubicBezTo>
                  <a:close/>
                  <a:moveTo>
                    <a:pt x="11098" y="1"/>
                  </a:moveTo>
                  <a:cubicBezTo>
                    <a:pt x="9024" y="1"/>
                    <a:pt x="6868" y="627"/>
                    <a:pt x="5162" y="1747"/>
                  </a:cubicBezTo>
                  <a:cubicBezTo>
                    <a:pt x="3104" y="3077"/>
                    <a:pt x="1710" y="5103"/>
                    <a:pt x="887" y="7384"/>
                  </a:cubicBezTo>
                  <a:cubicBezTo>
                    <a:pt x="159" y="9474"/>
                    <a:pt x="0" y="11786"/>
                    <a:pt x="444" y="13939"/>
                  </a:cubicBezTo>
                  <a:cubicBezTo>
                    <a:pt x="887" y="16093"/>
                    <a:pt x="1964" y="18119"/>
                    <a:pt x="3610" y="19608"/>
                  </a:cubicBezTo>
                  <a:cubicBezTo>
                    <a:pt x="5447" y="21286"/>
                    <a:pt x="7854" y="22236"/>
                    <a:pt x="10293" y="22521"/>
                  </a:cubicBezTo>
                  <a:cubicBezTo>
                    <a:pt x="10778" y="22576"/>
                    <a:pt x="11268" y="22604"/>
                    <a:pt x="11759" y="22604"/>
                  </a:cubicBezTo>
                  <a:cubicBezTo>
                    <a:pt x="13828" y="22604"/>
                    <a:pt x="15905" y="22108"/>
                    <a:pt x="17672" y="21033"/>
                  </a:cubicBezTo>
                  <a:cubicBezTo>
                    <a:pt x="19572" y="19893"/>
                    <a:pt x="20870" y="18024"/>
                    <a:pt x="21694" y="16029"/>
                  </a:cubicBezTo>
                  <a:cubicBezTo>
                    <a:pt x="22549" y="13971"/>
                    <a:pt x="22960" y="11659"/>
                    <a:pt x="22707" y="9442"/>
                  </a:cubicBezTo>
                  <a:cubicBezTo>
                    <a:pt x="22422" y="7162"/>
                    <a:pt x="21377" y="5072"/>
                    <a:pt x="19857" y="3393"/>
                  </a:cubicBezTo>
                  <a:cubicBezTo>
                    <a:pt x="18305" y="1715"/>
                    <a:pt x="16215" y="512"/>
                    <a:pt x="13966" y="131"/>
                  </a:cubicBezTo>
                  <a:cubicBezTo>
                    <a:pt x="13681" y="100"/>
                    <a:pt x="13396" y="68"/>
                    <a:pt x="13111" y="36"/>
                  </a:cubicBezTo>
                  <a:cubicBezTo>
                    <a:pt x="13072" y="32"/>
                    <a:pt x="13033" y="30"/>
                    <a:pt x="12993" y="30"/>
                  </a:cubicBezTo>
                  <a:cubicBezTo>
                    <a:pt x="12794" y="30"/>
                    <a:pt x="12584" y="79"/>
                    <a:pt x="12384" y="126"/>
                  </a:cubicBezTo>
                  <a:lnTo>
                    <a:pt x="12384" y="126"/>
                  </a:lnTo>
                  <a:cubicBezTo>
                    <a:pt x="12353" y="96"/>
                    <a:pt x="12311" y="75"/>
                    <a:pt x="12256" y="68"/>
                  </a:cubicBezTo>
                  <a:cubicBezTo>
                    <a:pt x="11875" y="23"/>
                    <a:pt x="11488" y="1"/>
                    <a:pt x="110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888;p18">
              <a:extLst>
                <a:ext uri="{FF2B5EF4-FFF2-40B4-BE49-F238E27FC236}">
                  <a16:creationId xmlns:a16="http://schemas.microsoft.com/office/drawing/2014/main" xmlns="" id="{F5A2BC2E-CFFC-1227-887D-3F8DB74E994E}"/>
                </a:ext>
              </a:extLst>
            </p:cNvPr>
            <p:cNvSpPr/>
            <p:nvPr/>
          </p:nvSpPr>
          <p:spPr>
            <a:xfrm>
              <a:off x="2871674" y="2186867"/>
              <a:ext cx="140028" cy="643587"/>
            </a:xfrm>
            <a:custGeom>
              <a:avLst/>
              <a:gdLst/>
              <a:ahLst/>
              <a:cxnLst/>
              <a:rect l="l" t="t" r="r" b="b"/>
              <a:pathLst>
                <a:path w="4276" h="19653" extrusionOk="0">
                  <a:moveTo>
                    <a:pt x="1761" y="0"/>
                  </a:moveTo>
                  <a:cubicBezTo>
                    <a:pt x="1745" y="0"/>
                    <a:pt x="1728" y="5"/>
                    <a:pt x="1710" y="18"/>
                  </a:cubicBezTo>
                  <a:cubicBezTo>
                    <a:pt x="1140" y="366"/>
                    <a:pt x="760" y="1063"/>
                    <a:pt x="475" y="1633"/>
                  </a:cubicBezTo>
                  <a:cubicBezTo>
                    <a:pt x="127" y="2266"/>
                    <a:pt x="0" y="2963"/>
                    <a:pt x="127" y="3691"/>
                  </a:cubicBezTo>
                  <a:cubicBezTo>
                    <a:pt x="380" y="5116"/>
                    <a:pt x="1425" y="6225"/>
                    <a:pt x="2344" y="7301"/>
                  </a:cubicBezTo>
                  <a:cubicBezTo>
                    <a:pt x="2787" y="7840"/>
                    <a:pt x="3199" y="8410"/>
                    <a:pt x="3484" y="9043"/>
                  </a:cubicBezTo>
                  <a:cubicBezTo>
                    <a:pt x="3800" y="9772"/>
                    <a:pt x="3864" y="10532"/>
                    <a:pt x="3674" y="11292"/>
                  </a:cubicBezTo>
                  <a:cubicBezTo>
                    <a:pt x="3515" y="12083"/>
                    <a:pt x="3167" y="12812"/>
                    <a:pt x="2850" y="13572"/>
                  </a:cubicBezTo>
                  <a:cubicBezTo>
                    <a:pt x="2534" y="14395"/>
                    <a:pt x="2154" y="15187"/>
                    <a:pt x="1774" y="16010"/>
                  </a:cubicBezTo>
                  <a:cubicBezTo>
                    <a:pt x="1615" y="16390"/>
                    <a:pt x="1425" y="16802"/>
                    <a:pt x="1299" y="17214"/>
                  </a:cubicBezTo>
                  <a:cubicBezTo>
                    <a:pt x="1172" y="17625"/>
                    <a:pt x="1172" y="18006"/>
                    <a:pt x="1235" y="18417"/>
                  </a:cubicBezTo>
                  <a:cubicBezTo>
                    <a:pt x="1362" y="19019"/>
                    <a:pt x="1742" y="19589"/>
                    <a:pt x="2407" y="19652"/>
                  </a:cubicBezTo>
                  <a:cubicBezTo>
                    <a:pt x="2502" y="19652"/>
                    <a:pt x="2502" y="19526"/>
                    <a:pt x="2439" y="19494"/>
                  </a:cubicBezTo>
                  <a:cubicBezTo>
                    <a:pt x="1805" y="19272"/>
                    <a:pt x="1520" y="18544"/>
                    <a:pt x="1647" y="17911"/>
                  </a:cubicBezTo>
                  <a:cubicBezTo>
                    <a:pt x="1774" y="17182"/>
                    <a:pt x="2090" y="16517"/>
                    <a:pt x="2375" y="15820"/>
                  </a:cubicBezTo>
                  <a:cubicBezTo>
                    <a:pt x="2660" y="15060"/>
                    <a:pt x="2945" y="14300"/>
                    <a:pt x="3262" y="13540"/>
                  </a:cubicBezTo>
                  <a:cubicBezTo>
                    <a:pt x="3547" y="12843"/>
                    <a:pt x="3864" y="12147"/>
                    <a:pt x="4054" y="11418"/>
                  </a:cubicBezTo>
                  <a:cubicBezTo>
                    <a:pt x="4244" y="10753"/>
                    <a:pt x="4276" y="10057"/>
                    <a:pt x="4086" y="9360"/>
                  </a:cubicBezTo>
                  <a:cubicBezTo>
                    <a:pt x="3927" y="8790"/>
                    <a:pt x="3610" y="8220"/>
                    <a:pt x="3230" y="7745"/>
                  </a:cubicBezTo>
                  <a:cubicBezTo>
                    <a:pt x="2439" y="6636"/>
                    <a:pt x="1394" y="5718"/>
                    <a:pt x="824" y="4483"/>
                  </a:cubicBezTo>
                  <a:cubicBezTo>
                    <a:pt x="475" y="3786"/>
                    <a:pt x="349" y="2994"/>
                    <a:pt x="570" y="2266"/>
                  </a:cubicBezTo>
                  <a:cubicBezTo>
                    <a:pt x="697" y="1854"/>
                    <a:pt x="919" y="1474"/>
                    <a:pt x="1140" y="1094"/>
                  </a:cubicBezTo>
                  <a:cubicBezTo>
                    <a:pt x="1330" y="778"/>
                    <a:pt x="1552" y="429"/>
                    <a:pt x="1805" y="144"/>
                  </a:cubicBezTo>
                  <a:cubicBezTo>
                    <a:pt x="1857" y="93"/>
                    <a:pt x="1825" y="0"/>
                    <a:pt x="17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889;p18">
              <a:extLst>
                <a:ext uri="{FF2B5EF4-FFF2-40B4-BE49-F238E27FC236}">
                  <a16:creationId xmlns:a16="http://schemas.microsoft.com/office/drawing/2014/main" xmlns="" id="{C47FB2FE-E170-5C40-4751-1E9A1BEA750B}"/>
                </a:ext>
              </a:extLst>
            </p:cNvPr>
            <p:cNvSpPr/>
            <p:nvPr/>
          </p:nvSpPr>
          <p:spPr>
            <a:xfrm>
              <a:off x="3251253" y="2185131"/>
              <a:ext cx="95426" cy="632878"/>
            </a:xfrm>
            <a:custGeom>
              <a:avLst/>
              <a:gdLst/>
              <a:ahLst/>
              <a:cxnLst/>
              <a:rect l="l" t="t" r="r" b="b"/>
              <a:pathLst>
                <a:path w="2914" h="19326" extrusionOk="0">
                  <a:moveTo>
                    <a:pt x="1271" y="1"/>
                  </a:moveTo>
                  <a:cubicBezTo>
                    <a:pt x="1212" y="1"/>
                    <a:pt x="1149" y="79"/>
                    <a:pt x="1204" y="134"/>
                  </a:cubicBezTo>
                  <a:cubicBezTo>
                    <a:pt x="1647" y="609"/>
                    <a:pt x="2027" y="1116"/>
                    <a:pt x="2249" y="1717"/>
                  </a:cubicBezTo>
                  <a:cubicBezTo>
                    <a:pt x="2470" y="2256"/>
                    <a:pt x="2597" y="2889"/>
                    <a:pt x="2565" y="3491"/>
                  </a:cubicBezTo>
                  <a:cubicBezTo>
                    <a:pt x="2534" y="4821"/>
                    <a:pt x="1774" y="5898"/>
                    <a:pt x="1140" y="7038"/>
                  </a:cubicBezTo>
                  <a:cubicBezTo>
                    <a:pt x="792" y="7576"/>
                    <a:pt x="507" y="8146"/>
                    <a:pt x="285" y="8748"/>
                  </a:cubicBezTo>
                  <a:cubicBezTo>
                    <a:pt x="63" y="9413"/>
                    <a:pt x="63" y="10141"/>
                    <a:pt x="32" y="10838"/>
                  </a:cubicBezTo>
                  <a:cubicBezTo>
                    <a:pt x="0" y="12200"/>
                    <a:pt x="317" y="13530"/>
                    <a:pt x="697" y="14828"/>
                  </a:cubicBezTo>
                  <a:cubicBezTo>
                    <a:pt x="950" y="15557"/>
                    <a:pt x="1235" y="16253"/>
                    <a:pt x="1489" y="16982"/>
                  </a:cubicBezTo>
                  <a:cubicBezTo>
                    <a:pt x="1615" y="17362"/>
                    <a:pt x="1742" y="17710"/>
                    <a:pt x="1837" y="18090"/>
                  </a:cubicBezTo>
                  <a:cubicBezTo>
                    <a:pt x="1900" y="18502"/>
                    <a:pt x="1805" y="18850"/>
                    <a:pt x="1520" y="19167"/>
                  </a:cubicBezTo>
                  <a:cubicBezTo>
                    <a:pt x="1489" y="19199"/>
                    <a:pt x="1520" y="19262"/>
                    <a:pt x="1552" y="19294"/>
                  </a:cubicBezTo>
                  <a:cubicBezTo>
                    <a:pt x="1621" y="19316"/>
                    <a:pt x="1685" y="19326"/>
                    <a:pt x="1744" y="19326"/>
                  </a:cubicBezTo>
                  <a:cubicBezTo>
                    <a:pt x="2277" y="19326"/>
                    <a:pt x="2394" y="18490"/>
                    <a:pt x="2280" y="18090"/>
                  </a:cubicBezTo>
                  <a:cubicBezTo>
                    <a:pt x="2185" y="17710"/>
                    <a:pt x="2027" y="17362"/>
                    <a:pt x="1900" y="17013"/>
                  </a:cubicBezTo>
                  <a:cubicBezTo>
                    <a:pt x="1742" y="16665"/>
                    <a:pt x="1615" y="16285"/>
                    <a:pt x="1457" y="15937"/>
                  </a:cubicBezTo>
                  <a:cubicBezTo>
                    <a:pt x="887" y="14575"/>
                    <a:pt x="253" y="13182"/>
                    <a:pt x="190" y="11693"/>
                  </a:cubicBezTo>
                  <a:cubicBezTo>
                    <a:pt x="158" y="11281"/>
                    <a:pt x="190" y="10870"/>
                    <a:pt x="253" y="10490"/>
                  </a:cubicBezTo>
                  <a:cubicBezTo>
                    <a:pt x="348" y="10141"/>
                    <a:pt x="475" y="9793"/>
                    <a:pt x="602" y="9445"/>
                  </a:cubicBezTo>
                  <a:cubicBezTo>
                    <a:pt x="855" y="8748"/>
                    <a:pt x="1172" y="8114"/>
                    <a:pt x="1520" y="7449"/>
                  </a:cubicBezTo>
                  <a:cubicBezTo>
                    <a:pt x="2154" y="6309"/>
                    <a:pt x="2850" y="5074"/>
                    <a:pt x="2882" y="3744"/>
                  </a:cubicBezTo>
                  <a:cubicBezTo>
                    <a:pt x="2914" y="2414"/>
                    <a:pt x="2375" y="894"/>
                    <a:pt x="1299" y="7"/>
                  </a:cubicBezTo>
                  <a:cubicBezTo>
                    <a:pt x="1290" y="3"/>
                    <a:pt x="1281" y="1"/>
                    <a:pt x="1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890;p18">
              <a:extLst>
                <a:ext uri="{FF2B5EF4-FFF2-40B4-BE49-F238E27FC236}">
                  <a16:creationId xmlns:a16="http://schemas.microsoft.com/office/drawing/2014/main" xmlns="" id="{E0B051C5-5EA8-43BB-C504-2E68E0F30A36}"/>
                </a:ext>
              </a:extLst>
            </p:cNvPr>
            <p:cNvSpPr/>
            <p:nvPr/>
          </p:nvSpPr>
          <p:spPr>
            <a:xfrm>
              <a:off x="2753717" y="2394323"/>
              <a:ext cx="707870" cy="133184"/>
            </a:xfrm>
            <a:custGeom>
              <a:avLst/>
              <a:gdLst/>
              <a:ahLst/>
              <a:cxnLst/>
              <a:rect l="l" t="t" r="r" b="b"/>
              <a:pathLst>
                <a:path w="21616" h="4067" extrusionOk="0">
                  <a:moveTo>
                    <a:pt x="21407" y="0"/>
                  </a:moveTo>
                  <a:cubicBezTo>
                    <a:pt x="21360" y="0"/>
                    <a:pt x="21311" y="23"/>
                    <a:pt x="21274" y="80"/>
                  </a:cubicBezTo>
                  <a:cubicBezTo>
                    <a:pt x="20894" y="681"/>
                    <a:pt x="20292" y="1125"/>
                    <a:pt x="19658" y="1473"/>
                  </a:cubicBezTo>
                  <a:cubicBezTo>
                    <a:pt x="19025" y="1853"/>
                    <a:pt x="18360" y="2138"/>
                    <a:pt x="17695" y="2423"/>
                  </a:cubicBezTo>
                  <a:cubicBezTo>
                    <a:pt x="16365" y="2930"/>
                    <a:pt x="14971" y="3183"/>
                    <a:pt x="13546" y="3342"/>
                  </a:cubicBezTo>
                  <a:cubicBezTo>
                    <a:pt x="12675" y="3446"/>
                    <a:pt x="11793" y="3493"/>
                    <a:pt x="10908" y="3493"/>
                  </a:cubicBezTo>
                  <a:cubicBezTo>
                    <a:pt x="10185" y="3493"/>
                    <a:pt x="9459" y="3462"/>
                    <a:pt x="8733" y="3405"/>
                  </a:cubicBezTo>
                  <a:cubicBezTo>
                    <a:pt x="7276" y="3310"/>
                    <a:pt x="5787" y="3183"/>
                    <a:pt x="4331" y="2930"/>
                  </a:cubicBezTo>
                  <a:cubicBezTo>
                    <a:pt x="2842" y="2677"/>
                    <a:pt x="1385" y="2202"/>
                    <a:pt x="119" y="1315"/>
                  </a:cubicBezTo>
                  <a:cubicBezTo>
                    <a:pt x="110" y="1310"/>
                    <a:pt x="101" y="1308"/>
                    <a:pt x="92" y="1308"/>
                  </a:cubicBezTo>
                  <a:cubicBezTo>
                    <a:pt x="40" y="1308"/>
                    <a:pt x="1" y="1383"/>
                    <a:pt x="55" y="1410"/>
                  </a:cubicBezTo>
                  <a:cubicBezTo>
                    <a:pt x="1069" y="2360"/>
                    <a:pt x="2367" y="2867"/>
                    <a:pt x="3666" y="3215"/>
                  </a:cubicBezTo>
                  <a:cubicBezTo>
                    <a:pt x="5122" y="3595"/>
                    <a:pt x="6611" y="3785"/>
                    <a:pt x="8099" y="3912"/>
                  </a:cubicBezTo>
                  <a:cubicBezTo>
                    <a:pt x="9100" y="4006"/>
                    <a:pt x="10112" y="4067"/>
                    <a:pt x="11122" y="4067"/>
                  </a:cubicBezTo>
                  <a:cubicBezTo>
                    <a:pt x="11806" y="4067"/>
                    <a:pt x="12489" y="4039"/>
                    <a:pt x="13166" y="3975"/>
                  </a:cubicBezTo>
                  <a:cubicBezTo>
                    <a:pt x="14655" y="3817"/>
                    <a:pt x="16111" y="3468"/>
                    <a:pt x="17505" y="2930"/>
                  </a:cubicBezTo>
                  <a:cubicBezTo>
                    <a:pt x="18297" y="2645"/>
                    <a:pt x="19025" y="2265"/>
                    <a:pt x="19690" y="1790"/>
                  </a:cubicBezTo>
                  <a:cubicBezTo>
                    <a:pt x="20387" y="1378"/>
                    <a:pt x="21020" y="903"/>
                    <a:pt x="21527" y="238"/>
                  </a:cubicBezTo>
                  <a:cubicBezTo>
                    <a:pt x="21616" y="127"/>
                    <a:pt x="21518" y="0"/>
                    <a:pt x="214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891;p18">
              <a:extLst>
                <a:ext uri="{FF2B5EF4-FFF2-40B4-BE49-F238E27FC236}">
                  <a16:creationId xmlns:a16="http://schemas.microsoft.com/office/drawing/2014/main" xmlns="" id="{87420AB3-E754-5899-7530-E3DB4B64F6CC}"/>
                </a:ext>
              </a:extLst>
            </p:cNvPr>
            <p:cNvSpPr/>
            <p:nvPr/>
          </p:nvSpPr>
          <p:spPr>
            <a:xfrm>
              <a:off x="3122653" y="2139448"/>
              <a:ext cx="31143" cy="729614"/>
            </a:xfrm>
            <a:custGeom>
              <a:avLst/>
              <a:gdLst/>
              <a:ahLst/>
              <a:cxnLst/>
              <a:rect l="l" t="t" r="r" b="b"/>
              <a:pathLst>
                <a:path w="951" h="22280" extrusionOk="0">
                  <a:moveTo>
                    <a:pt x="111" y="1"/>
                  </a:moveTo>
                  <a:cubicBezTo>
                    <a:pt x="71" y="1"/>
                    <a:pt x="32" y="25"/>
                    <a:pt x="32" y="72"/>
                  </a:cubicBezTo>
                  <a:cubicBezTo>
                    <a:pt x="665" y="5741"/>
                    <a:pt x="919" y="11473"/>
                    <a:pt x="570" y="17173"/>
                  </a:cubicBezTo>
                  <a:cubicBezTo>
                    <a:pt x="507" y="17997"/>
                    <a:pt x="443" y="18788"/>
                    <a:pt x="348" y="19612"/>
                  </a:cubicBezTo>
                  <a:cubicBezTo>
                    <a:pt x="317" y="19992"/>
                    <a:pt x="285" y="20372"/>
                    <a:pt x="222" y="20752"/>
                  </a:cubicBezTo>
                  <a:cubicBezTo>
                    <a:pt x="222" y="20974"/>
                    <a:pt x="190" y="21195"/>
                    <a:pt x="158" y="21385"/>
                  </a:cubicBezTo>
                  <a:cubicBezTo>
                    <a:pt x="127" y="21607"/>
                    <a:pt x="63" y="21797"/>
                    <a:pt x="32" y="22019"/>
                  </a:cubicBezTo>
                  <a:cubicBezTo>
                    <a:pt x="0" y="22193"/>
                    <a:pt x="127" y="22280"/>
                    <a:pt x="265" y="22280"/>
                  </a:cubicBezTo>
                  <a:cubicBezTo>
                    <a:pt x="404" y="22280"/>
                    <a:pt x="554" y="22193"/>
                    <a:pt x="570" y="22019"/>
                  </a:cubicBezTo>
                  <a:cubicBezTo>
                    <a:pt x="570" y="21829"/>
                    <a:pt x="538" y="21639"/>
                    <a:pt x="538" y="21449"/>
                  </a:cubicBezTo>
                  <a:cubicBezTo>
                    <a:pt x="538" y="21290"/>
                    <a:pt x="570" y="21100"/>
                    <a:pt x="570" y="20942"/>
                  </a:cubicBezTo>
                  <a:cubicBezTo>
                    <a:pt x="602" y="20594"/>
                    <a:pt x="633" y="20245"/>
                    <a:pt x="665" y="19897"/>
                  </a:cubicBezTo>
                  <a:cubicBezTo>
                    <a:pt x="697" y="19168"/>
                    <a:pt x="729" y="18472"/>
                    <a:pt x="760" y="17743"/>
                  </a:cubicBezTo>
                  <a:cubicBezTo>
                    <a:pt x="855" y="16318"/>
                    <a:pt x="887" y="14893"/>
                    <a:pt x="919" y="13468"/>
                  </a:cubicBezTo>
                  <a:cubicBezTo>
                    <a:pt x="950" y="10618"/>
                    <a:pt x="887" y="7768"/>
                    <a:pt x="665" y="4917"/>
                  </a:cubicBezTo>
                  <a:cubicBezTo>
                    <a:pt x="570" y="3302"/>
                    <a:pt x="412" y="1687"/>
                    <a:pt x="190" y="72"/>
                  </a:cubicBezTo>
                  <a:cubicBezTo>
                    <a:pt x="190" y="25"/>
                    <a:pt x="151" y="1"/>
                    <a:pt x="1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892;p18">
              <a:extLst>
                <a:ext uri="{FF2B5EF4-FFF2-40B4-BE49-F238E27FC236}">
                  <a16:creationId xmlns:a16="http://schemas.microsoft.com/office/drawing/2014/main" xmlns="" id="{29924EC9-6CFA-F116-2770-4513CC701E95}"/>
                </a:ext>
              </a:extLst>
            </p:cNvPr>
            <p:cNvSpPr/>
            <p:nvPr/>
          </p:nvSpPr>
          <p:spPr>
            <a:xfrm>
              <a:off x="3332140" y="2747441"/>
              <a:ext cx="7270" cy="7303"/>
            </a:xfrm>
            <a:custGeom>
              <a:avLst/>
              <a:gdLst/>
              <a:ahLst/>
              <a:cxnLst/>
              <a:rect l="l" t="t" r="r" b="b"/>
              <a:pathLst>
                <a:path w="222" h="223" extrusionOk="0">
                  <a:moveTo>
                    <a:pt x="64" y="1"/>
                  </a:moveTo>
                  <a:cubicBezTo>
                    <a:pt x="64" y="1"/>
                    <a:pt x="64" y="32"/>
                    <a:pt x="32" y="32"/>
                  </a:cubicBezTo>
                  <a:cubicBezTo>
                    <a:pt x="32" y="32"/>
                    <a:pt x="32" y="64"/>
                    <a:pt x="32" y="64"/>
                  </a:cubicBezTo>
                  <a:cubicBezTo>
                    <a:pt x="0" y="96"/>
                    <a:pt x="0" y="96"/>
                    <a:pt x="32" y="127"/>
                  </a:cubicBezTo>
                  <a:cubicBezTo>
                    <a:pt x="32" y="127"/>
                    <a:pt x="32" y="159"/>
                    <a:pt x="32" y="159"/>
                  </a:cubicBezTo>
                  <a:cubicBezTo>
                    <a:pt x="32" y="191"/>
                    <a:pt x="32" y="191"/>
                    <a:pt x="64" y="191"/>
                  </a:cubicBezTo>
                  <a:cubicBezTo>
                    <a:pt x="64" y="191"/>
                    <a:pt x="64" y="191"/>
                    <a:pt x="95" y="222"/>
                  </a:cubicBezTo>
                  <a:lnTo>
                    <a:pt x="127" y="222"/>
                  </a:lnTo>
                  <a:cubicBezTo>
                    <a:pt x="159" y="222"/>
                    <a:pt x="159" y="222"/>
                    <a:pt x="159" y="191"/>
                  </a:cubicBezTo>
                  <a:lnTo>
                    <a:pt x="190" y="191"/>
                  </a:lnTo>
                  <a:cubicBezTo>
                    <a:pt x="190" y="159"/>
                    <a:pt x="190" y="159"/>
                    <a:pt x="190" y="159"/>
                  </a:cubicBezTo>
                  <a:cubicBezTo>
                    <a:pt x="190" y="159"/>
                    <a:pt x="190" y="127"/>
                    <a:pt x="222" y="127"/>
                  </a:cubicBezTo>
                  <a:cubicBezTo>
                    <a:pt x="222" y="96"/>
                    <a:pt x="222" y="96"/>
                    <a:pt x="222" y="64"/>
                  </a:cubicBezTo>
                  <a:cubicBezTo>
                    <a:pt x="190" y="64"/>
                    <a:pt x="190" y="32"/>
                    <a:pt x="190" y="32"/>
                  </a:cubicBezTo>
                  <a:cubicBezTo>
                    <a:pt x="159" y="32"/>
                    <a:pt x="159" y="32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893;p18">
              <a:extLst>
                <a:ext uri="{FF2B5EF4-FFF2-40B4-BE49-F238E27FC236}">
                  <a16:creationId xmlns:a16="http://schemas.microsoft.com/office/drawing/2014/main" xmlns="" id="{55CA1D23-3CBC-A65A-EDC4-54FC126246F5}"/>
                </a:ext>
              </a:extLst>
            </p:cNvPr>
            <p:cNvSpPr/>
            <p:nvPr/>
          </p:nvSpPr>
          <p:spPr>
            <a:xfrm>
              <a:off x="3335251" y="2757822"/>
              <a:ext cx="4159" cy="4192"/>
            </a:xfrm>
            <a:custGeom>
              <a:avLst/>
              <a:gdLst/>
              <a:ahLst/>
              <a:cxnLst/>
              <a:rect l="l" t="t" r="r" b="b"/>
              <a:pathLst>
                <a:path w="127" h="128" extrusionOk="0">
                  <a:moveTo>
                    <a:pt x="32" y="0"/>
                  </a:moveTo>
                  <a:lnTo>
                    <a:pt x="0" y="32"/>
                  </a:lnTo>
                  <a:cubicBezTo>
                    <a:pt x="0" y="32"/>
                    <a:pt x="0" y="64"/>
                    <a:pt x="0" y="64"/>
                  </a:cubicBezTo>
                  <a:cubicBezTo>
                    <a:pt x="0" y="64"/>
                    <a:pt x="0" y="95"/>
                    <a:pt x="0" y="95"/>
                  </a:cubicBezTo>
                  <a:lnTo>
                    <a:pt x="64" y="95"/>
                  </a:lnTo>
                  <a:cubicBezTo>
                    <a:pt x="64" y="95"/>
                    <a:pt x="64" y="127"/>
                    <a:pt x="64" y="127"/>
                  </a:cubicBezTo>
                  <a:lnTo>
                    <a:pt x="95" y="127"/>
                  </a:lnTo>
                  <a:cubicBezTo>
                    <a:pt x="95" y="127"/>
                    <a:pt x="127" y="95"/>
                    <a:pt x="127" y="95"/>
                  </a:cubicBezTo>
                  <a:cubicBezTo>
                    <a:pt x="127" y="95"/>
                    <a:pt x="127" y="64"/>
                    <a:pt x="127" y="64"/>
                  </a:cubicBezTo>
                  <a:cubicBezTo>
                    <a:pt x="127" y="64"/>
                    <a:pt x="127" y="32"/>
                    <a:pt x="127" y="32"/>
                  </a:cubicBezTo>
                  <a:cubicBezTo>
                    <a:pt x="127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894;p18">
              <a:extLst>
                <a:ext uri="{FF2B5EF4-FFF2-40B4-BE49-F238E27FC236}">
                  <a16:creationId xmlns:a16="http://schemas.microsoft.com/office/drawing/2014/main" xmlns="" id="{28C0839C-630D-0D8C-633B-27934273DE7B}"/>
                </a:ext>
              </a:extLst>
            </p:cNvPr>
            <p:cNvSpPr/>
            <p:nvPr/>
          </p:nvSpPr>
          <p:spPr>
            <a:xfrm>
              <a:off x="3346647" y="2738108"/>
              <a:ext cx="6255" cy="625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64" y="1"/>
                  </a:moveTo>
                  <a:cubicBezTo>
                    <a:pt x="64" y="32"/>
                    <a:pt x="64" y="32"/>
                    <a:pt x="32" y="32"/>
                  </a:cubicBezTo>
                  <a:cubicBezTo>
                    <a:pt x="32" y="64"/>
                    <a:pt x="32" y="64"/>
                    <a:pt x="1" y="64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59"/>
                    <a:pt x="32" y="159"/>
                    <a:pt x="32" y="191"/>
                  </a:cubicBezTo>
                  <a:lnTo>
                    <a:pt x="96" y="191"/>
                  </a:lnTo>
                  <a:cubicBezTo>
                    <a:pt x="127" y="191"/>
                    <a:pt x="127" y="159"/>
                    <a:pt x="127" y="159"/>
                  </a:cubicBezTo>
                  <a:lnTo>
                    <a:pt x="159" y="159"/>
                  </a:lnTo>
                  <a:cubicBezTo>
                    <a:pt x="159" y="159"/>
                    <a:pt x="159" y="159"/>
                    <a:pt x="159" y="127"/>
                  </a:cubicBezTo>
                  <a:cubicBezTo>
                    <a:pt x="191" y="127"/>
                    <a:pt x="191" y="127"/>
                    <a:pt x="191" y="96"/>
                  </a:cubicBezTo>
                  <a:cubicBezTo>
                    <a:pt x="191" y="96"/>
                    <a:pt x="191" y="96"/>
                    <a:pt x="191" y="64"/>
                  </a:cubicBezTo>
                  <a:cubicBezTo>
                    <a:pt x="191" y="64"/>
                    <a:pt x="191" y="32"/>
                    <a:pt x="191" y="32"/>
                  </a:cubicBezTo>
                  <a:cubicBezTo>
                    <a:pt x="191" y="32"/>
                    <a:pt x="191" y="32"/>
                    <a:pt x="1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895;p18">
              <a:extLst>
                <a:ext uri="{FF2B5EF4-FFF2-40B4-BE49-F238E27FC236}">
                  <a16:creationId xmlns:a16="http://schemas.microsoft.com/office/drawing/2014/main" xmlns="" id="{09B296F6-8B67-AA3B-C0D3-124CE45F811F}"/>
                </a:ext>
              </a:extLst>
            </p:cNvPr>
            <p:cNvSpPr/>
            <p:nvPr/>
          </p:nvSpPr>
          <p:spPr>
            <a:xfrm>
              <a:off x="3342488" y="2721538"/>
              <a:ext cx="7303" cy="7270"/>
            </a:xfrm>
            <a:custGeom>
              <a:avLst/>
              <a:gdLst/>
              <a:ahLst/>
              <a:cxnLst/>
              <a:rect l="l" t="t" r="r" b="b"/>
              <a:pathLst>
                <a:path w="223" h="222" extrusionOk="0">
                  <a:moveTo>
                    <a:pt x="96" y="0"/>
                  </a:moveTo>
                  <a:cubicBezTo>
                    <a:pt x="64" y="0"/>
                    <a:pt x="33" y="0"/>
                    <a:pt x="1" y="32"/>
                  </a:cubicBezTo>
                  <a:cubicBezTo>
                    <a:pt x="1" y="63"/>
                    <a:pt x="1" y="95"/>
                    <a:pt x="1" y="95"/>
                  </a:cubicBezTo>
                  <a:cubicBezTo>
                    <a:pt x="1" y="127"/>
                    <a:pt x="1" y="127"/>
                    <a:pt x="1" y="158"/>
                  </a:cubicBezTo>
                  <a:cubicBezTo>
                    <a:pt x="33" y="190"/>
                    <a:pt x="33" y="190"/>
                    <a:pt x="64" y="190"/>
                  </a:cubicBezTo>
                  <a:cubicBezTo>
                    <a:pt x="64" y="222"/>
                    <a:pt x="96" y="222"/>
                    <a:pt x="96" y="222"/>
                  </a:cubicBezTo>
                  <a:cubicBezTo>
                    <a:pt x="128" y="222"/>
                    <a:pt x="128" y="222"/>
                    <a:pt x="159" y="190"/>
                  </a:cubicBezTo>
                  <a:cubicBezTo>
                    <a:pt x="159" y="190"/>
                    <a:pt x="159" y="190"/>
                    <a:pt x="191" y="158"/>
                  </a:cubicBezTo>
                  <a:cubicBezTo>
                    <a:pt x="191" y="127"/>
                    <a:pt x="191" y="127"/>
                    <a:pt x="191" y="95"/>
                  </a:cubicBezTo>
                  <a:cubicBezTo>
                    <a:pt x="223" y="63"/>
                    <a:pt x="223" y="63"/>
                    <a:pt x="191" y="32"/>
                  </a:cubicBezTo>
                  <a:cubicBezTo>
                    <a:pt x="191" y="0"/>
                    <a:pt x="159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896;p18">
              <a:extLst>
                <a:ext uri="{FF2B5EF4-FFF2-40B4-BE49-F238E27FC236}">
                  <a16:creationId xmlns:a16="http://schemas.microsoft.com/office/drawing/2014/main" xmlns="" id="{6412854B-AE99-0256-AB00-3422D50CB116}"/>
                </a:ext>
              </a:extLst>
            </p:cNvPr>
            <p:cNvSpPr/>
            <p:nvPr/>
          </p:nvSpPr>
          <p:spPr>
            <a:xfrm>
              <a:off x="3364298" y="2703887"/>
              <a:ext cx="8318" cy="8351"/>
            </a:xfrm>
            <a:custGeom>
              <a:avLst/>
              <a:gdLst/>
              <a:ahLst/>
              <a:cxnLst/>
              <a:rect l="l" t="t" r="r" b="b"/>
              <a:pathLst>
                <a:path w="254" h="255" extrusionOk="0">
                  <a:moveTo>
                    <a:pt x="95" y="1"/>
                  </a:moveTo>
                  <a:cubicBezTo>
                    <a:pt x="95" y="32"/>
                    <a:pt x="63" y="32"/>
                    <a:pt x="63" y="32"/>
                  </a:cubicBezTo>
                  <a:cubicBezTo>
                    <a:pt x="63" y="64"/>
                    <a:pt x="63" y="64"/>
                    <a:pt x="32" y="64"/>
                  </a:cubicBezTo>
                  <a:cubicBezTo>
                    <a:pt x="32" y="64"/>
                    <a:pt x="32" y="96"/>
                    <a:pt x="32" y="96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59"/>
                    <a:pt x="32" y="159"/>
                    <a:pt x="32" y="191"/>
                  </a:cubicBezTo>
                  <a:cubicBezTo>
                    <a:pt x="32" y="191"/>
                    <a:pt x="32" y="191"/>
                    <a:pt x="32" y="222"/>
                  </a:cubicBezTo>
                  <a:lnTo>
                    <a:pt x="63" y="222"/>
                  </a:lnTo>
                  <a:cubicBezTo>
                    <a:pt x="63" y="222"/>
                    <a:pt x="95" y="254"/>
                    <a:pt x="127" y="254"/>
                  </a:cubicBezTo>
                  <a:lnTo>
                    <a:pt x="127" y="222"/>
                  </a:lnTo>
                  <a:lnTo>
                    <a:pt x="190" y="222"/>
                  </a:lnTo>
                  <a:cubicBezTo>
                    <a:pt x="190" y="191"/>
                    <a:pt x="190" y="191"/>
                    <a:pt x="222" y="191"/>
                  </a:cubicBezTo>
                  <a:cubicBezTo>
                    <a:pt x="222" y="191"/>
                    <a:pt x="222" y="191"/>
                    <a:pt x="222" y="159"/>
                  </a:cubicBezTo>
                  <a:cubicBezTo>
                    <a:pt x="253" y="159"/>
                    <a:pt x="253" y="159"/>
                    <a:pt x="253" y="127"/>
                  </a:cubicBezTo>
                  <a:cubicBezTo>
                    <a:pt x="253" y="96"/>
                    <a:pt x="253" y="96"/>
                    <a:pt x="253" y="64"/>
                  </a:cubicBezTo>
                  <a:cubicBezTo>
                    <a:pt x="253" y="64"/>
                    <a:pt x="253" y="64"/>
                    <a:pt x="253" y="32"/>
                  </a:cubicBezTo>
                  <a:cubicBezTo>
                    <a:pt x="253" y="32"/>
                    <a:pt x="222" y="32"/>
                    <a:pt x="2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897;p18">
              <a:extLst>
                <a:ext uri="{FF2B5EF4-FFF2-40B4-BE49-F238E27FC236}">
                  <a16:creationId xmlns:a16="http://schemas.microsoft.com/office/drawing/2014/main" xmlns="" id="{61D11CD0-ACC7-94F7-C95E-CB6A3C4C7CF4}"/>
                </a:ext>
              </a:extLst>
            </p:cNvPr>
            <p:cNvSpPr/>
            <p:nvPr/>
          </p:nvSpPr>
          <p:spPr>
            <a:xfrm>
              <a:off x="3375694" y="2677951"/>
              <a:ext cx="5207" cy="8351"/>
            </a:xfrm>
            <a:custGeom>
              <a:avLst/>
              <a:gdLst/>
              <a:ahLst/>
              <a:cxnLst/>
              <a:rect l="l" t="t" r="r" b="b"/>
              <a:pathLst>
                <a:path w="159" h="255" extrusionOk="0">
                  <a:moveTo>
                    <a:pt x="64" y="1"/>
                  </a:moveTo>
                  <a:cubicBezTo>
                    <a:pt x="64" y="1"/>
                    <a:pt x="32" y="1"/>
                    <a:pt x="32" y="33"/>
                  </a:cubicBezTo>
                  <a:lnTo>
                    <a:pt x="0" y="33"/>
                  </a:lnTo>
                  <a:cubicBezTo>
                    <a:pt x="0" y="64"/>
                    <a:pt x="0" y="64"/>
                    <a:pt x="0" y="96"/>
                  </a:cubicBezTo>
                  <a:lnTo>
                    <a:pt x="0" y="128"/>
                  </a:lnTo>
                  <a:cubicBezTo>
                    <a:pt x="0" y="128"/>
                    <a:pt x="0" y="159"/>
                    <a:pt x="0" y="159"/>
                  </a:cubicBezTo>
                  <a:cubicBezTo>
                    <a:pt x="0" y="191"/>
                    <a:pt x="0" y="191"/>
                    <a:pt x="0" y="223"/>
                  </a:cubicBezTo>
                  <a:lnTo>
                    <a:pt x="32" y="223"/>
                  </a:lnTo>
                  <a:cubicBezTo>
                    <a:pt x="32" y="223"/>
                    <a:pt x="32" y="254"/>
                    <a:pt x="32" y="254"/>
                  </a:cubicBezTo>
                  <a:lnTo>
                    <a:pt x="127" y="254"/>
                  </a:lnTo>
                  <a:cubicBezTo>
                    <a:pt x="127" y="254"/>
                    <a:pt x="127" y="254"/>
                    <a:pt x="127" y="223"/>
                  </a:cubicBezTo>
                  <a:lnTo>
                    <a:pt x="159" y="223"/>
                  </a:lnTo>
                  <a:cubicBezTo>
                    <a:pt x="159" y="191"/>
                    <a:pt x="159" y="191"/>
                    <a:pt x="159" y="159"/>
                  </a:cubicBezTo>
                  <a:cubicBezTo>
                    <a:pt x="159" y="159"/>
                    <a:pt x="159" y="159"/>
                    <a:pt x="159" y="128"/>
                  </a:cubicBezTo>
                  <a:lnTo>
                    <a:pt x="159" y="96"/>
                  </a:lnTo>
                  <a:cubicBezTo>
                    <a:pt x="159" y="64"/>
                    <a:pt x="159" y="64"/>
                    <a:pt x="159" y="64"/>
                  </a:cubicBezTo>
                  <a:cubicBezTo>
                    <a:pt x="159" y="33"/>
                    <a:pt x="159" y="33"/>
                    <a:pt x="127" y="33"/>
                  </a:cubicBezTo>
                  <a:cubicBezTo>
                    <a:pt x="127" y="33"/>
                    <a:pt x="12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898;p18">
              <a:extLst>
                <a:ext uri="{FF2B5EF4-FFF2-40B4-BE49-F238E27FC236}">
                  <a16:creationId xmlns:a16="http://schemas.microsoft.com/office/drawing/2014/main" xmlns="" id="{576BEBB8-5181-7BBF-31E8-E49ED9D1E38E}"/>
                </a:ext>
              </a:extLst>
            </p:cNvPr>
            <p:cNvSpPr/>
            <p:nvPr/>
          </p:nvSpPr>
          <p:spPr>
            <a:xfrm>
              <a:off x="3391249" y="2666555"/>
              <a:ext cx="7303" cy="6255"/>
            </a:xfrm>
            <a:custGeom>
              <a:avLst/>
              <a:gdLst/>
              <a:ahLst/>
              <a:cxnLst/>
              <a:rect l="l" t="t" r="r" b="b"/>
              <a:pathLst>
                <a:path w="223" h="191" extrusionOk="0">
                  <a:moveTo>
                    <a:pt x="64" y="1"/>
                  </a:moveTo>
                  <a:cubicBezTo>
                    <a:pt x="32" y="32"/>
                    <a:pt x="32" y="32"/>
                    <a:pt x="32" y="64"/>
                  </a:cubicBezTo>
                  <a:lnTo>
                    <a:pt x="0" y="64"/>
                  </a:lnTo>
                  <a:cubicBezTo>
                    <a:pt x="0" y="96"/>
                    <a:pt x="0" y="96"/>
                    <a:pt x="0" y="127"/>
                  </a:cubicBezTo>
                  <a:cubicBezTo>
                    <a:pt x="0" y="127"/>
                    <a:pt x="0" y="127"/>
                    <a:pt x="0" y="159"/>
                  </a:cubicBezTo>
                  <a:cubicBezTo>
                    <a:pt x="0" y="159"/>
                    <a:pt x="0" y="159"/>
                    <a:pt x="32" y="191"/>
                  </a:cubicBezTo>
                  <a:lnTo>
                    <a:pt x="159" y="191"/>
                  </a:lnTo>
                  <a:cubicBezTo>
                    <a:pt x="159" y="159"/>
                    <a:pt x="190" y="159"/>
                    <a:pt x="190" y="159"/>
                  </a:cubicBezTo>
                  <a:cubicBezTo>
                    <a:pt x="190" y="127"/>
                    <a:pt x="222" y="127"/>
                    <a:pt x="222" y="127"/>
                  </a:cubicBezTo>
                  <a:cubicBezTo>
                    <a:pt x="222" y="96"/>
                    <a:pt x="222" y="96"/>
                    <a:pt x="222" y="64"/>
                  </a:cubicBezTo>
                  <a:cubicBezTo>
                    <a:pt x="222" y="64"/>
                    <a:pt x="222" y="64"/>
                    <a:pt x="222" y="32"/>
                  </a:cubicBezTo>
                  <a:cubicBezTo>
                    <a:pt x="222" y="32"/>
                    <a:pt x="190" y="32"/>
                    <a:pt x="1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899;p18">
              <a:extLst>
                <a:ext uri="{FF2B5EF4-FFF2-40B4-BE49-F238E27FC236}">
                  <a16:creationId xmlns:a16="http://schemas.microsoft.com/office/drawing/2014/main" xmlns="" id="{1061F6F8-6B99-B2F0-0472-FDECED711843}"/>
                </a:ext>
              </a:extLst>
            </p:cNvPr>
            <p:cNvSpPr/>
            <p:nvPr/>
          </p:nvSpPr>
          <p:spPr>
            <a:xfrm>
              <a:off x="3394360" y="2676150"/>
              <a:ext cx="6779" cy="5469"/>
            </a:xfrm>
            <a:custGeom>
              <a:avLst/>
              <a:gdLst/>
              <a:ahLst/>
              <a:cxnLst/>
              <a:rect l="l" t="t" r="r" b="b"/>
              <a:pathLst>
                <a:path w="207" h="167" extrusionOk="0">
                  <a:moveTo>
                    <a:pt x="107" y="1"/>
                  </a:moveTo>
                  <a:cubicBezTo>
                    <a:pt x="56" y="1"/>
                    <a:pt x="0" y="40"/>
                    <a:pt x="32" y="119"/>
                  </a:cubicBezTo>
                  <a:cubicBezTo>
                    <a:pt x="48" y="151"/>
                    <a:pt x="80" y="167"/>
                    <a:pt x="107" y="167"/>
                  </a:cubicBezTo>
                  <a:cubicBezTo>
                    <a:pt x="135" y="167"/>
                    <a:pt x="159" y="151"/>
                    <a:pt x="159" y="119"/>
                  </a:cubicBezTo>
                  <a:cubicBezTo>
                    <a:pt x="206" y="40"/>
                    <a:pt x="159" y="1"/>
                    <a:pt x="1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00;p18">
              <a:extLst>
                <a:ext uri="{FF2B5EF4-FFF2-40B4-BE49-F238E27FC236}">
                  <a16:creationId xmlns:a16="http://schemas.microsoft.com/office/drawing/2014/main" xmlns="" id="{475995B6-A54E-9882-0341-435FFC3123C4}"/>
                </a:ext>
              </a:extLst>
            </p:cNvPr>
            <p:cNvSpPr/>
            <p:nvPr/>
          </p:nvSpPr>
          <p:spPr>
            <a:xfrm>
              <a:off x="3409916" y="2649952"/>
              <a:ext cx="4192" cy="6255"/>
            </a:xfrm>
            <a:custGeom>
              <a:avLst/>
              <a:gdLst/>
              <a:ahLst/>
              <a:cxnLst/>
              <a:rect l="l" t="t" r="r" b="b"/>
              <a:pathLst>
                <a:path w="128" h="191" extrusionOk="0">
                  <a:moveTo>
                    <a:pt x="0" y="1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64"/>
                    <a:pt x="0" y="64"/>
                  </a:cubicBezTo>
                  <a:lnTo>
                    <a:pt x="0" y="96"/>
                  </a:lnTo>
                  <a:lnTo>
                    <a:pt x="0" y="128"/>
                  </a:lnTo>
                  <a:cubicBezTo>
                    <a:pt x="0" y="128"/>
                    <a:pt x="0" y="159"/>
                    <a:pt x="0" y="159"/>
                  </a:cubicBezTo>
                  <a:cubicBezTo>
                    <a:pt x="0" y="159"/>
                    <a:pt x="0" y="159"/>
                    <a:pt x="0" y="191"/>
                  </a:cubicBezTo>
                  <a:lnTo>
                    <a:pt x="64" y="191"/>
                  </a:lnTo>
                  <a:cubicBezTo>
                    <a:pt x="64" y="191"/>
                    <a:pt x="95" y="191"/>
                    <a:pt x="95" y="159"/>
                  </a:cubicBezTo>
                  <a:cubicBezTo>
                    <a:pt x="95" y="159"/>
                    <a:pt x="127" y="159"/>
                    <a:pt x="127" y="128"/>
                  </a:cubicBezTo>
                  <a:cubicBezTo>
                    <a:pt x="95" y="128"/>
                    <a:pt x="95" y="96"/>
                    <a:pt x="95" y="96"/>
                  </a:cubicBezTo>
                  <a:lnTo>
                    <a:pt x="95" y="64"/>
                  </a:lnTo>
                  <a:cubicBezTo>
                    <a:pt x="95" y="64"/>
                    <a:pt x="95" y="33"/>
                    <a:pt x="95" y="33"/>
                  </a:cubicBezTo>
                  <a:cubicBezTo>
                    <a:pt x="95" y="33"/>
                    <a:pt x="95" y="33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01;p18">
              <a:extLst>
                <a:ext uri="{FF2B5EF4-FFF2-40B4-BE49-F238E27FC236}">
                  <a16:creationId xmlns:a16="http://schemas.microsoft.com/office/drawing/2014/main" xmlns="" id="{EC05763D-67C0-7DC9-C39D-620C2E7B9530}"/>
                </a:ext>
              </a:extLst>
            </p:cNvPr>
            <p:cNvSpPr/>
            <p:nvPr/>
          </p:nvSpPr>
          <p:spPr>
            <a:xfrm>
              <a:off x="3386075" y="2645825"/>
              <a:ext cx="8318" cy="9366"/>
            </a:xfrm>
            <a:custGeom>
              <a:avLst/>
              <a:gdLst/>
              <a:ahLst/>
              <a:cxnLst/>
              <a:rect l="l" t="t" r="r" b="b"/>
              <a:pathLst>
                <a:path w="254" h="286" extrusionOk="0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2" y="159"/>
                    <a:pt x="32" y="159"/>
                    <a:pt x="32" y="159"/>
                  </a:cubicBezTo>
                  <a:lnTo>
                    <a:pt x="95" y="159"/>
                  </a:lnTo>
                  <a:cubicBezTo>
                    <a:pt x="95" y="159"/>
                    <a:pt x="95" y="159"/>
                    <a:pt x="95" y="190"/>
                  </a:cubicBezTo>
                  <a:cubicBezTo>
                    <a:pt x="95" y="190"/>
                    <a:pt x="95" y="222"/>
                    <a:pt x="95" y="222"/>
                  </a:cubicBezTo>
                  <a:cubicBezTo>
                    <a:pt x="95" y="254"/>
                    <a:pt x="95" y="254"/>
                    <a:pt x="95" y="254"/>
                  </a:cubicBezTo>
                  <a:cubicBezTo>
                    <a:pt x="127" y="254"/>
                    <a:pt x="127" y="254"/>
                    <a:pt x="127" y="285"/>
                  </a:cubicBezTo>
                  <a:lnTo>
                    <a:pt x="190" y="285"/>
                  </a:lnTo>
                  <a:cubicBezTo>
                    <a:pt x="190" y="285"/>
                    <a:pt x="190" y="254"/>
                    <a:pt x="190" y="254"/>
                  </a:cubicBezTo>
                  <a:lnTo>
                    <a:pt x="222" y="254"/>
                  </a:lnTo>
                  <a:cubicBezTo>
                    <a:pt x="222" y="254"/>
                    <a:pt x="253" y="222"/>
                    <a:pt x="253" y="222"/>
                  </a:cubicBezTo>
                  <a:cubicBezTo>
                    <a:pt x="253" y="222"/>
                    <a:pt x="253" y="190"/>
                    <a:pt x="253" y="190"/>
                  </a:cubicBezTo>
                  <a:cubicBezTo>
                    <a:pt x="253" y="190"/>
                    <a:pt x="253" y="159"/>
                    <a:pt x="253" y="159"/>
                  </a:cubicBezTo>
                  <a:cubicBezTo>
                    <a:pt x="253" y="159"/>
                    <a:pt x="253" y="159"/>
                    <a:pt x="222" y="127"/>
                  </a:cubicBezTo>
                  <a:cubicBezTo>
                    <a:pt x="190" y="127"/>
                    <a:pt x="190" y="95"/>
                    <a:pt x="190" y="95"/>
                  </a:cubicBezTo>
                  <a:cubicBezTo>
                    <a:pt x="190" y="64"/>
                    <a:pt x="190" y="64"/>
                    <a:pt x="190" y="64"/>
                  </a:cubicBezTo>
                  <a:cubicBezTo>
                    <a:pt x="190" y="64"/>
                    <a:pt x="190" y="64"/>
                    <a:pt x="190" y="32"/>
                  </a:cubicBezTo>
                  <a:lnTo>
                    <a:pt x="158" y="32"/>
                  </a:lnTo>
                  <a:cubicBezTo>
                    <a:pt x="158" y="0"/>
                    <a:pt x="127" y="0"/>
                    <a:pt x="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02;p18">
              <a:extLst>
                <a:ext uri="{FF2B5EF4-FFF2-40B4-BE49-F238E27FC236}">
                  <a16:creationId xmlns:a16="http://schemas.microsoft.com/office/drawing/2014/main" xmlns="" id="{7C14079C-2E45-D6EF-8F23-3F5A9F846306}"/>
                </a:ext>
              </a:extLst>
            </p:cNvPr>
            <p:cNvSpPr/>
            <p:nvPr/>
          </p:nvSpPr>
          <p:spPr>
            <a:xfrm>
              <a:off x="3364298" y="2669666"/>
              <a:ext cx="7270" cy="7303"/>
            </a:xfrm>
            <a:custGeom>
              <a:avLst/>
              <a:gdLst/>
              <a:ahLst/>
              <a:cxnLst/>
              <a:rect l="l" t="t" r="r" b="b"/>
              <a:pathLst>
                <a:path w="222" h="223" extrusionOk="0">
                  <a:moveTo>
                    <a:pt x="95" y="1"/>
                  </a:moveTo>
                  <a:cubicBezTo>
                    <a:pt x="95" y="1"/>
                    <a:pt x="95" y="32"/>
                    <a:pt x="63" y="32"/>
                  </a:cubicBezTo>
                  <a:lnTo>
                    <a:pt x="32" y="32"/>
                  </a:lnTo>
                  <a:cubicBezTo>
                    <a:pt x="32" y="64"/>
                    <a:pt x="32" y="64"/>
                    <a:pt x="32" y="64"/>
                  </a:cubicBezTo>
                  <a:cubicBezTo>
                    <a:pt x="0" y="96"/>
                    <a:pt x="0" y="96"/>
                    <a:pt x="0" y="127"/>
                  </a:cubicBezTo>
                  <a:cubicBezTo>
                    <a:pt x="32" y="159"/>
                    <a:pt x="32" y="159"/>
                    <a:pt x="32" y="191"/>
                  </a:cubicBezTo>
                  <a:lnTo>
                    <a:pt x="63" y="191"/>
                  </a:lnTo>
                  <a:cubicBezTo>
                    <a:pt x="63" y="222"/>
                    <a:pt x="95" y="222"/>
                    <a:pt x="127" y="222"/>
                  </a:cubicBezTo>
                  <a:lnTo>
                    <a:pt x="158" y="222"/>
                  </a:lnTo>
                  <a:cubicBezTo>
                    <a:pt x="158" y="191"/>
                    <a:pt x="190" y="191"/>
                    <a:pt x="190" y="191"/>
                  </a:cubicBezTo>
                  <a:cubicBezTo>
                    <a:pt x="190" y="191"/>
                    <a:pt x="190" y="159"/>
                    <a:pt x="190" y="159"/>
                  </a:cubicBezTo>
                  <a:cubicBezTo>
                    <a:pt x="222" y="159"/>
                    <a:pt x="222" y="127"/>
                    <a:pt x="222" y="127"/>
                  </a:cubicBezTo>
                  <a:cubicBezTo>
                    <a:pt x="222" y="96"/>
                    <a:pt x="222" y="96"/>
                    <a:pt x="222" y="96"/>
                  </a:cubicBezTo>
                  <a:cubicBezTo>
                    <a:pt x="190" y="64"/>
                    <a:pt x="190" y="64"/>
                    <a:pt x="190" y="32"/>
                  </a:cubicBezTo>
                  <a:lnTo>
                    <a:pt x="158" y="32"/>
                  </a:lnTo>
                  <a:cubicBezTo>
                    <a:pt x="158" y="32"/>
                    <a:pt x="127" y="32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03;p18">
              <a:extLst>
                <a:ext uri="{FF2B5EF4-FFF2-40B4-BE49-F238E27FC236}">
                  <a16:creationId xmlns:a16="http://schemas.microsoft.com/office/drawing/2014/main" xmlns="" id="{C0517D3D-DBE7-752E-B078-EA32CE599E20}"/>
                </a:ext>
              </a:extLst>
            </p:cNvPr>
            <p:cNvSpPr/>
            <p:nvPr/>
          </p:nvSpPr>
          <p:spPr>
            <a:xfrm>
              <a:off x="3379853" y="2687284"/>
              <a:ext cx="7270" cy="8351"/>
            </a:xfrm>
            <a:custGeom>
              <a:avLst/>
              <a:gdLst/>
              <a:ahLst/>
              <a:cxnLst/>
              <a:rect l="l" t="t" r="r" b="b"/>
              <a:pathLst>
                <a:path w="222" h="255" extrusionOk="0">
                  <a:moveTo>
                    <a:pt x="95" y="1"/>
                  </a:moveTo>
                  <a:lnTo>
                    <a:pt x="63" y="33"/>
                  </a:lnTo>
                  <a:cubicBezTo>
                    <a:pt x="63" y="33"/>
                    <a:pt x="32" y="33"/>
                    <a:pt x="32" y="64"/>
                  </a:cubicBezTo>
                  <a:cubicBezTo>
                    <a:pt x="32" y="64"/>
                    <a:pt x="32" y="64"/>
                    <a:pt x="32" y="96"/>
                  </a:cubicBezTo>
                  <a:cubicBezTo>
                    <a:pt x="32" y="96"/>
                    <a:pt x="0" y="96"/>
                    <a:pt x="0" y="128"/>
                  </a:cubicBezTo>
                  <a:cubicBezTo>
                    <a:pt x="0" y="128"/>
                    <a:pt x="0" y="159"/>
                    <a:pt x="0" y="159"/>
                  </a:cubicBezTo>
                  <a:cubicBezTo>
                    <a:pt x="0" y="159"/>
                    <a:pt x="0" y="159"/>
                    <a:pt x="0" y="191"/>
                  </a:cubicBezTo>
                  <a:lnTo>
                    <a:pt x="32" y="191"/>
                  </a:lnTo>
                  <a:cubicBezTo>
                    <a:pt x="32" y="223"/>
                    <a:pt x="32" y="223"/>
                    <a:pt x="63" y="223"/>
                  </a:cubicBezTo>
                  <a:cubicBezTo>
                    <a:pt x="63" y="254"/>
                    <a:pt x="63" y="254"/>
                    <a:pt x="63" y="254"/>
                  </a:cubicBezTo>
                  <a:lnTo>
                    <a:pt x="158" y="254"/>
                  </a:lnTo>
                  <a:cubicBezTo>
                    <a:pt x="190" y="223"/>
                    <a:pt x="190" y="223"/>
                    <a:pt x="222" y="223"/>
                  </a:cubicBezTo>
                  <a:lnTo>
                    <a:pt x="222" y="191"/>
                  </a:lnTo>
                  <a:cubicBezTo>
                    <a:pt x="222" y="191"/>
                    <a:pt x="222" y="159"/>
                    <a:pt x="222" y="159"/>
                  </a:cubicBezTo>
                  <a:cubicBezTo>
                    <a:pt x="222" y="159"/>
                    <a:pt x="222" y="128"/>
                    <a:pt x="222" y="128"/>
                  </a:cubicBezTo>
                  <a:cubicBezTo>
                    <a:pt x="222" y="128"/>
                    <a:pt x="222" y="96"/>
                    <a:pt x="222" y="96"/>
                  </a:cubicBezTo>
                  <a:lnTo>
                    <a:pt x="222" y="64"/>
                  </a:lnTo>
                  <a:cubicBezTo>
                    <a:pt x="190" y="64"/>
                    <a:pt x="190" y="33"/>
                    <a:pt x="190" y="33"/>
                  </a:cubicBezTo>
                  <a:lnTo>
                    <a:pt x="158" y="33"/>
                  </a:lnTo>
                  <a:cubicBezTo>
                    <a:pt x="158" y="1"/>
                    <a:pt x="127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04;p18">
              <a:extLst>
                <a:ext uri="{FF2B5EF4-FFF2-40B4-BE49-F238E27FC236}">
                  <a16:creationId xmlns:a16="http://schemas.microsoft.com/office/drawing/2014/main" xmlns="" id="{BB66A494-BC6F-486D-3DAD-644DFA9073FF}"/>
                </a:ext>
              </a:extLst>
            </p:cNvPr>
            <p:cNvSpPr/>
            <p:nvPr/>
          </p:nvSpPr>
          <p:spPr>
            <a:xfrm>
              <a:off x="3375694" y="2712205"/>
              <a:ext cx="7303" cy="8318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95" y="0"/>
                  </a:moveTo>
                  <a:cubicBezTo>
                    <a:pt x="95" y="32"/>
                    <a:pt x="64" y="32"/>
                    <a:pt x="64" y="32"/>
                  </a:cubicBezTo>
                  <a:cubicBezTo>
                    <a:pt x="64" y="63"/>
                    <a:pt x="32" y="95"/>
                    <a:pt x="32" y="127"/>
                  </a:cubicBezTo>
                  <a:cubicBezTo>
                    <a:pt x="32" y="127"/>
                    <a:pt x="0" y="127"/>
                    <a:pt x="0" y="158"/>
                  </a:cubicBezTo>
                  <a:cubicBezTo>
                    <a:pt x="0" y="158"/>
                    <a:pt x="0" y="158"/>
                    <a:pt x="0" y="190"/>
                  </a:cubicBezTo>
                  <a:cubicBezTo>
                    <a:pt x="32" y="190"/>
                    <a:pt x="32" y="222"/>
                    <a:pt x="32" y="222"/>
                  </a:cubicBezTo>
                  <a:cubicBezTo>
                    <a:pt x="32" y="222"/>
                    <a:pt x="64" y="222"/>
                    <a:pt x="64" y="253"/>
                  </a:cubicBezTo>
                  <a:lnTo>
                    <a:pt x="159" y="253"/>
                  </a:lnTo>
                  <a:cubicBezTo>
                    <a:pt x="159" y="222"/>
                    <a:pt x="159" y="222"/>
                    <a:pt x="159" y="222"/>
                  </a:cubicBezTo>
                  <a:cubicBezTo>
                    <a:pt x="190" y="190"/>
                    <a:pt x="190" y="158"/>
                    <a:pt x="190" y="127"/>
                  </a:cubicBezTo>
                  <a:cubicBezTo>
                    <a:pt x="222" y="127"/>
                    <a:pt x="222" y="127"/>
                    <a:pt x="222" y="95"/>
                  </a:cubicBezTo>
                  <a:cubicBezTo>
                    <a:pt x="222" y="95"/>
                    <a:pt x="222" y="63"/>
                    <a:pt x="222" y="63"/>
                  </a:cubicBezTo>
                  <a:cubicBezTo>
                    <a:pt x="222" y="63"/>
                    <a:pt x="222" y="32"/>
                    <a:pt x="222" y="32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05;p18">
              <a:extLst>
                <a:ext uri="{FF2B5EF4-FFF2-40B4-BE49-F238E27FC236}">
                  <a16:creationId xmlns:a16="http://schemas.microsoft.com/office/drawing/2014/main" xmlns="" id="{C213AC03-C096-B3A0-FC9A-83A1D9A057F7}"/>
                </a:ext>
              </a:extLst>
            </p:cNvPr>
            <p:cNvSpPr/>
            <p:nvPr/>
          </p:nvSpPr>
          <p:spPr>
            <a:xfrm>
              <a:off x="3359091" y="2722553"/>
              <a:ext cx="5207" cy="6255"/>
            </a:xfrm>
            <a:custGeom>
              <a:avLst/>
              <a:gdLst/>
              <a:ahLst/>
              <a:cxnLst/>
              <a:rect l="l" t="t" r="r" b="b"/>
              <a:pathLst>
                <a:path w="159" h="191" extrusionOk="0">
                  <a:moveTo>
                    <a:pt x="96" y="1"/>
                  </a:moveTo>
                  <a:cubicBezTo>
                    <a:pt x="96" y="1"/>
                    <a:pt x="64" y="1"/>
                    <a:pt x="64" y="32"/>
                  </a:cubicBezTo>
                  <a:lnTo>
                    <a:pt x="32" y="32"/>
                  </a:lnTo>
                  <a:cubicBezTo>
                    <a:pt x="32" y="32"/>
                    <a:pt x="1" y="64"/>
                    <a:pt x="1" y="64"/>
                  </a:cubicBezTo>
                  <a:cubicBezTo>
                    <a:pt x="1" y="96"/>
                    <a:pt x="1" y="96"/>
                    <a:pt x="1" y="127"/>
                  </a:cubicBezTo>
                  <a:lnTo>
                    <a:pt x="32" y="127"/>
                  </a:lnTo>
                  <a:cubicBezTo>
                    <a:pt x="32" y="159"/>
                    <a:pt x="32" y="159"/>
                    <a:pt x="32" y="159"/>
                  </a:cubicBezTo>
                  <a:cubicBezTo>
                    <a:pt x="32" y="159"/>
                    <a:pt x="32" y="191"/>
                    <a:pt x="32" y="191"/>
                  </a:cubicBezTo>
                  <a:lnTo>
                    <a:pt x="127" y="191"/>
                  </a:lnTo>
                  <a:cubicBezTo>
                    <a:pt x="127" y="191"/>
                    <a:pt x="159" y="159"/>
                    <a:pt x="159" y="159"/>
                  </a:cubicBezTo>
                  <a:cubicBezTo>
                    <a:pt x="159" y="159"/>
                    <a:pt x="159" y="159"/>
                    <a:pt x="159" y="127"/>
                  </a:cubicBezTo>
                  <a:cubicBezTo>
                    <a:pt x="159" y="96"/>
                    <a:pt x="159" y="96"/>
                    <a:pt x="159" y="64"/>
                  </a:cubicBezTo>
                  <a:cubicBezTo>
                    <a:pt x="159" y="64"/>
                    <a:pt x="159" y="32"/>
                    <a:pt x="159" y="32"/>
                  </a:cubicBezTo>
                  <a:lnTo>
                    <a:pt x="127" y="32"/>
                  </a:lnTo>
                  <a:cubicBezTo>
                    <a:pt x="127" y="1"/>
                    <a:pt x="96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06;p18">
              <a:extLst>
                <a:ext uri="{FF2B5EF4-FFF2-40B4-BE49-F238E27FC236}">
                  <a16:creationId xmlns:a16="http://schemas.microsoft.com/office/drawing/2014/main" xmlns="" id="{BBE0F22A-9816-D805-E0A1-416C5C3BA20D}"/>
                </a:ext>
              </a:extLst>
            </p:cNvPr>
            <p:cNvSpPr/>
            <p:nvPr/>
          </p:nvSpPr>
          <p:spPr>
            <a:xfrm>
              <a:off x="3332140" y="2734997"/>
              <a:ext cx="6255" cy="5240"/>
            </a:xfrm>
            <a:custGeom>
              <a:avLst/>
              <a:gdLst/>
              <a:ahLst/>
              <a:cxnLst/>
              <a:rect l="l" t="t" r="r" b="b"/>
              <a:pathLst>
                <a:path w="191" h="160" extrusionOk="0">
                  <a:moveTo>
                    <a:pt x="64" y="1"/>
                  </a:moveTo>
                  <a:cubicBezTo>
                    <a:pt x="64" y="1"/>
                    <a:pt x="64" y="1"/>
                    <a:pt x="32" y="32"/>
                  </a:cubicBezTo>
                  <a:cubicBezTo>
                    <a:pt x="0" y="32"/>
                    <a:pt x="0" y="64"/>
                    <a:pt x="0" y="64"/>
                  </a:cubicBezTo>
                  <a:cubicBezTo>
                    <a:pt x="0" y="64"/>
                    <a:pt x="0" y="96"/>
                    <a:pt x="0" y="96"/>
                  </a:cubicBezTo>
                  <a:cubicBezTo>
                    <a:pt x="0" y="96"/>
                    <a:pt x="0" y="96"/>
                    <a:pt x="0" y="127"/>
                  </a:cubicBezTo>
                  <a:cubicBezTo>
                    <a:pt x="0" y="127"/>
                    <a:pt x="0" y="127"/>
                    <a:pt x="32" y="159"/>
                  </a:cubicBezTo>
                  <a:lnTo>
                    <a:pt x="159" y="159"/>
                  </a:lnTo>
                  <a:cubicBezTo>
                    <a:pt x="159" y="159"/>
                    <a:pt x="159" y="159"/>
                    <a:pt x="159" y="127"/>
                  </a:cubicBezTo>
                  <a:cubicBezTo>
                    <a:pt x="190" y="127"/>
                    <a:pt x="190" y="96"/>
                    <a:pt x="190" y="96"/>
                  </a:cubicBezTo>
                  <a:cubicBezTo>
                    <a:pt x="190" y="64"/>
                    <a:pt x="190" y="64"/>
                    <a:pt x="190" y="64"/>
                  </a:cubicBezTo>
                  <a:cubicBezTo>
                    <a:pt x="159" y="32"/>
                    <a:pt x="159" y="32"/>
                    <a:pt x="159" y="32"/>
                  </a:cubicBezTo>
                  <a:lnTo>
                    <a:pt x="127" y="3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07;p18">
              <a:extLst>
                <a:ext uri="{FF2B5EF4-FFF2-40B4-BE49-F238E27FC236}">
                  <a16:creationId xmlns:a16="http://schemas.microsoft.com/office/drawing/2014/main" xmlns="" id="{88346C56-D877-1A58-D010-BD413E57452C}"/>
                </a:ext>
              </a:extLst>
            </p:cNvPr>
            <p:cNvSpPr/>
            <p:nvPr/>
          </p:nvSpPr>
          <p:spPr>
            <a:xfrm>
              <a:off x="3298934" y="2779600"/>
              <a:ext cx="6255" cy="7303"/>
            </a:xfrm>
            <a:custGeom>
              <a:avLst/>
              <a:gdLst/>
              <a:ahLst/>
              <a:cxnLst/>
              <a:rect l="l" t="t" r="r" b="b"/>
              <a:pathLst>
                <a:path w="191" h="223" extrusionOk="0">
                  <a:moveTo>
                    <a:pt x="96" y="1"/>
                  </a:moveTo>
                  <a:cubicBezTo>
                    <a:pt x="64" y="1"/>
                    <a:pt x="64" y="32"/>
                    <a:pt x="33" y="32"/>
                  </a:cubicBezTo>
                  <a:lnTo>
                    <a:pt x="33" y="64"/>
                  </a:lnTo>
                  <a:cubicBezTo>
                    <a:pt x="33" y="64"/>
                    <a:pt x="1" y="64"/>
                    <a:pt x="1" y="96"/>
                  </a:cubicBezTo>
                  <a:lnTo>
                    <a:pt x="1" y="127"/>
                  </a:lnTo>
                  <a:cubicBezTo>
                    <a:pt x="1" y="127"/>
                    <a:pt x="33" y="127"/>
                    <a:pt x="33" y="159"/>
                  </a:cubicBezTo>
                  <a:cubicBezTo>
                    <a:pt x="33" y="159"/>
                    <a:pt x="33" y="191"/>
                    <a:pt x="33" y="191"/>
                  </a:cubicBezTo>
                  <a:cubicBezTo>
                    <a:pt x="64" y="191"/>
                    <a:pt x="64" y="191"/>
                    <a:pt x="64" y="222"/>
                  </a:cubicBezTo>
                  <a:lnTo>
                    <a:pt x="128" y="222"/>
                  </a:lnTo>
                  <a:cubicBezTo>
                    <a:pt x="128" y="222"/>
                    <a:pt x="159" y="191"/>
                    <a:pt x="159" y="191"/>
                  </a:cubicBezTo>
                  <a:cubicBezTo>
                    <a:pt x="159" y="191"/>
                    <a:pt x="191" y="191"/>
                    <a:pt x="191" y="159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1" y="96"/>
                    <a:pt x="191" y="64"/>
                    <a:pt x="191" y="64"/>
                  </a:cubicBezTo>
                  <a:cubicBezTo>
                    <a:pt x="191" y="64"/>
                    <a:pt x="191" y="32"/>
                    <a:pt x="159" y="32"/>
                  </a:cubicBezTo>
                  <a:cubicBezTo>
                    <a:pt x="159" y="32"/>
                    <a:pt x="159" y="32"/>
                    <a:pt x="1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08;p18">
              <a:extLst>
                <a:ext uri="{FF2B5EF4-FFF2-40B4-BE49-F238E27FC236}">
                  <a16:creationId xmlns:a16="http://schemas.microsoft.com/office/drawing/2014/main" xmlns="" id="{53C33238-C474-12A1-BAFF-717383895C99}"/>
                </a:ext>
              </a:extLst>
            </p:cNvPr>
            <p:cNvSpPr/>
            <p:nvPr/>
          </p:nvSpPr>
          <p:spPr>
            <a:xfrm>
              <a:off x="3291696" y="2773967"/>
              <a:ext cx="5207" cy="4617"/>
            </a:xfrm>
            <a:custGeom>
              <a:avLst/>
              <a:gdLst/>
              <a:ahLst/>
              <a:cxnLst/>
              <a:rect l="l" t="t" r="r" b="b"/>
              <a:pathLst>
                <a:path w="159" h="141" extrusionOk="0">
                  <a:moveTo>
                    <a:pt x="87" y="0"/>
                  </a:moveTo>
                  <a:cubicBezTo>
                    <a:pt x="78" y="0"/>
                    <a:pt x="64" y="14"/>
                    <a:pt x="64" y="14"/>
                  </a:cubicBezTo>
                  <a:lnTo>
                    <a:pt x="32" y="14"/>
                  </a:lnTo>
                  <a:cubicBezTo>
                    <a:pt x="32" y="14"/>
                    <a:pt x="32" y="14"/>
                    <a:pt x="32" y="46"/>
                  </a:cubicBezTo>
                  <a:cubicBezTo>
                    <a:pt x="0" y="46"/>
                    <a:pt x="0" y="46"/>
                    <a:pt x="0" y="78"/>
                  </a:cubicBezTo>
                  <a:lnTo>
                    <a:pt x="0" y="109"/>
                  </a:lnTo>
                  <a:lnTo>
                    <a:pt x="32" y="109"/>
                  </a:lnTo>
                  <a:cubicBezTo>
                    <a:pt x="32" y="109"/>
                    <a:pt x="32" y="141"/>
                    <a:pt x="32" y="141"/>
                  </a:cubicBezTo>
                  <a:lnTo>
                    <a:pt x="127" y="141"/>
                  </a:lnTo>
                  <a:cubicBezTo>
                    <a:pt x="127" y="141"/>
                    <a:pt x="159" y="141"/>
                    <a:pt x="159" y="109"/>
                  </a:cubicBezTo>
                  <a:cubicBezTo>
                    <a:pt x="159" y="78"/>
                    <a:pt x="159" y="78"/>
                    <a:pt x="159" y="46"/>
                  </a:cubicBezTo>
                  <a:cubicBezTo>
                    <a:pt x="159" y="14"/>
                    <a:pt x="127" y="14"/>
                    <a:pt x="127" y="14"/>
                  </a:cubicBezTo>
                  <a:lnTo>
                    <a:pt x="95" y="14"/>
                  </a:lnTo>
                  <a:cubicBezTo>
                    <a:pt x="95" y="4"/>
                    <a:pt x="92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09;p18">
              <a:extLst>
                <a:ext uri="{FF2B5EF4-FFF2-40B4-BE49-F238E27FC236}">
                  <a16:creationId xmlns:a16="http://schemas.microsoft.com/office/drawing/2014/main" xmlns="" id="{49BE591F-5304-6F8F-2EC0-F38DD073F3BC}"/>
                </a:ext>
              </a:extLst>
            </p:cNvPr>
            <p:cNvSpPr/>
            <p:nvPr/>
          </p:nvSpPr>
          <p:spPr>
            <a:xfrm>
              <a:off x="3271982" y="2781663"/>
              <a:ext cx="6255" cy="5240"/>
            </a:xfrm>
            <a:custGeom>
              <a:avLst/>
              <a:gdLst/>
              <a:ahLst/>
              <a:cxnLst/>
              <a:rect l="l" t="t" r="r" b="b"/>
              <a:pathLst>
                <a:path w="191" h="160" extrusionOk="0">
                  <a:moveTo>
                    <a:pt x="64" y="1"/>
                  </a:moveTo>
                  <a:cubicBezTo>
                    <a:pt x="64" y="1"/>
                    <a:pt x="32" y="1"/>
                    <a:pt x="32" y="33"/>
                  </a:cubicBezTo>
                  <a:cubicBezTo>
                    <a:pt x="0" y="33"/>
                    <a:pt x="0" y="64"/>
                    <a:pt x="0" y="64"/>
                  </a:cubicBezTo>
                  <a:cubicBezTo>
                    <a:pt x="0" y="96"/>
                    <a:pt x="0" y="96"/>
                    <a:pt x="32" y="96"/>
                  </a:cubicBezTo>
                  <a:cubicBezTo>
                    <a:pt x="32" y="96"/>
                    <a:pt x="32" y="128"/>
                    <a:pt x="32" y="128"/>
                  </a:cubicBezTo>
                  <a:cubicBezTo>
                    <a:pt x="64" y="159"/>
                    <a:pt x="95" y="159"/>
                    <a:pt x="95" y="159"/>
                  </a:cubicBezTo>
                  <a:lnTo>
                    <a:pt x="127" y="128"/>
                  </a:lnTo>
                  <a:lnTo>
                    <a:pt x="159" y="128"/>
                  </a:lnTo>
                  <a:cubicBezTo>
                    <a:pt x="190" y="96"/>
                    <a:pt x="190" y="96"/>
                    <a:pt x="190" y="96"/>
                  </a:cubicBezTo>
                  <a:cubicBezTo>
                    <a:pt x="190" y="96"/>
                    <a:pt x="190" y="96"/>
                    <a:pt x="190" y="64"/>
                  </a:cubicBezTo>
                  <a:cubicBezTo>
                    <a:pt x="190" y="64"/>
                    <a:pt x="190" y="33"/>
                    <a:pt x="190" y="33"/>
                  </a:cubicBezTo>
                  <a:lnTo>
                    <a:pt x="159" y="33"/>
                  </a:lnTo>
                  <a:cubicBezTo>
                    <a:pt x="159" y="1"/>
                    <a:pt x="159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10;p18">
              <a:extLst>
                <a:ext uri="{FF2B5EF4-FFF2-40B4-BE49-F238E27FC236}">
                  <a16:creationId xmlns:a16="http://schemas.microsoft.com/office/drawing/2014/main" xmlns="" id="{F90F813A-F8FF-0636-8E70-1922702F1EBD}"/>
                </a:ext>
              </a:extLst>
            </p:cNvPr>
            <p:cNvSpPr/>
            <p:nvPr/>
          </p:nvSpPr>
          <p:spPr>
            <a:xfrm>
              <a:off x="3185888" y="2813821"/>
              <a:ext cx="6255" cy="625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6" y="1"/>
                  </a:moveTo>
                  <a:cubicBezTo>
                    <a:pt x="64" y="1"/>
                    <a:pt x="64" y="1"/>
                    <a:pt x="64" y="32"/>
                  </a:cubicBezTo>
                  <a:lnTo>
                    <a:pt x="33" y="32"/>
                  </a:ln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3" y="64"/>
                    <a:pt x="1" y="96"/>
                  </a:cubicBezTo>
                  <a:cubicBezTo>
                    <a:pt x="1" y="96"/>
                    <a:pt x="1" y="96"/>
                    <a:pt x="1" y="127"/>
                  </a:cubicBezTo>
                  <a:lnTo>
                    <a:pt x="33" y="127"/>
                  </a:lnTo>
                  <a:cubicBezTo>
                    <a:pt x="33" y="159"/>
                    <a:pt x="33" y="159"/>
                    <a:pt x="33" y="159"/>
                  </a:cubicBezTo>
                  <a:lnTo>
                    <a:pt x="64" y="159"/>
                  </a:lnTo>
                  <a:lnTo>
                    <a:pt x="64" y="191"/>
                  </a:lnTo>
                  <a:lnTo>
                    <a:pt x="96" y="191"/>
                  </a:lnTo>
                  <a:cubicBezTo>
                    <a:pt x="128" y="191"/>
                    <a:pt x="128" y="191"/>
                    <a:pt x="128" y="159"/>
                  </a:cubicBezTo>
                  <a:lnTo>
                    <a:pt x="159" y="159"/>
                  </a:lnTo>
                  <a:cubicBezTo>
                    <a:pt x="159" y="159"/>
                    <a:pt x="159" y="159"/>
                    <a:pt x="159" y="127"/>
                  </a:cubicBezTo>
                  <a:lnTo>
                    <a:pt x="191" y="127"/>
                  </a:lnTo>
                  <a:lnTo>
                    <a:pt x="191" y="96"/>
                  </a:lnTo>
                  <a:cubicBezTo>
                    <a:pt x="191" y="96"/>
                    <a:pt x="191" y="64"/>
                    <a:pt x="191" y="64"/>
                  </a:cubicBezTo>
                  <a:cubicBezTo>
                    <a:pt x="191" y="64"/>
                    <a:pt x="191" y="64"/>
                    <a:pt x="191" y="32"/>
                  </a:cubicBezTo>
                  <a:lnTo>
                    <a:pt x="159" y="32"/>
                  </a:lnTo>
                  <a:cubicBezTo>
                    <a:pt x="159" y="32"/>
                    <a:pt x="159" y="1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11;p18">
              <a:extLst>
                <a:ext uri="{FF2B5EF4-FFF2-40B4-BE49-F238E27FC236}">
                  <a16:creationId xmlns:a16="http://schemas.microsoft.com/office/drawing/2014/main" xmlns="" id="{8FAB89FB-AEFF-8D0F-492A-5B1B9812E0FE}"/>
                </a:ext>
              </a:extLst>
            </p:cNvPr>
            <p:cNvSpPr/>
            <p:nvPr/>
          </p:nvSpPr>
          <p:spPr>
            <a:xfrm>
              <a:off x="3188999" y="2823154"/>
              <a:ext cx="5240" cy="5207"/>
            </a:xfrm>
            <a:custGeom>
              <a:avLst/>
              <a:gdLst/>
              <a:ahLst/>
              <a:cxnLst/>
              <a:rect l="l" t="t" r="r" b="b"/>
              <a:pathLst>
                <a:path w="160" h="159" extrusionOk="0">
                  <a:moveTo>
                    <a:pt x="33" y="1"/>
                  </a:moveTo>
                  <a:cubicBezTo>
                    <a:pt x="1" y="1"/>
                    <a:pt x="1" y="32"/>
                    <a:pt x="1" y="32"/>
                  </a:cubicBezTo>
                  <a:cubicBezTo>
                    <a:pt x="1" y="64"/>
                    <a:pt x="1" y="64"/>
                    <a:pt x="1" y="96"/>
                  </a:cubicBezTo>
                  <a:cubicBezTo>
                    <a:pt x="1" y="96"/>
                    <a:pt x="1" y="96"/>
                    <a:pt x="1" y="127"/>
                  </a:cubicBezTo>
                  <a:lnTo>
                    <a:pt x="33" y="127"/>
                  </a:lnTo>
                  <a:cubicBezTo>
                    <a:pt x="33" y="127"/>
                    <a:pt x="33" y="159"/>
                    <a:pt x="33" y="159"/>
                  </a:cubicBezTo>
                  <a:lnTo>
                    <a:pt x="96" y="159"/>
                  </a:lnTo>
                  <a:cubicBezTo>
                    <a:pt x="128" y="159"/>
                    <a:pt x="128" y="127"/>
                    <a:pt x="128" y="127"/>
                  </a:cubicBezTo>
                  <a:cubicBezTo>
                    <a:pt x="159" y="127"/>
                    <a:pt x="159" y="127"/>
                    <a:pt x="159" y="96"/>
                  </a:cubicBezTo>
                  <a:cubicBezTo>
                    <a:pt x="159" y="96"/>
                    <a:pt x="159" y="96"/>
                    <a:pt x="159" y="64"/>
                  </a:cubicBezTo>
                  <a:cubicBezTo>
                    <a:pt x="159" y="32"/>
                    <a:pt x="159" y="32"/>
                    <a:pt x="159" y="32"/>
                  </a:cubicBezTo>
                  <a:cubicBezTo>
                    <a:pt x="128" y="32"/>
                    <a:pt x="128" y="1"/>
                    <a:pt x="1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12;p18">
              <a:extLst>
                <a:ext uri="{FF2B5EF4-FFF2-40B4-BE49-F238E27FC236}">
                  <a16:creationId xmlns:a16="http://schemas.microsoft.com/office/drawing/2014/main" xmlns="" id="{4496B9D9-7400-2643-D5C5-55ACEE9DE92C}"/>
                </a:ext>
              </a:extLst>
            </p:cNvPr>
            <p:cNvSpPr/>
            <p:nvPr/>
          </p:nvSpPr>
          <p:spPr>
            <a:xfrm>
              <a:off x="3212873" y="2811758"/>
              <a:ext cx="6255" cy="7270"/>
            </a:xfrm>
            <a:custGeom>
              <a:avLst/>
              <a:gdLst/>
              <a:ahLst/>
              <a:cxnLst/>
              <a:rect l="l" t="t" r="r" b="b"/>
              <a:pathLst>
                <a:path w="191" h="222" extrusionOk="0">
                  <a:moveTo>
                    <a:pt x="64" y="0"/>
                  </a:moveTo>
                  <a:cubicBezTo>
                    <a:pt x="64" y="0"/>
                    <a:pt x="32" y="32"/>
                    <a:pt x="0" y="32"/>
                  </a:cubicBezTo>
                  <a:cubicBezTo>
                    <a:pt x="0" y="64"/>
                    <a:pt x="0" y="64"/>
                    <a:pt x="0" y="95"/>
                  </a:cubicBezTo>
                  <a:cubicBezTo>
                    <a:pt x="0" y="95"/>
                    <a:pt x="0" y="127"/>
                    <a:pt x="0" y="127"/>
                  </a:cubicBezTo>
                  <a:cubicBezTo>
                    <a:pt x="0" y="127"/>
                    <a:pt x="0" y="159"/>
                    <a:pt x="0" y="159"/>
                  </a:cubicBezTo>
                  <a:cubicBezTo>
                    <a:pt x="0" y="159"/>
                    <a:pt x="32" y="190"/>
                    <a:pt x="32" y="190"/>
                  </a:cubicBezTo>
                  <a:cubicBezTo>
                    <a:pt x="64" y="190"/>
                    <a:pt x="64" y="222"/>
                    <a:pt x="64" y="222"/>
                  </a:cubicBezTo>
                  <a:lnTo>
                    <a:pt x="159" y="222"/>
                  </a:lnTo>
                  <a:cubicBezTo>
                    <a:pt x="159" y="222"/>
                    <a:pt x="159" y="190"/>
                    <a:pt x="190" y="190"/>
                  </a:cubicBezTo>
                  <a:cubicBezTo>
                    <a:pt x="190" y="190"/>
                    <a:pt x="190" y="190"/>
                    <a:pt x="190" y="159"/>
                  </a:cubicBezTo>
                  <a:cubicBezTo>
                    <a:pt x="190" y="159"/>
                    <a:pt x="190" y="127"/>
                    <a:pt x="190" y="127"/>
                  </a:cubicBezTo>
                  <a:cubicBezTo>
                    <a:pt x="190" y="127"/>
                    <a:pt x="190" y="127"/>
                    <a:pt x="190" y="95"/>
                  </a:cubicBezTo>
                  <a:cubicBezTo>
                    <a:pt x="190" y="95"/>
                    <a:pt x="190" y="64"/>
                    <a:pt x="159" y="64"/>
                  </a:cubicBezTo>
                  <a:cubicBezTo>
                    <a:pt x="159" y="32"/>
                    <a:pt x="159" y="32"/>
                    <a:pt x="127" y="32"/>
                  </a:cubicBezTo>
                  <a:lnTo>
                    <a:pt x="95" y="32"/>
                  </a:lnTo>
                  <a:cubicBezTo>
                    <a:pt x="95" y="32"/>
                    <a:pt x="95" y="0"/>
                    <a:pt x="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13;p18">
              <a:extLst>
                <a:ext uri="{FF2B5EF4-FFF2-40B4-BE49-F238E27FC236}">
                  <a16:creationId xmlns:a16="http://schemas.microsoft.com/office/drawing/2014/main" xmlns="" id="{4D42AE76-4A26-FE73-6524-3B5BBC96A237}"/>
                </a:ext>
              </a:extLst>
            </p:cNvPr>
            <p:cNvSpPr/>
            <p:nvPr/>
          </p:nvSpPr>
          <p:spPr>
            <a:xfrm>
              <a:off x="3207666" y="2801377"/>
              <a:ext cx="6255" cy="7303"/>
            </a:xfrm>
            <a:custGeom>
              <a:avLst/>
              <a:gdLst/>
              <a:ahLst/>
              <a:cxnLst/>
              <a:rect l="l" t="t" r="r" b="b"/>
              <a:pathLst>
                <a:path w="191" h="223" extrusionOk="0">
                  <a:moveTo>
                    <a:pt x="64" y="1"/>
                  </a:moveTo>
                  <a:cubicBezTo>
                    <a:pt x="64" y="1"/>
                    <a:pt x="64" y="1"/>
                    <a:pt x="33" y="32"/>
                  </a:cubicBezTo>
                  <a:lnTo>
                    <a:pt x="33" y="64"/>
                  </a:lnTo>
                  <a:lnTo>
                    <a:pt x="1" y="64"/>
                  </a:lnTo>
                  <a:cubicBezTo>
                    <a:pt x="1" y="64"/>
                    <a:pt x="1" y="64"/>
                    <a:pt x="1" y="96"/>
                  </a:cubicBezTo>
                  <a:cubicBezTo>
                    <a:pt x="1" y="127"/>
                    <a:pt x="1" y="127"/>
                    <a:pt x="1" y="159"/>
                  </a:cubicBezTo>
                  <a:cubicBezTo>
                    <a:pt x="1" y="159"/>
                    <a:pt x="33" y="159"/>
                    <a:pt x="33" y="191"/>
                  </a:cubicBezTo>
                  <a:cubicBezTo>
                    <a:pt x="33" y="222"/>
                    <a:pt x="64" y="222"/>
                    <a:pt x="64" y="222"/>
                  </a:cubicBezTo>
                  <a:lnTo>
                    <a:pt x="128" y="222"/>
                  </a:lnTo>
                  <a:cubicBezTo>
                    <a:pt x="128" y="222"/>
                    <a:pt x="128" y="222"/>
                    <a:pt x="128" y="191"/>
                  </a:cubicBezTo>
                  <a:lnTo>
                    <a:pt x="159" y="191"/>
                  </a:lnTo>
                  <a:cubicBezTo>
                    <a:pt x="159" y="159"/>
                    <a:pt x="159" y="159"/>
                    <a:pt x="159" y="159"/>
                  </a:cubicBezTo>
                  <a:lnTo>
                    <a:pt x="159" y="127"/>
                  </a:lnTo>
                  <a:lnTo>
                    <a:pt x="191" y="127"/>
                  </a:lnTo>
                  <a:cubicBezTo>
                    <a:pt x="191" y="127"/>
                    <a:pt x="191" y="127"/>
                    <a:pt x="191" y="96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59" y="32"/>
                    <a:pt x="159" y="32"/>
                    <a:pt x="159" y="32"/>
                  </a:cubicBezTo>
                  <a:cubicBezTo>
                    <a:pt x="159" y="32"/>
                    <a:pt x="159" y="1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14;p18">
              <a:extLst>
                <a:ext uri="{FF2B5EF4-FFF2-40B4-BE49-F238E27FC236}">
                  <a16:creationId xmlns:a16="http://schemas.microsoft.com/office/drawing/2014/main" xmlns="" id="{01A6123C-CCFB-697B-55D2-92DEFDCEA857}"/>
                </a:ext>
              </a:extLst>
            </p:cNvPr>
            <p:cNvSpPr/>
            <p:nvPr/>
          </p:nvSpPr>
          <p:spPr>
            <a:xfrm>
              <a:off x="3227380" y="2804488"/>
              <a:ext cx="8351" cy="5207"/>
            </a:xfrm>
            <a:custGeom>
              <a:avLst/>
              <a:gdLst/>
              <a:ahLst/>
              <a:cxnLst/>
              <a:rect l="l" t="t" r="r" b="b"/>
              <a:pathLst>
                <a:path w="255" h="159" extrusionOk="0">
                  <a:moveTo>
                    <a:pt x="96" y="1"/>
                  </a:moveTo>
                  <a:cubicBezTo>
                    <a:pt x="64" y="1"/>
                    <a:pt x="32" y="1"/>
                    <a:pt x="32" y="32"/>
                  </a:cubicBezTo>
                  <a:lnTo>
                    <a:pt x="1" y="32"/>
                  </a:lnTo>
                  <a:cubicBezTo>
                    <a:pt x="1" y="64"/>
                    <a:pt x="1" y="64"/>
                    <a:pt x="1" y="64"/>
                  </a:cubicBezTo>
                  <a:cubicBezTo>
                    <a:pt x="1" y="96"/>
                    <a:pt x="1" y="127"/>
                    <a:pt x="32" y="127"/>
                  </a:cubicBezTo>
                  <a:cubicBezTo>
                    <a:pt x="32" y="159"/>
                    <a:pt x="64" y="159"/>
                    <a:pt x="96" y="159"/>
                  </a:cubicBezTo>
                  <a:lnTo>
                    <a:pt x="222" y="159"/>
                  </a:lnTo>
                  <a:cubicBezTo>
                    <a:pt x="222" y="127"/>
                    <a:pt x="254" y="127"/>
                    <a:pt x="254" y="127"/>
                  </a:cubicBezTo>
                  <a:cubicBezTo>
                    <a:pt x="254" y="96"/>
                    <a:pt x="254" y="96"/>
                    <a:pt x="254" y="64"/>
                  </a:cubicBezTo>
                  <a:cubicBezTo>
                    <a:pt x="254" y="64"/>
                    <a:pt x="254" y="64"/>
                    <a:pt x="254" y="32"/>
                  </a:cubicBezTo>
                  <a:cubicBezTo>
                    <a:pt x="254" y="32"/>
                    <a:pt x="222" y="32"/>
                    <a:pt x="2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15;p18">
              <a:extLst>
                <a:ext uri="{FF2B5EF4-FFF2-40B4-BE49-F238E27FC236}">
                  <a16:creationId xmlns:a16="http://schemas.microsoft.com/office/drawing/2014/main" xmlns="" id="{7DCBE03F-FABC-B5A5-EF52-25D459692E3F}"/>
                </a:ext>
              </a:extLst>
            </p:cNvPr>
            <p:cNvSpPr/>
            <p:nvPr/>
          </p:nvSpPr>
          <p:spPr>
            <a:xfrm>
              <a:off x="3233602" y="2814869"/>
              <a:ext cx="5240" cy="5207"/>
            </a:xfrm>
            <a:custGeom>
              <a:avLst/>
              <a:gdLst/>
              <a:ahLst/>
              <a:cxnLst/>
              <a:rect l="l" t="t" r="r" b="b"/>
              <a:pathLst>
                <a:path w="160" h="159" extrusionOk="0">
                  <a:moveTo>
                    <a:pt x="64" y="0"/>
                  </a:moveTo>
                  <a:lnTo>
                    <a:pt x="32" y="32"/>
                  </a:lnTo>
                  <a:cubicBezTo>
                    <a:pt x="1" y="64"/>
                    <a:pt x="1" y="64"/>
                    <a:pt x="1" y="64"/>
                  </a:cubicBezTo>
                  <a:lnTo>
                    <a:pt x="1" y="95"/>
                  </a:lnTo>
                  <a:lnTo>
                    <a:pt x="32" y="127"/>
                  </a:lnTo>
                  <a:cubicBezTo>
                    <a:pt x="32" y="127"/>
                    <a:pt x="32" y="127"/>
                    <a:pt x="32" y="159"/>
                  </a:cubicBezTo>
                  <a:lnTo>
                    <a:pt x="127" y="159"/>
                  </a:lnTo>
                  <a:cubicBezTo>
                    <a:pt x="127" y="159"/>
                    <a:pt x="127" y="159"/>
                    <a:pt x="127" y="127"/>
                  </a:cubicBezTo>
                  <a:lnTo>
                    <a:pt x="159" y="127"/>
                  </a:lnTo>
                  <a:cubicBezTo>
                    <a:pt x="159" y="95"/>
                    <a:pt x="159" y="95"/>
                    <a:pt x="159" y="95"/>
                  </a:cubicBezTo>
                  <a:cubicBezTo>
                    <a:pt x="159" y="95"/>
                    <a:pt x="159" y="64"/>
                    <a:pt x="159" y="64"/>
                  </a:cubicBezTo>
                  <a:cubicBezTo>
                    <a:pt x="159" y="64"/>
                    <a:pt x="159" y="64"/>
                    <a:pt x="159" y="32"/>
                  </a:cubicBezTo>
                  <a:lnTo>
                    <a:pt x="127" y="32"/>
                  </a:lnTo>
                  <a:cubicBezTo>
                    <a:pt x="96" y="0"/>
                    <a:pt x="96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16;p18">
              <a:extLst>
                <a:ext uri="{FF2B5EF4-FFF2-40B4-BE49-F238E27FC236}">
                  <a16:creationId xmlns:a16="http://schemas.microsoft.com/office/drawing/2014/main" xmlns="" id="{0D238F3A-82CD-E460-CEAF-2ECA342A94E7}"/>
                </a:ext>
              </a:extLst>
            </p:cNvPr>
            <p:cNvSpPr/>
            <p:nvPr/>
          </p:nvSpPr>
          <p:spPr>
            <a:xfrm>
              <a:off x="3254364" y="2805536"/>
              <a:ext cx="6255" cy="7270"/>
            </a:xfrm>
            <a:custGeom>
              <a:avLst/>
              <a:gdLst/>
              <a:ahLst/>
              <a:cxnLst/>
              <a:rect l="l" t="t" r="r" b="b"/>
              <a:pathLst>
                <a:path w="191" h="222" extrusionOk="0">
                  <a:moveTo>
                    <a:pt x="95" y="0"/>
                  </a:moveTo>
                  <a:cubicBezTo>
                    <a:pt x="63" y="32"/>
                    <a:pt x="63" y="32"/>
                    <a:pt x="63" y="32"/>
                  </a:cubicBezTo>
                  <a:cubicBezTo>
                    <a:pt x="32" y="32"/>
                    <a:pt x="32" y="64"/>
                    <a:pt x="32" y="64"/>
                  </a:cubicBezTo>
                  <a:cubicBezTo>
                    <a:pt x="0" y="64"/>
                    <a:pt x="0" y="95"/>
                    <a:pt x="0" y="95"/>
                  </a:cubicBezTo>
                  <a:cubicBezTo>
                    <a:pt x="0" y="95"/>
                    <a:pt x="0" y="95"/>
                    <a:pt x="0" y="127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0" y="190"/>
                    <a:pt x="0" y="190"/>
                  </a:cubicBezTo>
                  <a:cubicBezTo>
                    <a:pt x="32" y="190"/>
                    <a:pt x="32" y="222"/>
                    <a:pt x="63" y="222"/>
                  </a:cubicBezTo>
                  <a:lnTo>
                    <a:pt x="95" y="222"/>
                  </a:lnTo>
                  <a:cubicBezTo>
                    <a:pt x="95" y="222"/>
                    <a:pt x="127" y="222"/>
                    <a:pt x="127" y="190"/>
                  </a:cubicBezTo>
                  <a:lnTo>
                    <a:pt x="158" y="190"/>
                  </a:lnTo>
                  <a:cubicBezTo>
                    <a:pt x="190" y="190"/>
                    <a:pt x="190" y="159"/>
                    <a:pt x="190" y="159"/>
                  </a:cubicBezTo>
                  <a:cubicBezTo>
                    <a:pt x="190" y="159"/>
                    <a:pt x="190" y="159"/>
                    <a:pt x="190" y="127"/>
                  </a:cubicBezTo>
                  <a:cubicBezTo>
                    <a:pt x="190" y="127"/>
                    <a:pt x="190" y="127"/>
                    <a:pt x="190" y="95"/>
                  </a:cubicBezTo>
                  <a:cubicBezTo>
                    <a:pt x="190" y="95"/>
                    <a:pt x="190" y="95"/>
                    <a:pt x="190" y="64"/>
                  </a:cubicBezTo>
                  <a:cubicBezTo>
                    <a:pt x="190" y="64"/>
                    <a:pt x="190" y="64"/>
                    <a:pt x="190" y="32"/>
                  </a:cubicBezTo>
                  <a:lnTo>
                    <a:pt x="158" y="32"/>
                  </a:lnTo>
                  <a:cubicBezTo>
                    <a:pt x="158" y="32"/>
                    <a:pt x="158" y="32"/>
                    <a:pt x="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17;p18">
              <a:extLst>
                <a:ext uri="{FF2B5EF4-FFF2-40B4-BE49-F238E27FC236}">
                  <a16:creationId xmlns:a16="http://schemas.microsoft.com/office/drawing/2014/main" xmlns="" id="{DC96B482-9D84-41FC-1603-0A1B9D031277}"/>
                </a:ext>
              </a:extLst>
            </p:cNvPr>
            <p:cNvSpPr/>
            <p:nvPr/>
          </p:nvSpPr>
          <p:spPr>
            <a:xfrm>
              <a:off x="3241920" y="2797218"/>
              <a:ext cx="5207" cy="6255"/>
            </a:xfrm>
            <a:custGeom>
              <a:avLst/>
              <a:gdLst/>
              <a:ahLst/>
              <a:cxnLst/>
              <a:rect l="l" t="t" r="r" b="b"/>
              <a:pathLst>
                <a:path w="159" h="191" extrusionOk="0">
                  <a:moveTo>
                    <a:pt x="32" y="1"/>
                  </a:moveTo>
                  <a:cubicBezTo>
                    <a:pt x="32" y="1"/>
                    <a:pt x="0" y="33"/>
                    <a:pt x="0" y="33"/>
                  </a:cubicBezTo>
                  <a:cubicBezTo>
                    <a:pt x="0" y="33"/>
                    <a:pt x="0" y="64"/>
                    <a:pt x="0" y="6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128"/>
                    <a:pt x="0" y="12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59"/>
                    <a:pt x="32" y="191"/>
                    <a:pt x="63" y="191"/>
                  </a:cubicBezTo>
                  <a:lnTo>
                    <a:pt x="127" y="191"/>
                  </a:lnTo>
                  <a:cubicBezTo>
                    <a:pt x="127" y="191"/>
                    <a:pt x="127" y="191"/>
                    <a:pt x="158" y="159"/>
                  </a:cubicBezTo>
                  <a:cubicBezTo>
                    <a:pt x="158" y="159"/>
                    <a:pt x="158" y="159"/>
                    <a:pt x="158" y="128"/>
                  </a:cubicBezTo>
                  <a:cubicBezTo>
                    <a:pt x="158" y="128"/>
                    <a:pt x="158" y="96"/>
                    <a:pt x="158" y="96"/>
                  </a:cubicBezTo>
                  <a:cubicBezTo>
                    <a:pt x="158" y="96"/>
                    <a:pt x="127" y="64"/>
                    <a:pt x="127" y="64"/>
                  </a:cubicBezTo>
                  <a:lnTo>
                    <a:pt x="127" y="33"/>
                  </a:lnTo>
                  <a:cubicBezTo>
                    <a:pt x="95" y="33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18;p18">
              <a:extLst>
                <a:ext uri="{FF2B5EF4-FFF2-40B4-BE49-F238E27FC236}">
                  <a16:creationId xmlns:a16="http://schemas.microsoft.com/office/drawing/2014/main" xmlns="" id="{874CDE52-4DA3-B472-9800-6E8900937A0C}"/>
                </a:ext>
              </a:extLst>
            </p:cNvPr>
            <p:cNvSpPr/>
            <p:nvPr/>
          </p:nvSpPr>
          <p:spPr>
            <a:xfrm>
              <a:off x="3264712" y="2797218"/>
              <a:ext cx="5240" cy="5240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32" y="1"/>
                  </a:moveTo>
                  <a:cubicBezTo>
                    <a:pt x="32" y="33"/>
                    <a:pt x="32" y="33"/>
                    <a:pt x="32" y="33"/>
                  </a:cubicBezTo>
                  <a:lnTo>
                    <a:pt x="1" y="33"/>
                  </a:lnTo>
                  <a:cubicBezTo>
                    <a:pt x="1" y="33"/>
                    <a:pt x="1" y="33"/>
                    <a:pt x="1" y="64"/>
                  </a:cubicBezTo>
                  <a:cubicBezTo>
                    <a:pt x="1" y="64"/>
                    <a:pt x="1" y="96"/>
                    <a:pt x="1" y="96"/>
                  </a:cubicBezTo>
                  <a:cubicBezTo>
                    <a:pt x="1" y="96"/>
                    <a:pt x="1" y="96"/>
                    <a:pt x="1" y="128"/>
                  </a:cubicBezTo>
                  <a:lnTo>
                    <a:pt x="32" y="128"/>
                  </a:lnTo>
                  <a:cubicBezTo>
                    <a:pt x="32" y="128"/>
                    <a:pt x="32" y="159"/>
                    <a:pt x="32" y="159"/>
                  </a:cubicBezTo>
                  <a:lnTo>
                    <a:pt x="127" y="159"/>
                  </a:lnTo>
                  <a:lnTo>
                    <a:pt x="127" y="128"/>
                  </a:lnTo>
                  <a:lnTo>
                    <a:pt x="159" y="128"/>
                  </a:lnTo>
                  <a:cubicBezTo>
                    <a:pt x="159" y="96"/>
                    <a:pt x="159" y="96"/>
                    <a:pt x="159" y="96"/>
                  </a:cubicBezTo>
                  <a:cubicBezTo>
                    <a:pt x="159" y="64"/>
                    <a:pt x="159" y="64"/>
                    <a:pt x="159" y="64"/>
                  </a:cubicBezTo>
                  <a:cubicBezTo>
                    <a:pt x="159" y="64"/>
                    <a:pt x="159" y="33"/>
                    <a:pt x="159" y="33"/>
                  </a:cubicBezTo>
                  <a:lnTo>
                    <a:pt x="127" y="3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19;p18">
              <a:extLst>
                <a:ext uri="{FF2B5EF4-FFF2-40B4-BE49-F238E27FC236}">
                  <a16:creationId xmlns:a16="http://schemas.microsoft.com/office/drawing/2014/main" xmlns="" id="{4D49BC7D-2A34-523A-E7F9-0186FD01CB42}"/>
                </a:ext>
              </a:extLst>
            </p:cNvPr>
            <p:cNvSpPr/>
            <p:nvPr/>
          </p:nvSpPr>
          <p:spPr>
            <a:xfrm>
              <a:off x="3248142" y="2777536"/>
              <a:ext cx="5207" cy="520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32" y="0"/>
                  </a:moveTo>
                  <a:cubicBezTo>
                    <a:pt x="32" y="0"/>
                    <a:pt x="32" y="32"/>
                    <a:pt x="32" y="32"/>
                  </a:cubicBezTo>
                  <a:cubicBezTo>
                    <a:pt x="0" y="32"/>
                    <a:pt x="0" y="64"/>
                    <a:pt x="0" y="64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32" y="95"/>
                    <a:pt x="32" y="95"/>
                    <a:pt x="32" y="127"/>
                  </a:cubicBezTo>
                  <a:cubicBezTo>
                    <a:pt x="63" y="159"/>
                    <a:pt x="63" y="159"/>
                    <a:pt x="63" y="159"/>
                  </a:cubicBezTo>
                  <a:lnTo>
                    <a:pt x="95" y="159"/>
                  </a:lnTo>
                  <a:cubicBezTo>
                    <a:pt x="95" y="159"/>
                    <a:pt x="95" y="159"/>
                    <a:pt x="127" y="127"/>
                  </a:cubicBezTo>
                  <a:cubicBezTo>
                    <a:pt x="127" y="127"/>
                    <a:pt x="127" y="127"/>
                    <a:pt x="127" y="95"/>
                  </a:cubicBezTo>
                  <a:lnTo>
                    <a:pt x="158" y="95"/>
                  </a:ln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58" y="32"/>
                    <a:pt x="158" y="32"/>
                  </a:cubicBezTo>
                  <a:lnTo>
                    <a:pt x="127" y="32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20;p18">
              <a:extLst>
                <a:ext uri="{FF2B5EF4-FFF2-40B4-BE49-F238E27FC236}">
                  <a16:creationId xmlns:a16="http://schemas.microsoft.com/office/drawing/2014/main" xmlns="" id="{A0F4F824-2CB7-AB86-8C5F-8C3DD94888C4}"/>
                </a:ext>
              </a:extLst>
            </p:cNvPr>
            <p:cNvSpPr/>
            <p:nvPr/>
          </p:nvSpPr>
          <p:spPr>
            <a:xfrm>
              <a:off x="3232587" y="2778552"/>
              <a:ext cx="5207" cy="4650"/>
            </a:xfrm>
            <a:custGeom>
              <a:avLst/>
              <a:gdLst/>
              <a:ahLst/>
              <a:cxnLst/>
              <a:rect l="l" t="t" r="r" b="b"/>
              <a:pathLst>
                <a:path w="159" h="142" extrusionOk="0">
                  <a:moveTo>
                    <a:pt x="63" y="1"/>
                  </a:moveTo>
                  <a:cubicBezTo>
                    <a:pt x="63" y="1"/>
                    <a:pt x="63" y="33"/>
                    <a:pt x="32" y="33"/>
                  </a:cubicBezTo>
                  <a:lnTo>
                    <a:pt x="0" y="64"/>
                  </a:lnTo>
                  <a:cubicBezTo>
                    <a:pt x="0" y="96"/>
                    <a:pt x="0" y="96"/>
                    <a:pt x="0" y="96"/>
                  </a:cubicBezTo>
                  <a:lnTo>
                    <a:pt x="32" y="96"/>
                  </a:lnTo>
                  <a:cubicBezTo>
                    <a:pt x="32" y="128"/>
                    <a:pt x="32" y="128"/>
                    <a:pt x="32" y="128"/>
                  </a:cubicBezTo>
                  <a:lnTo>
                    <a:pt x="63" y="128"/>
                  </a:lnTo>
                  <a:cubicBezTo>
                    <a:pt x="63" y="138"/>
                    <a:pt x="67" y="142"/>
                    <a:pt x="72" y="142"/>
                  </a:cubicBezTo>
                  <a:cubicBezTo>
                    <a:pt x="81" y="142"/>
                    <a:pt x="95" y="128"/>
                    <a:pt x="95" y="128"/>
                  </a:cubicBezTo>
                  <a:cubicBezTo>
                    <a:pt x="127" y="128"/>
                    <a:pt x="127" y="128"/>
                    <a:pt x="127" y="96"/>
                  </a:cubicBezTo>
                  <a:cubicBezTo>
                    <a:pt x="158" y="96"/>
                    <a:pt x="158" y="64"/>
                    <a:pt x="158" y="64"/>
                  </a:cubicBezTo>
                  <a:cubicBezTo>
                    <a:pt x="158" y="64"/>
                    <a:pt x="158" y="64"/>
                    <a:pt x="158" y="33"/>
                  </a:cubicBezTo>
                  <a:lnTo>
                    <a:pt x="127" y="33"/>
                  </a:lnTo>
                  <a:cubicBezTo>
                    <a:pt x="127" y="1"/>
                    <a:pt x="127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21;p18">
              <a:extLst>
                <a:ext uri="{FF2B5EF4-FFF2-40B4-BE49-F238E27FC236}">
                  <a16:creationId xmlns:a16="http://schemas.microsoft.com/office/drawing/2014/main" xmlns="" id="{153FEB08-92B9-45F6-D575-EF971FD8E05A}"/>
                </a:ext>
              </a:extLst>
            </p:cNvPr>
            <p:cNvSpPr/>
            <p:nvPr/>
          </p:nvSpPr>
          <p:spPr>
            <a:xfrm>
              <a:off x="3226365" y="2788933"/>
              <a:ext cx="5207" cy="520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32" y="1"/>
                  </a:moveTo>
                  <a:cubicBezTo>
                    <a:pt x="32" y="32"/>
                    <a:pt x="32" y="32"/>
                    <a:pt x="0" y="32"/>
                  </a:cubicBezTo>
                  <a:cubicBezTo>
                    <a:pt x="0" y="32"/>
                    <a:pt x="0" y="64"/>
                    <a:pt x="0" y="64"/>
                  </a:cubicBezTo>
                  <a:cubicBezTo>
                    <a:pt x="0" y="64"/>
                    <a:pt x="0" y="96"/>
                    <a:pt x="0" y="96"/>
                  </a:cubicBezTo>
                  <a:cubicBezTo>
                    <a:pt x="32" y="127"/>
                    <a:pt x="32" y="127"/>
                    <a:pt x="32" y="127"/>
                  </a:cubicBezTo>
                  <a:lnTo>
                    <a:pt x="63" y="127"/>
                  </a:lnTo>
                  <a:cubicBezTo>
                    <a:pt x="95" y="127"/>
                    <a:pt x="95" y="159"/>
                    <a:pt x="95" y="159"/>
                  </a:cubicBezTo>
                  <a:lnTo>
                    <a:pt x="127" y="159"/>
                  </a:lnTo>
                  <a:cubicBezTo>
                    <a:pt x="127" y="127"/>
                    <a:pt x="158" y="127"/>
                    <a:pt x="158" y="96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58" y="32"/>
                    <a:pt x="158" y="32"/>
                  </a:cubicBezTo>
                  <a:lnTo>
                    <a:pt x="127" y="32"/>
                  </a:lnTo>
                  <a:cubicBezTo>
                    <a:pt x="127" y="1"/>
                    <a:pt x="127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22;p18">
              <a:extLst>
                <a:ext uri="{FF2B5EF4-FFF2-40B4-BE49-F238E27FC236}">
                  <a16:creationId xmlns:a16="http://schemas.microsoft.com/office/drawing/2014/main" xmlns="" id="{13FC603B-8950-1FF8-B6D0-4302434AD8E5}"/>
                </a:ext>
              </a:extLst>
            </p:cNvPr>
            <p:cNvSpPr/>
            <p:nvPr/>
          </p:nvSpPr>
          <p:spPr>
            <a:xfrm>
              <a:off x="3175540" y="2817980"/>
              <a:ext cx="6255" cy="5207"/>
            </a:xfrm>
            <a:custGeom>
              <a:avLst/>
              <a:gdLst/>
              <a:ahLst/>
              <a:cxnLst/>
              <a:rect l="l" t="t" r="r" b="b"/>
              <a:pathLst>
                <a:path w="191" h="159" extrusionOk="0">
                  <a:moveTo>
                    <a:pt x="95" y="0"/>
                  </a:moveTo>
                  <a:cubicBezTo>
                    <a:pt x="0" y="0"/>
                    <a:pt x="0" y="159"/>
                    <a:pt x="95" y="159"/>
                  </a:cubicBezTo>
                  <a:cubicBezTo>
                    <a:pt x="190" y="159"/>
                    <a:pt x="190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23;p18">
              <a:extLst>
                <a:ext uri="{FF2B5EF4-FFF2-40B4-BE49-F238E27FC236}">
                  <a16:creationId xmlns:a16="http://schemas.microsoft.com/office/drawing/2014/main" xmlns="" id="{74C4F930-D9BD-0E20-6F02-48AAD4BBB918}"/>
                </a:ext>
              </a:extLst>
            </p:cNvPr>
            <p:cNvSpPr/>
            <p:nvPr/>
          </p:nvSpPr>
          <p:spPr>
            <a:xfrm>
              <a:off x="3168270" y="2826265"/>
              <a:ext cx="5207" cy="4192"/>
            </a:xfrm>
            <a:custGeom>
              <a:avLst/>
              <a:gdLst/>
              <a:ahLst/>
              <a:cxnLst/>
              <a:rect l="l" t="t" r="r" b="b"/>
              <a:pathLst>
                <a:path w="159" h="128" extrusionOk="0">
                  <a:moveTo>
                    <a:pt x="32" y="1"/>
                  </a:moveTo>
                  <a:cubicBezTo>
                    <a:pt x="32" y="1"/>
                    <a:pt x="32" y="1"/>
                    <a:pt x="32" y="32"/>
                  </a:cubicBezTo>
                  <a:lnTo>
                    <a:pt x="1" y="32"/>
                  </a:lnTo>
                  <a:cubicBezTo>
                    <a:pt x="1" y="32"/>
                    <a:pt x="1" y="32"/>
                    <a:pt x="1" y="64"/>
                  </a:cubicBezTo>
                  <a:cubicBezTo>
                    <a:pt x="1" y="64"/>
                    <a:pt x="1" y="96"/>
                    <a:pt x="1" y="96"/>
                  </a:cubicBezTo>
                  <a:cubicBezTo>
                    <a:pt x="1" y="127"/>
                    <a:pt x="32" y="127"/>
                    <a:pt x="32" y="127"/>
                  </a:cubicBezTo>
                  <a:lnTo>
                    <a:pt x="159" y="127"/>
                  </a:lnTo>
                  <a:cubicBezTo>
                    <a:pt x="159" y="127"/>
                    <a:pt x="159" y="96"/>
                    <a:pt x="159" y="96"/>
                  </a:cubicBezTo>
                  <a:cubicBezTo>
                    <a:pt x="159" y="96"/>
                    <a:pt x="159" y="64"/>
                    <a:pt x="159" y="64"/>
                  </a:cubicBezTo>
                  <a:cubicBezTo>
                    <a:pt x="159" y="32"/>
                    <a:pt x="159" y="32"/>
                    <a:pt x="159" y="32"/>
                  </a:cubicBezTo>
                  <a:cubicBezTo>
                    <a:pt x="127" y="32"/>
                    <a:pt x="127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24;p18">
              <a:extLst>
                <a:ext uri="{FF2B5EF4-FFF2-40B4-BE49-F238E27FC236}">
                  <a16:creationId xmlns:a16="http://schemas.microsoft.com/office/drawing/2014/main" xmlns="" id="{F6D3C140-39F3-2C52-00D4-50B903603CF4}"/>
                </a:ext>
              </a:extLst>
            </p:cNvPr>
            <p:cNvSpPr/>
            <p:nvPr/>
          </p:nvSpPr>
          <p:spPr>
            <a:xfrm>
              <a:off x="3159985" y="2817980"/>
              <a:ext cx="4159" cy="415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4" y="0"/>
                  </a:moveTo>
                  <a:cubicBezTo>
                    <a:pt x="32" y="0"/>
                    <a:pt x="32" y="0"/>
                    <a:pt x="32" y="32"/>
                  </a:cubicBezTo>
                  <a:cubicBezTo>
                    <a:pt x="32" y="32"/>
                    <a:pt x="32" y="64"/>
                    <a:pt x="32" y="64"/>
                  </a:cubicBezTo>
                  <a:lnTo>
                    <a:pt x="0" y="64"/>
                  </a:lnTo>
                  <a:lnTo>
                    <a:pt x="0" y="95"/>
                  </a:lnTo>
                  <a:lnTo>
                    <a:pt x="32" y="95"/>
                  </a:lnTo>
                  <a:cubicBezTo>
                    <a:pt x="32" y="95"/>
                    <a:pt x="32" y="127"/>
                    <a:pt x="32" y="127"/>
                  </a:cubicBezTo>
                  <a:lnTo>
                    <a:pt x="64" y="127"/>
                  </a:lnTo>
                  <a:cubicBezTo>
                    <a:pt x="64" y="127"/>
                    <a:pt x="64" y="95"/>
                    <a:pt x="64" y="95"/>
                  </a:cubicBezTo>
                  <a:lnTo>
                    <a:pt x="95" y="95"/>
                  </a:lnTo>
                  <a:cubicBezTo>
                    <a:pt x="127" y="95"/>
                    <a:pt x="127" y="95"/>
                    <a:pt x="127" y="64"/>
                  </a:cubicBezTo>
                  <a:cubicBezTo>
                    <a:pt x="127" y="32"/>
                    <a:pt x="127" y="32"/>
                    <a:pt x="127" y="32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25;p18">
              <a:extLst>
                <a:ext uri="{FF2B5EF4-FFF2-40B4-BE49-F238E27FC236}">
                  <a16:creationId xmlns:a16="http://schemas.microsoft.com/office/drawing/2014/main" xmlns="" id="{6044F1C8-54CC-7930-8254-6F2949442E06}"/>
                </a:ext>
              </a:extLst>
            </p:cNvPr>
            <p:cNvSpPr/>
            <p:nvPr/>
          </p:nvSpPr>
          <p:spPr>
            <a:xfrm>
              <a:off x="3413027" y="2641666"/>
              <a:ext cx="5207" cy="6255"/>
            </a:xfrm>
            <a:custGeom>
              <a:avLst/>
              <a:gdLst/>
              <a:ahLst/>
              <a:cxnLst/>
              <a:rect l="l" t="t" r="r" b="b"/>
              <a:pathLst>
                <a:path w="159" h="191" extrusionOk="0">
                  <a:moveTo>
                    <a:pt x="64" y="1"/>
                  </a:moveTo>
                  <a:cubicBezTo>
                    <a:pt x="64" y="1"/>
                    <a:pt x="64" y="1"/>
                    <a:pt x="32" y="32"/>
                  </a:cubicBezTo>
                  <a:cubicBezTo>
                    <a:pt x="32" y="64"/>
                    <a:pt x="32" y="64"/>
                    <a:pt x="0" y="64"/>
                  </a:cubicBezTo>
                  <a:cubicBezTo>
                    <a:pt x="0" y="64"/>
                    <a:pt x="0" y="96"/>
                    <a:pt x="0" y="96"/>
                  </a:cubicBezTo>
                  <a:cubicBezTo>
                    <a:pt x="0" y="127"/>
                    <a:pt x="0" y="127"/>
                    <a:pt x="32" y="127"/>
                  </a:cubicBezTo>
                  <a:cubicBezTo>
                    <a:pt x="32" y="127"/>
                    <a:pt x="32" y="159"/>
                    <a:pt x="32" y="159"/>
                  </a:cubicBezTo>
                  <a:lnTo>
                    <a:pt x="64" y="159"/>
                  </a:lnTo>
                  <a:cubicBezTo>
                    <a:pt x="64" y="191"/>
                    <a:pt x="64" y="191"/>
                    <a:pt x="95" y="191"/>
                  </a:cubicBezTo>
                  <a:cubicBezTo>
                    <a:pt x="127" y="159"/>
                    <a:pt x="127" y="159"/>
                    <a:pt x="159" y="159"/>
                  </a:cubicBezTo>
                  <a:cubicBezTo>
                    <a:pt x="159" y="159"/>
                    <a:pt x="159" y="159"/>
                    <a:pt x="159" y="127"/>
                  </a:cubicBezTo>
                  <a:cubicBezTo>
                    <a:pt x="159" y="127"/>
                    <a:pt x="159" y="127"/>
                    <a:pt x="159" y="96"/>
                  </a:cubicBezTo>
                  <a:cubicBezTo>
                    <a:pt x="159" y="96"/>
                    <a:pt x="159" y="96"/>
                    <a:pt x="159" y="64"/>
                  </a:cubicBezTo>
                  <a:cubicBezTo>
                    <a:pt x="159" y="64"/>
                    <a:pt x="159" y="64"/>
                    <a:pt x="159" y="32"/>
                  </a:cubicBezTo>
                  <a:cubicBezTo>
                    <a:pt x="127" y="1"/>
                    <a:pt x="127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26;p18">
              <a:extLst>
                <a:ext uri="{FF2B5EF4-FFF2-40B4-BE49-F238E27FC236}">
                  <a16:creationId xmlns:a16="http://schemas.microsoft.com/office/drawing/2014/main" xmlns="" id="{09833233-F04E-65FB-21A2-4813F06BB579}"/>
                </a:ext>
              </a:extLst>
            </p:cNvPr>
            <p:cNvSpPr/>
            <p:nvPr/>
          </p:nvSpPr>
          <p:spPr>
            <a:xfrm>
              <a:off x="3359091" y="2687284"/>
              <a:ext cx="6255" cy="5240"/>
            </a:xfrm>
            <a:custGeom>
              <a:avLst/>
              <a:gdLst/>
              <a:ahLst/>
              <a:cxnLst/>
              <a:rect l="l" t="t" r="r" b="b"/>
              <a:pathLst>
                <a:path w="191" h="160" extrusionOk="0">
                  <a:moveTo>
                    <a:pt x="32" y="1"/>
                  </a:moveTo>
                  <a:cubicBezTo>
                    <a:pt x="32" y="33"/>
                    <a:pt x="1" y="33"/>
                    <a:pt x="1" y="3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128"/>
                    <a:pt x="1" y="128"/>
                    <a:pt x="32" y="128"/>
                  </a:cubicBezTo>
                  <a:cubicBezTo>
                    <a:pt x="32" y="159"/>
                    <a:pt x="32" y="159"/>
                    <a:pt x="32" y="159"/>
                  </a:cubicBezTo>
                  <a:lnTo>
                    <a:pt x="127" y="159"/>
                  </a:lnTo>
                  <a:cubicBezTo>
                    <a:pt x="127" y="159"/>
                    <a:pt x="159" y="159"/>
                    <a:pt x="159" y="128"/>
                  </a:cubicBezTo>
                  <a:cubicBezTo>
                    <a:pt x="191" y="96"/>
                    <a:pt x="191" y="96"/>
                    <a:pt x="191" y="64"/>
                  </a:cubicBezTo>
                  <a:cubicBezTo>
                    <a:pt x="159" y="33"/>
                    <a:pt x="159" y="33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27;p18">
              <a:extLst>
                <a:ext uri="{FF2B5EF4-FFF2-40B4-BE49-F238E27FC236}">
                  <a16:creationId xmlns:a16="http://schemas.microsoft.com/office/drawing/2014/main" xmlns="" id="{FC9DE881-1668-3E19-FF92-B17369A6D46B}"/>
                </a:ext>
              </a:extLst>
            </p:cNvPr>
            <p:cNvSpPr/>
            <p:nvPr/>
          </p:nvSpPr>
          <p:spPr>
            <a:xfrm>
              <a:off x="3195222" y="2785822"/>
              <a:ext cx="10414" cy="9366"/>
            </a:xfrm>
            <a:custGeom>
              <a:avLst/>
              <a:gdLst/>
              <a:ahLst/>
              <a:cxnLst/>
              <a:rect l="l" t="t" r="r" b="b"/>
              <a:pathLst>
                <a:path w="318" h="286" extrusionOk="0">
                  <a:moveTo>
                    <a:pt x="128" y="1"/>
                  </a:moveTo>
                  <a:cubicBezTo>
                    <a:pt x="96" y="1"/>
                    <a:pt x="64" y="32"/>
                    <a:pt x="64" y="32"/>
                  </a:cubicBezTo>
                  <a:cubicBezTo>
                    <a:pt x="33" y="64"/>
                    <a:pt x="33" y="96"/>
                    <a:pt x="1" y="96"/>
                  </a:cubicBezTo>
                  <a:cubicBezTo>
                    <a:pt x="1" y="127"/>
                    <a:pt x="1" y="159"/>
                    <a:pt x="1" y="191"/>
                  </a:cubicBezTo>
                  <a:cubicBezTo>
                    <a:pt x="33" y="222"/>
                    <a:pt x="64" y="286"/>
                    <a:pt x="128" y="286"/>
                  </a:cubicBezTo>
                  <a:lnTo>
                    <a:pt x="191" y="286"/>
                  </a:lnTo>
                  <a:cubicBezTo>
                    <a:pt x="223" y="286"/>
                    <a:pt x="254" y="254"/>
                    <a:pt x="254" y="254"/>
                  </a:cubicBezTo>
                  <a:cubicBezTo>
                    <a:pt x="286" y="222"/>
                    <a:pt x="286" y="222"/>
                    <a:pt x="286" y="191"/>
                  </a:cubicBezTo>
                  <a:cubicBezTo>
                    <a:pt x="318" y="159"/>
                    <a:pt x="318" y="127"/>
                    <a:pt x="286" y="96"/>
                  </a:cubicBezTo>
                  <a:cubicBezTo>
                    <a:pt x="286" y="64"/>
                    <a:pt x="286" y="64"/>
                    <a:pt x="254" y="32"/>
                  </a:cubicBezTo>
                  <a:cubicBezTo>
                    <a:pt x="254" y="32"/>
                    <a:pt x="223" y="1"/>
                    <a:pt x="1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28;p18">
              <a:extLst>
                <a:ext uri="{FF2B5EF4-FFF2-40B4-BE49-F238E27FC236}">
                  <a16:creationId xmlns:a16="http://schemas.microsoft.com/office/drawing/2014/main" xmlns="" id="{B77454AF-0961-F94F-CCDA-3A1F32ACAD7A}"/>
                </a:ext>
              </a:extLst>
            </p:cNvPr>
            <p:cNvSpPr/>
            <p:nvPr/>
          </p:nvSpPr>
          <p:spPr>
            <a:xfrm>
              <a:off x="3181762" y="2786870"/>
              <a:ext cx="7270" cy="7270"/>
            </a:xfrm>
            <a:custGeom>
              <a:avLst/>
              <a:gdLst/>
              <a:ahLst/>
              <a:cxnLst/>
              <a:rect l="l" t="t" r="r" b="b"/>
              <a:pathLst>
                <a:path w="222" h="222" extrusionOk="0">
                  <a:moveTo>
                    <a:pt x="64" y="0"/>
                  </a:moveTo>
                  <a:cubicBezTo>
                    <a:pt x="32" y="0"/>
                    <a:pt x="32" y="32"/>
                    <a:pt x="32" y="32"/>
                  </a:cubicBezTo>
                  <a:cubicBezTo>
                    <a:pt x="32" y="32"/>
                    <a:pt x="0" y="64"/>
                    <a:pt x="0" y="64"/>
                  </a:cubicBezTo>
                  <a:cubicBezTo>
                    <a:pt x="0" y="64"/>
                    <a:pt x="0" y="95"/>
                    <a:pt x="0" y="95"/>
                  </a:cubicBezTo>
                  <a:cubicBezTo>
                    <a:pt x="0" y="127"/>
                    <a:pt x="0" y="127"/>
                    <a:pt x="0" y="159"/>
                  </a:cubicBezTo>
                  <a:cubicBezTo>
                    <a:pt x="0" y="159"/>
                    <a:pt x="32" y="190"/>
                    <a:pt x="32" y="190"/>
                  </a:cubicBezTo>
                  <a:cubicBezTo>
                    <a:pt x="32" y="190"/>
                    <a:pt x="32" y="222"/>
                    <a:pt x="64" y="222"/>
                  </a:cubicBezTo>
                  <a:lnTo>
                    <a:pt x="159" y="222"/>
                  </a:lnTo>
                  <a:cubicBezTo>
                    <a:pt x="159" y="222"/>
                    <a:pt x="159" y="190"/>
                    <a:pt x="190" y="190"/>
                  </a:cubicBezTo>
                  <a:cubicBezTo>
                    <a:pt x="190" y="190"/>
                    <a:pt x="190" y="159"/>
                    <a:pt x="222" y="159"/>
                  </a:cubicBezTo>
                  <a:cubicBezTo>
                    <a:pt x="222" y="127"/>
                    <a:pt x="222" y="127"/>
                    <a:pt x="222" y="95"/>
                  </a:cubicBezTo>
                  <a:cubicBezTo>
                    <a:pt x="222" y="95"/>
                    <a:pt x="190" y="64"/>
                    <a:pt x="190" y="64"/>
                  </a:cubicBezTo>
                  <a:lnTo>
                    <a:pt x="190" y="32"/>
                  </a:lnTo>
                  <a:cubicBezTo>
                    <a:pt x="190" y="32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29;p18">
              <a:extLst>
                <a:ext uri="{FF2B5EF4-FFF2-40B4-BE49-F238E27FC236}">
                  <a16:creationId xmlns:a16="http://schemas.microsoft.com/office/drawing/2014/main" xmlns="" id="{0B82F1D9-3554-5F00-C63E-BB4248BE1C8B}"/>
                </a:ext>
              </a:extLst>
            </p:cNvPr>
            <p:cNvSpPr/>
            <p:nvPr/>
          </p:nvSpPr>
          <p:spPr>
            <a:xfrm>
              <a:off x="3186936" y="2766108"/>
              <a:ext cx="5207" cy="7303"/>
            </a:xfrm>
            <a:custGeom>
              <a:avLst/>
              <a:gdLst/>
              <a:ahLst/>
              <a:cxnLst/>
              <a:rect l="l" t="t" r="r" b="b"/>
              <a:pathLst>
                <a:path w="159" h="223" extrusionOk="0">
                  <a:moveTo>
                    <a:pt x="64" y="1"/>
                  </a:moveTo>
                  <a:cubicBezTo>
                    <a:pt x="64" y="1"/>
                    <a:pt x="64" y="1"/>
                    <a:pt x="64" y="32"/>
                  </a:cubicBezTo>
                  <a:lnTo>
                    <a:pt x="32" y="32"/>
                  </a:lnTo>
                  <a:lnTo>
                    <a:pt x="32" y="64"/>
                  </a:lnTo>
                  <a:lnTo>
                    <a:pt x="1" y="64"/>
                  </a:lnTo>
                  <a:cubicBezTo>
                    <a:pt x="1" y="64"/>
                    <a:pt x="1" y="64"/>
                    <a:pt x="1" y="96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1" y="191"/>
                    <a:pt x="1" y="191"/>
                    <a:pt x="1" y="191"/>
                  </a:cubicBezTo>
                  <a:cubicBezTo>
                    <a:pt x="1" y="191"/>
                    <a:pt x="1" y="191"/>
                    <a:pt x="32" y="223"/>
                  </a:cubicBezTo>
                  <a:lnTo>
                    <a:pt x="96" y="223"/>
                  </a:lnTo>
                  <a:cubicBezTo>
                    <a:pt x="96" y="223"/>
                    <a:pt x="127" y="223"/>
                    <a:pt x="127" y="191"/>
                  </a:cubicBezTo>
                  <a:cubicBezTo>
                    <a:pt x="127" y="191"/>
                    <a:pt x="127" y="191"/>
                    <a:pt x="127" y="159"/>
                  </a:cubicBezTo>
                  <a:lnTo>
                    <a:pt x="159" y="159"/>
                  </a:lnTo>
                  <a:lnTo>
                    <a:pt x="159" y="128"/>
                  </a:lnTo>
                  <a:lnTo>
                    <a:pt x="159" y="96"/>
                  </a:lnTo>
                  <a:lnTo>
                    <a:pt x="159" y="64"/>
                  </a:lnTo>
                  <a:cubicBezTo>
                    <a:pt x="159" y="64"/>
                    <a:pt x="159" y="32"/>
                    <a:pt x="159" y="32"/>
                  </a:cubicBezTo>
                  <a:cubicBezTo>
                    <a:pt x="159" y="32"/>
                    <a:pt x="127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30;p18">
              <a:extLst>
                <a:ext uri="{FF2B5EF4-FFF2-40B4-BE49-F238E27FC236}">
                  <a16:creationId xmlns:a16="http://schemas.microsoft.com/office/drawing/2014/main" xmlns="" id="{845F499E-8760-162C-A9B8-27EE982CA6CC}"/>
                </a:ext>
              </a:extLst>
            </p:cNvPr>
            <p:cNvSpPr/>
            <p:nvPr/>
          </p:nvSpPr>
          <p:spPr>
            <a:xfrm>
              <a:off x="3220143" y="2759885"/>
              <a:ext cx="6255" cy="7303"/>
            </a:xfrm>
            <a:custGeom>
              <a:avLst/>
              <a:gdLst/>
              <a:ahLst/>
              <a:cxnLst/>
              <a:rect l="l" t="t" r="r" b="b"/>
              <a:pathLst>
                <a:path w="191" h="223" extrusionOk="0">
                  <a:moveTo>
                    <a:pt x="63" y="1"/>
                  </a:moveTo>
                  <a:cubicBezTo>
                    <a:pt x="63" y="1"/>
                    <a:pt x="32" y="32"/>
                    <a:pt x="32" y="32"/>
                  </a:cubicBezTo>
                  <a:cubicBezTo>
                    <a:pt x="32" y="32"/>
                    <a:pt x="0" y="32"/>
                    <a:pt x="0" y="64"/>
                  </a:cubicBezTo>
                  <a:cubicBezTo>
                    <a:pt x="0" y="64"/>
                    <a:pt x="0" y="96"/>
                    <a:pt x="0" y="96"/>
                  </a:cubicBezTo>
                  <a:cubicBezTo>
                    <a:pt x="0" y="127"/>
                    <a:pt x="0" y="127"/>
                    <a:pt x="0" y="159"/>
                  </a:cubicBezTo>
                  <a:cubicBezTo>
                    <a:pt x="0" y="159"/>
                    <a:pt x="0" y="159"/>
                    <a:pt x="0" y="191"/>
                  </a:cubicBezTo>
                  <a:lnTo>
                    <a:pt x="32" y="191"/>
                  </a:lnTo>
                  <a:cubicBezTo>
                    <a:pt x="32" y="191"/>
                    <a:pt x="63" y="222"/>
                    <a:pt x="63" y="222"/>
                  </a:cubicBezTo>
                  <a:lnTo>
                    <a:pt x="127" y="222"/>
                  </a:lnTo>
                  <a:cubicBezTo>
                    <a:pt x="158" y="222"/>
                    <a:pt x="158" y="191"/>
                    <a:pt x="158" y="191"/>
                  </a:cubicBezTo>
                  <a:cubicBezTo>
                    <a:pt x="190" y="191"/>
                    <a:pt x="190" y="159"/>
                    <a:pt x="190" y="159"/>
                  </a:cubicBezTo>
                  <a:cubicBezTo>
                    <a:pt x="190" y="127"/>
                    <a:pt x="190" y="127"/>
                    <a:pt x="190" y="96"/>
                  </a:cubicBezTo>
                  <a:cubicBezTo>
                    <a:pt x="190" y="96"/>
                    <a:pt x="190" y="64"/>
                    <a:pt x="190" y="64"/>
                  </a:cubicBezTo>
                  <a:cubicBezTo>
                    <a:pt x="190" y="64"/>
                    <a:pt x="158" y="32"/>
                    <a:pt x="158" y="32"/>
                  </a:cubicBezTo>
                  <a:cubicBezTo>
                    <a:pt x="158" y="32"/>
                    <a:pt x="127" y="32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31;p18">
              <a:extLst>
                <a:ext uri="{FF2B5EF4-FFF2-40B4-BE49-F238E27FC236}">
                  <a16:creationId xmlns:a16="http://schemas.microsoft.com/office/drawing/2014/main" xmlns="" id="{05760829-A1A6-BB15-D524-15887ED21462}"/>
                </a:ext>
              </a:extLst>
            </p:cNvPr>
            <p:cNvSpPr/>
            <p:nvPr/>
          </p:nvSpPr>
          <p:spPr>
            <a:xfrm>
              <a:off x="3336266" y="2703429"/>
              <a:ext cx="6255" cy="5698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95" y="1"/>
                  </a:moveTo>
                  <a:cubicBezTo>
                    <a:pt x="92" y="1"/>
                    <a:pt x="85" y="15"/>
                    <a:pt x="64" y="15"/>
                  </a:cubicBezTo>
                  <a:lnTo>
                    <a:pt x="33" y="15"/>
                  </a:lnTo>
                  <a:cubicBezTo>
                    <a:pt x="33" y="15"/>
                    <a:pt x="33" y="46"/>
                    <a:pt x="33" y="46"/>
                  </a:cubicBezTo>
                  <a:cubicBezTo>
                    <a:pt x="1" y="46"/>
                    <a:pt x="1" y="78"/>
                    <a:pt x="1" y="78"/>
                  </a:cubicBezTo>
                  <a:cubicBezTo>
                    <a:pt x="1" y="110"/>
                    <a:pt x="1" y="110"/>
                    <a:pt x="33" y="141"/>
                  </a:cubicBezTo>
                  <a:cubicBezTo>
                    <a:pt x="33" y="141"/>
                    <a:pt x="33" y="173"/>
                    <a:pt x="64" y="173"/>
                  </a:cubicBezTo>
                  <a:lnTo>
                    <a:pt x="128" y="173"/>
                  </a:lnTo>
                  <a:cubicBezTo>
                    <a:pt x="159" y="141"/>
                    <a:pt x="159" y="141"/>
                    <a:pt x="159" y="141"/>
                  </a:cubicBezTo>
                  <a:cubicBezTo>
                    <a:pt x="159" y="110"/>
                    <a:pt x="159" y="110"/>
                    <a:pt x="159" y="78"/>
                  </a:cubicBezTo>
                  <a:cubicBezTo>
                    <a:pt x="191" y="78"/>
                    <a:pt x="159" y="78"/>
                    <a:pt x="159" y="46"/>
                  </a:cubicBezTo>
                  <a:cubicBezTo>
                    <a:pt x="159" y="46"/>
                    <a:pt x="159" y="15"/>
                    <a:pt x="159" y="15"/>
                  </a:cubicBezTo>
                  <a:lnTo>
                    <a:pt x="96" y="15"/>
                  </a:lnTo>
                  <a:cubicBezTo>
                    <a:pt x="96" y="4"/>
                    <a:pt x="96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32;p18">
              <a:extLst>
                <a:ext uri="{FF2B5EF4-FFF2-40B4-BE49-F238E27FC236}">
                  <a16:creationId xmlns:a16="http://schemas.microsoft.com/office/drawing/2014/main" xmlns="" id="{05EAF9E3-52A1-A31B-4339-E82303D35E62}"/>
                </a:ext>
              </a:extLst>
            </p:cNvPr>
            <p:cNvSpPr/>
            <p:nvPr/>
          </p:nvSpPr>
          <p:spPr>
            <a:xfrm>
              <a:off x="3114335" y="2823154"/>
              <a:ext cx="6255" cy="625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64" y="1"/>
                  </a:moveTo>
                  <a:cubicBezTo>
                    <a:pt x="64" y="1"/>
                    <a:pt x="32" y="32"/>
                    <a:pt x="32" y="32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96"/>
                    <a:pt x="32" y="96"/>
                    <a:pt x="1" y="127"/>
                  </a:cubicBezTo>
                  <a:cubicBezTo>
                    <a:pt x="1" y="127"/>
                    <a:pt x="1" y="127"/>
                    <a:pt x="1" y="159"/>
                  </a:cubicBezTo>
                  <a:lnTo>
                    <a:pt x="32" y="159"/>
                  </a:lnTo>
                  <a:cubicBezTo>
                    <a:pt x="32" y="159"/>
                    <a:pt x="32" y="159"/>
                    <a:pt x="32" y="191"/>
                  </a:cubicBezTo>
                  <a:lnTo>
                    <a:pt x="96" y="191"/>
                  </a:lnTo>
                  <a:cubicBezTo>
                    <a:pt x="96" y="191"/>
                    <a:pt x="96" y="191"/>
                    <a:pt x="127" y="159"/>
                  </a:cubicBezTo>
                  <a:cubicBezTo>
                    <a:pt x="127" y="159"/>
                    <a:pt x="127" y="159"/>
                    <a:pt x="127" y="127"/>
                  </a:cubicBezTo>
                  <a:lnTo>
                    <a:pt x="159" y="127"/>
                  </a:lnTo>
                  <a:cubicBezTo>
                    <a:pt x="159" y="96"/>
                    <a:pt x="159" y="96"/>
                    <a:pt x="159" y="96"/>
                  </a:cubicBezTo>
                  <a:cubicBezTo>
                    <a:pt x="159" y="96"/>
                    <a:pt x="159" y="64"/>
                    <a:pt x="191" y="64"/>
                  </a:cubicBezTo>
                  <a:cubicBezTo>
                    <a:pt x="191" y="64"/>
                    <a:pt x="191" y="64"/>
                    <a:pt x="159" y="32"/>
                  </a:cubicBezTo>
                  <a:cubicBezTo>
                    <a:pt x="159" y="32"/>
                    <a:pt x="159" y="32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33;p18">
              <a:extLst>
                <a:ext uri="{FF2B5EF4-FFF2-40B4-BE49-F238E27FC236}">
                  <a16:creationId xmlns:a16="http://schemas.microsoft.com/office/drawing/2014/main" xmlns="" id="{5E60B0CF-435E-D3C2-23EF-B61DF38B2589}"/>
                </a:ext>
              </a:extLst>
            </p:cNvPr>
            <p:cNvSpPr/>
            <p:nvPr/>
          </p:nvSpPr>
          <p:spPr>
            <a:xfrm>
              <a:off x="3105002" y="2838709"/>
              <a:ext cx="6255" cy="5207"/>
            </a:xfrm>
            <a:custGeom>
              <a:avLst/>
              <a:gdLst/>
              <a:ahLst/>
              <a:cxnLst/>
              <a:rect l="l" t="t" r="r" b="b"/>
              <a:pathLst>
                <a:path w="191" h="159" extrusionOk="0">
                  <a:moveTo>
                    <a:pt x="64" y="1"/>
                  </a:moveTo>
                  <a:lnTo>
                    <a:pt x="32" y="32"/>
                  </a:lnTo>
                  <a:cubicBezTo>
                    <a:pt x="1" y="32"/>
                    <a:pt x="1" y="32"/>
                    <a:pt x="1" y="64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127"/>
                    <a:pt x="1" y="127"/>
                    <a:pt x="32" y="127"/>
                  </a:cubicBezTo>
                  <a:cubicBezTo>
                    <a:pt x="32" y="127"/>
                    <a:pt x="32" y="159"/>
                    <a:pt x="32" y="159"/>
                  </a:cubicBezTo>
                  <a:lnTo>
                    <a:pt x="96" y="159"/>
                  </a:lnTo>
                  <a:cubicBezTo>
                    <a:pt x="127" y="159"/>
                    <a:pt x="127" y="159"/>
                    <a:pt x="127" y="127"/>
                  </a:cubicBezTo>
                  <a:lnTo>
                    <a:pt x="159" y="127"/>
                  </a:lnTo>
                  <a:cubicBezTo>
                    <a:pt x="159" y="127"/>
                    <a:pt x="159" y="127"/>
                    <a:pt x="159" y="96"/>
                  </a:cubicBezTo>
                  <a:cubicBezTo>
                    <a:pt x="191" y="96"/>
                    <a:pt x="191" y="96"/>
                    <a:pt x="191" y="64"/>
                  </a:cubicBezTo>
                  <a:cubicBezTo>
                    <a:pt x="159" y="64"/>
                    <a:pt x="159" y="32"/>
                    <a:pt x="159" y="32"/>
                  </a:cubicBezTo>
                  <a:cubicBezTo>
                    <a:pt x="159" y="32"/>
                    <a:pt x="159" y="32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34;p18">
              <a:extLst>
                <a:ext uri="{FF2B5EF4-FFF2-40B4-BE49-F238E27FC236}">
                  <a16:creationId xmlns:a16="http://schemas.microsoft.com/office/drawing/2014/main" xmlns="" id="{881FCE65-2A42-AF0E-AC7A-47CC0C4DCD69}"/>
                </a:ext>
              </a:extLst>
            </p:cNvPr>
            <p:cNvSpPr/>
            <p:nvPr/>
          </p:nvSpPr>
          <p:spPr>
            <a:xfrm>
              <a:off x="3097764" y="2825217"/>
              <a:ext cx="6255" cy="4192"/>
            </a:xfrm>
            <a:custGeom>
              <a:avLst/>
              <a:gdLst/>
              <a:ahLst/>
              <a:cxnLst/>
              <a:rect l="l" t="t" r="r" b="b"/>
              <a:pathLst>
                <a:path w="191" h="128" extrusionOk="0">
                  <a:moveTo>
                    <a:pt x="32" y="1"/>
                  </a:moveTo>
                  <a:cubicBezTo>
                    <a:pt x="32" y="1"/>
                    <a:pt x="32" y="1"/>
                    <a:pt x="32" y="33"/>
                  </a:cubicBezTo>
                  <a:lnTo>
                    <a:pt x="0" y="33"/>
                  </a:lnTo>
                  <a:cubicBezTo>
                    <a:pt x="0" y="33"/>
                    <a:pt x="0" y="64"/>
                    <a:pt x="0" y="64"/>
                  </a:cubicBezTo>
                  <a:cubicBezTo>
                    <a:pt x="0" y="64"/>
                    <a:pt x="0" y="64"/>
                    <a:pt x="0" y="96"/>
                  </a:cubicBezTo>
                  <a:lnTo>
                    <a:pt x="32" y="96"/>
                  </a:lnTo>
                  <a:cubicBezTo>
                    <a:pt x="32" y="96"/>
                    <a:pt x="32" y="128"/>
                    <a:pt x="32" y="128"/>
                  </a:cubicBezTo>
                  <a:lnTo>
                    <a:pt x="158" y="128"/>
                  </a:lnTo>
                  <a:cubicBezTo>
                    <a:pt x="158" y="128"/>
                    <a:pt x="158" y="96"/>
                    <a:pt x="158" y="96"/>
                  </a:cubicBezTo>
                  <a:lnTo>
                    <a:pt x="190" y="96"/>
                  </a:lnTo>
                  <a:cubicBezTo>
                    <a:pt x="190" y="64"/>
                    <a:pt x="190" y="64"/>
                    <a:pt x="190" y="64"/>
                  </a:cubicBezTo>
                  <a:cubicBezTo>
                    <a:pt x="158" y="64"/>
                    <a:pt x="158" y="33"/>
                    <a:pt x="158" y="33"/>
                  </a:cubicBezTo>
                  <a:cubicBezTo>
                    <a:pt x="158" y="1"/>
                    <a:pt x="127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35;p18">
              <a:extLst>
                <a:ext uri="{FF2B5EF4-FFF2-40B4-BE49-F238E27FC236}">
                  <a16:creationId xmlns:a16="http://schemas.microsoft.com/office/drawing/2014/main" xmlns="" id="{BBAE9B28-4A03-F601-CF1A-24453BC71F37}"/>
                </a:ext>
              </a:extLst>
            </p:cNvPr>
            <p:cNvSpPr/>
            <p:nvPr/>
          </p:nvSpPr>
          <p:spPr>
            <a:xfrm>
              <a:off x="3106050" y="2814869"/>
              <a:ext cx="5207" cy="6255"/>
            </a:xfrm>
            <a:custGeom>
              <a:avLst/>
              <a:gdLst/>
              <a:ahLst/>
              <a:cxnLst/>
              <a:rect l="l" t="t" r="r" b="b"/>
              <a:pathLst>
                <a:path w="159" h="191" extrusionOk="0">
                  <a:moveTo>
                    <a:pt x="64" y="0"/>
                  </a:moveTo>
                  <a:cubicBezTo>
                    <a:pt x="64" y="32"/>
                    <a:pt x="64" y="32"/>
                    <a:pt x="32" y="32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0" y="64"/>
                    <a:pt x="0" y="64"/>
                    <a:pt x="0" y="95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59"/>
                    <a:pt x="0" y="159"/>
                    <a:pt x="32" y="159"/>
                  </a:cubicBezTo>
                  <a:cubicBezTo>
                    <a:pt x="32" y="190"/>
                    <a:pt x="64" y="190"/>
                    <a:pt x="64" y="190"/>
                  </a:cubicBezTo>
                  <a:lnTo>
                    <a:pt x="95" y="190"/>
                  </a:lnTo>
                  <a:cubicBezTo>
                    <a:pt x="95" y="190"/>
                    <a:pt x="127" y="159"/>
                    <a:pt x="127" y="159"/>
                  </a:cubicBezTo>
                  <a:lnTo>
                    <a:pt x="159" y="127"/>
                  </a:lnTo>
                  <a:cubicBezTo>
                    <a:pt x="159" y="127"/>
                    <a:pt x="159" y="127"/>
                    <a:pt x="159" y="95"/>
                  </a:cubicBezTo>
                  <a:cubicBezTo>
                    <a:pt x="159" y="95"/>
                    <a:pt x="159" y="64"/>
                    <a:pt x="159" y="64"/>
                  </a:cubicBezTo>
                  <a:cubicBezTo>
                    <a:pt x="159" y="64"/>
                    <a:pt x="159" y="32"/>
                    <a:pt x="159" y="32"/>
                  </a:cubicBezTo>
                  <a:cubicBezTo>
                    <a:pt x="127" y="32"/>
                    <a:pt x="127" y="0"/>
                    <a:pt x="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36;p18">
              <a:extLst>
                <a:ext uri="{FF2B5EF4-FFF2-40B4-BE49-F238E27FC236}">
                  <a16:creationId xmlns:a16="http://schemas.microsoft.com/office/drawing/2014/main" xmlns="" id="{2FDEDE30-E938-92E2-8F0F-0F96A46B6C91}"/>
                </a:ext>
              </a:extLst>
            </p:cNvPr>
            <p:cNvSpPr/>
            <p:nvPr/>
          </p:nvSpPr>
          <p:spPr>
            <a:xfrm>
              <a:off x="3060399" y="2816932"/>
              <a:ext cx="4192" cy="5207"/>
            </a:xfrm>
            <a:custGeom>
              <a:avLst/>
              <a:gdLst/>
              <a:ahLst/>
              <a:cxnLst/>
              <a:rect l="l" t="t" r="r" b="b"/>
              <a:pathLst>
                <a:path w="128" h="159" extrusionOk="0">
                  <a:moveTo>
                    <a:pt x="33" y="1"/>
                  </a:moveTo>
                  <a:cubicBezTo>
                    <a:pt x="33" y="1"/>
                    <a:pt x="33" y="32"/>
                    <a:pt x="1" y="32"/>
                  </a:cubicBezTo>
                  <a:cubicBezTo>
                    <a:pt x="1" y="32"/>
                    <a:pt x="1" y="64"/>
                    <a:pt x="1" y="64"/>
                  </a:cubicBezTo>
                  <a:cubicBezTo>
                    <a:pt x="1" y="64"/>
                    <a:pt x="1" y="96"/>
                    <a:pt x="1" y="96"/>
                  </a:cubicBezTo>
                  <a:cubicBezTo>
                    <a:pt x="1" y="96"/>
                    <a:pt x="1" y="96"/>
                    <a:pt x="1" y="127"/>
                  </a:cubicBezTo>
                  <a:cubicBezTo>
                    <a:pt x="1" y="127"/>
                    <a:pt x="33" y="159"/>
                    <a:pt x="33" y="159"/>
                  </a:cubicBezTo>
                  <a:lnTo>
                    <a:pt x="96" y="159"/>
                  </a:lnTo>
                  <a:cubicBezTo>
                    <a:pt x="96" y="159"/>
                    <a:pt x="96" y="159"/>
                    <a:pt x="128" y="127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8" y="96"/>
                    <a:pt x="128" y="64"/>
                    <a:pt x="128" y="64"/>
                  </a:cubicBezTo>
                  <a:cubicBezTo>
                    <a:pt x="128" y="64"/>
                    <a:pt x="128" y="32"/>
                    <a:pt x="128" y="32"/>
                  </a:cubicBezTo>
                  <a:lnTo>
                    <a:pt x="96" y="32"/>
                  </a:lnTo>
                  <a:cubicBezTo>
                    <a:pt x="96" y="1"/>
                    <a:pt x="64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37;p18">
              <a:extLst>
                <a:ext uri="{FF2B5EF4-FFF2-40B4-BE49-F238E27FC236}">
                  <a16:creationId xmlns:a16="http://schemas.microsoft.com/office/drawing/2014/main" xmlns="" id="{479D70B7-01B5-8026-A6D7-E5BBB3D4D606}"/>
                </a:ext>
              </a:extLst>
            </p:cNvPr>
            <p:cNvSpPr/>
            <p:nvPr/>
          </p:nvSpPr>
          <p:spPr>
            <a:xfrm>
              <a:off x="3067669" y="2826265"/>
              <a:ext cx="7303" cy="5207"/>
            </a:xfrm>
            <a:custGeom>
              <a:avLst/>
              <a:gdLst/>
              <a:ahLst/>
              <a:cxnLst/>
              <a:rect l="l" t="t" r="r" b="b"/>
              <a:pathLst>
                <a:path w="223" h="159" extrusionOk="0">
                  <a:moveTo>
                    <a:pt x="32" y="1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" y="32"/>
                    <a:pt x="1" y="64"/>
                    <a:pt x="1" y="64"/>
                  </a:cubicBezTo>
                  <a:cubicBezTo>
                    <a:pt x="1" y="64"/>
                    <a:pt x="1" y="96"/>
                    <a:pt x="1" y="96"/>
                  </a:cubicBezTo>
                  <a:cubicBezTo>
                    <a:pt x="1" y="96"/>
                    <a:pt x="1" y="96"/>
                    <a:pt x="32" y="127"/>
                  </a:cubicBezTo>
                  <a:cubicBezTo>
                    <a:pt x="32" y="159"/>
                    <a:pt x="64" y="159"/>
                    <a:pt x="64" y="159"/>
                  </a:cubicBezTo>
                  <a:lnTo>
                    <a:pt x="191" y="159"/>
                  </a:lnTo>
                  <a:cubicBezTo>
                    <a:pt x="191" y="127"/>
                    <a:pt x="191" y="127"/>
                    <a:pt x="191" y="127"/>
                  </a:cubicBezTo>
                  <a:cubicBezTo>
                    <a:pt x="191" y="127"/>
                    <a:pt x="191" y="127"/>
                    <a:pt x="222" y="96"/>
                  </a:cubicBezTo>
                  <a:cubicBezTo>
                    <a:pt x="222" y="96"/>
                    <a:pt x="222" y="64"/>
                    <a:pt x="222" y="64"/>
                  </a:cubicBezTo>
                  <a:cubicBezTo>
                    <a:pt x="222" y="64"/>
                    <a:pt x="222" y="32"/>
                    <a:pt x="191" y="32"/>
                  </a:cubicBezTo>
                  <a:cubicBezTo>
                    <a:pt x="191" y="32"/>
                    <a:pt x="191" y="1"/>
                    <a:pt x="1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38;p18">
              <a:extLst>
                <a:ext uri="{FF2B5EF4-FFF2-40B4-BE49-F238E27FC236}">
                  <a16:creationId xmlns:a16="http://schemas.microsoft.com/office/drawing/2014/main" xmlns="" id="{EB6BC98A-B840-C190-480C-4DDEE53EADC5}"/>
                </a:ext>
              </a:extLst>
            </p:cNvPr>
            <p:cNvSpPr/>
            <p:nvPr/>
          </p:nvSpPr>
          <p:spPr>
            <a:xfrm>
              <a:off x="3073891" y="2816932"/>
              <a:ext cx="6255" cy="7303"/>
            </a:xfrm>
            <a:custGeom>
              <a:avLst/>
              <a:gdLst/>
              <a:ahLst/>
              <a:cxnLst/>
              <a:rect l="l" t="t" r="r" b="b"/>
              <a:pathLst>
                <a:path w="191" h="223" extrusionOk="0">
                  <a:moveTo>
                    <a:pt x="32" y="1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64"/>
                    <a:pt x="1" y="64"/>
                    <a:pt x="1" y="96"/>
                  </a:cubicBezTo>
                  <a:lnTo>
                    <a:pt x="1" y="127"/>
                  </a:lnTo>
                  <a:cubicBezTo>
                    <a:pt x="1" y="127"/>
                    <a:pt x="32" y="127"/>
                    <a:pt x="32" y="159"/>
                  </a:cubicBezTo>
                  <a:cubicBezTo>
                    <a:pt x="32" y="159"/>
                    <a:pt x="32" y="159"/>
                    <a:pt x="32" y="191"/>
                  </a:cubicBezTo>
                  <a:lnTo>
                    <a:pt x="64" y="191"/>
                  </a:lnTo>
                  <a:cubicBezTo>
                    <a:pt x="96" y="191"/>
                    <a:pt x="96" y="222"/>
                    <a:pt x="96" y="222"/>
                  </a:cubicBezTo>
                  <a:cubicBezTo>
                    <a:pt x="127" y="222"/>
                    <a:pt x="127" y="191"/>
                    <a:pt x="127" y="191"/>
                  </a:cubicBezTo>
                  <a:lnTo>
                    <a:pt x="159" y="191"/>
                  </a:lnTo>
                  <a:cubicBezTo>
                    <a:pt x="159" y="159"/>
                    <a:pt x="191" y="159"/>
                    <a:pt x="191" y="159"/>
                  </a:cubicBezTo>
                  <a:cubicBezTo>
                    <a:pt x="191" y="159"/>
                    <a:pt x="191" y="127"/>
                    <a:pt x="191" y="127"/>
                  </a:cubicBezTo>
                  <a:lnTo>
                    <a:pt x="191" y="96"/>
                  </a:lnTo>
                  <a:cubicBezTo>
                    <a:pt x="191" y="64"/>
                    <a:pt x="191" y="64"/>
                    <a:pt x="191" y="32"/>
                  </a:cubicBezTo>
                  <a:lnTo>
                    <a:pt x="159" y="32"/>
                  </a:lnTo>
                  <a:cubicBezTo>
                    <a:pt x="159" y="1"/>
                    <a:pt x="159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39;p18">
              <a:extLst>
                <a:ext uri="{FF2B5EF4-FFF2-40B4-BE49-F238E27FC236}">
                  <a16:creationId xmlns:a16="http://schemas.microsoft.com/office/drawing/2014/main" xmlns="" id="{6A2A6AC3-3AF3-AB30-75DE-2B45B91B0BAA}"/>
                </a:ext>
              </a:extLst>
            </p:cNvPr>
            <p:cNvSpPr/>
            <p:nvPr/>
          </p:nvSpPr>
          <p:spPr>
            <a:xfrm>
              <a:off x="3084272" y="2806551"/>
              <a:ext cx="5207" cy="6255"/>
            </a:xfrm>
            <a:custGeom>
              <a:avLst/>
              <a:gdLst/>
              <a:ahLst/>
              <a:cxnLst/>
              <a:rect l="l" t="t" r="r" b="b"/>
              <a:pathLst>
                <a:path w="159" h="191" extrusionOk="0">
                  <a:moveTo>
                    <a:pt x="64" y="1"/>
                  </a:moveTo>
                  <a:cubicBezTo>
                    <a:pt x="64" y="1"/>
                    <a:pt x="32" y="1"/>
                    <a:pt x="32" y="33"/>
                  </a:cubicBezTo>
                  <a:lnTo>
                    <a:pt x="0" y="33"/>
                  </a:lnTo>
                  <a:cubicBezTo>
                    <a:pt x="0" y="64"/>
                    <a:pt x="0" y="64"/>
                    <a:pt x="0" y="6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12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59"/>
                    <a:pt x="32" y="159"/>
                    <a:pt x="32" y="191"/>
                  </a:cubicBezTo>
                  <a:lnTo>
                    <a:pt x="95" y="191"/>
                  </a:lnTo>
                  <a:cubicBezTo>
                    <a:pt x="127" y="159"/>
                    <a:pt x="127" y="159"/>
                    <a:pt x="127" y="159"/>
                  </a:cubicBezTo>
                  <a:lnTo>
                    <a:pt x="127" y="128"/>
                  </a:lnTo>
                  <a:lnTo>
                    <a:pt x="159" y="128"/>
                  </a:lnTo>
                  <a:cubicBezTo>
                    <a:pt x="159" y="96"/>
                    <a:pt x="159" y="96"/>
                    <a:pt x="159" y="96"/>
                  </a:cubicBezTo>
                  <a:cubicBezTo>
                    <a:pt x="159" y="96"/>
                    <a:pt x="159" y="96"/>
                    <a:pt x="159" y="64"/>
                  </a:cubicBezTo>
                  <a:lnTo>
                    <a:pt x="127" y="64"/>
                  </a:lnTo>
                  <a:cubicBezTo>
                    <a:pt x="127" y="33"/>
                    <a:pt x="127" y="33"/>
                    <a:pt x="127" y="33"/>
                  </a:cubicBezTo>
                  <a:lnTo>
                    <a:pt x="95" y="33"/>
                  </a:lnTo>
                  <a:cubicBezTo>
                    <a:pt x="95" y="1"/>
                    <a:pt x="95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40;p18">
              <a:extLst>
                <a:ext uri="{FF2B5EF4-FFF2-40B4-BE49-F238E27FC236}">
                  <a16:creationId xmlns:a16="http://schemas.microsoft.com/office/drawing/2014/main" xmlns="" id="{4D972766-9CDD-02C9-DEF7-98D7A9005075}"/>
                </a:ext>
              </a:extLst>
            </p:cNvPr>
            <p:cNvSpPr/>
            <p:nvPr/>
          </p:nvSpPr>
          <p:spPr>
            <a:xfrm>
              <a:off x="3036559" y="2812773"/>
              <a:ext cx="6255" cy="625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6" y="1"/>
                  </a:moveTo>
                  <a:cubicBezTo>
                    <a:pt x="64" y="1"/>
                    <a:pt x="64" y="1"/>
                    <a:pt x="64" y="33"/>
                  </a:cubicBezTo>
                  <a:cubicBezTo>
                    <a:pt x="32" y="33"/>
                    <a:pt x="32" y="33"/>
                    <a:pt x="32" y="64"/>
                  </a:cubicBezTo>
                  <a:cubicBezTo>
                    <a:pt x="32" y="64"/>
                    <a:pt x="1" y="96"/>
                    <a:pt x="1" y="96"/>
                  </a:cubicBezTo>
                  <a:cubicBezTo>
                    <a:pt x="1" y="96"/>
                    <a:pt x="1" y="96"/>
                    <a:pt x="32" y="128"/>
                  </a:cubicBezTo>
                  <a:cubicBezTo>
                    <a:pt x="32" y="128"/>
                    <a:pt x="32" y="128"/>
                    <a:pt x="32" y="159"/>
                  </a:cubicBezTo>
                  <a:lnTo>
                    <a:pt x="64" y="159"/>
                  </a:lnTo>
                  <a:cubicBezTo>
                    <a:pt x="64" y="159"/>
                    <a:pt x="96" y="191"/>
                    <a:pt x="96" y="191"/>
                  </a:cubicBezTo>
                  <a:cubicBezTo>
                    <a:pt x="127" y="191"/>
                    <a:pt x="127" y="159"/>
                    <a:pt x="127" y="159"/>
                  </a:cubicBezTo>
                  <a:cubicBezTo>
                    <a:pt x="159" y="159"/>
                    <a:pt x="159" y="159"/>
                    <a:pt x="159" y="128"/>
                  </a:cubicBezTo>
                  <a:cubicBezTo>
                    <a:pt x="159" y="128"/>
                    <a:pt x="191" y="128"/>
                    <a:pt x="191" y="96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1" y="64"/>
                    <a:pt x="191" y="33"/>
                    <a:pt x="191" y="33"/>
                  </a:cubicBezTo>
                  <a:cubicBezTo>
                    <a:pt x="191" y="33"/>
                    <a:pt x="191" y="33"/>
                    <a:pt x="1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41;p18">
              <a:extLst>
                <a:ext uri="{FF2B5EF4-FFF2-40B4-BE49-F238E27FC236}">
                  <a16:creationId xmlns:a16="http://schemas.microsoft.com/office/drawing/2014/main" xmlns="" id="{0CBEEC75-EBD4-1568-EB6A-DEC08DD8A183}"/>
                </a:ext>
              </a:extLst>
            </p:cNvPr>
            <p:cNvSpPr/>
            <p:nvPr/>
          </p:nvSpPr>
          <p:spPr>
            <a:xfrm>
              <a:off x="3026178" y="2821091"/>
              <a:ext cx="6255" cy="5993"/>
            </a:xfrm>
            <a:custGeom>
              <a:avLst/>
              <a:gdLst/>
              <a:ahLst/>
              <a:cxnLst/>
              <a:rect l="l" t="t" r="r" b="b"/>
              <a:pathLst>
                <a:path w="191" h="183" extrusionOk="0">
                  <a:moveTo>
                    <a:pt x="96" y="0"/>
                  </a:moveTo>
                  <a:cubicBezTo>
                    <a:pt x="33" y="0"/>
                    <a:pt x="1" y="95"/>
                    <a:pt x="33" y="159"/>
                  </a:cubicBezTo>
                  <a:lnTo>
                    <a:pt x="64" y="159"/>
                  </a:lnTo>
                  <a:cubicBezTo>
                    <a:pt x="64" y="174"/>
                    <a:pt x="80" y="182"/>
                    <a:pt x="96" y="182"/>
                  </a:cubicBezTo>
                  <a:cubicBezTo>
                    <a:pt x="112" y="182"/>
                    <a:pt x="128" y="174"/>
                    <a:pt x="128" y="159"/>
                  </a:cubicBezTo>
                  <a:lnTo>
                    <a:pt x="159" y="159"/>
                  </a:lnTo>
                  <a:cubicBezTo>
                    <a:pt x="191" y="95"/>
                    <a:pt x="159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942;p18">
              <a:extLst>
                <a:ext uri="{FF2B5EF4-FFF2-40B4-BE49-F238E27FC236}">
                  <a16:creationId xmlns:a16="http://schemas.microsoft.com/office/drawing/2014/main" xmlns="" id="{B752A87B-686F-09EF-BA5D-53BA89827E57}"/>
                </a:ext>
              </a:extLst>
            </p:cNvPr>
            <p:cNvSpPr/>
            <p:nvPr/>
          </p:nvSpPr>
          <p:spPr>
            <a:xfrm>
              <a:off x="3005449" y="2817980"/>
              <a:ext cx="5207" cy="520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32" y="0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" y="32"/>
                    <a:pt x="1" y="32"/>
                    <a:pt x="1" y="64"/>
                  </a:cubicBezTo>
                  <a:cubicBezTo>
                    <a:pt x="1" y="64"/>
                    <a:pt x="1" y="95"/>
                    <a:pt x="1" y="95"/>
                  </a:cubicBezTo>
                  <a:cubicBezTo>
                    <a:pt x="1" y="95"/>
                    <a:pt x="1" y="95"/>
                    <a:pt x="32" y="127"/>
                  </a:cubicBezTo>
                  <a:cubicBezTo>
                    <a:pt x="64" y="127"/>
                    <a:pt x="64" y="127"/>
                    <a:pt x="64" y="159"/>
                  </a:cubicBezTo>
                  <a:lnTo>
                    <a:pt x="96" y="159"/>
                  </a:lnTo>
                  <a:cubicBezTo>
                    <a:pt x="96" y="159"/>
                    <a:pt x="127" y="159"/>
                    <a:pt x="127" y="127"/>
                  </a:cubicBezTo>
                  <a:lnTo>
                    <a:pt x="159" y="127"/>
                  </a:lnTo>
                  <a:cubicBezTo>
                    <a:pt x="159" y="127"/>
                    <a:pt x="159" y="95"/>
                    <a:pt x="159" y="95"/>
                  </a:cubicBezTo>
                  <a:cubicBezTo>
                    <a:pt x="159" y="95"/>
                    <a:pt x="159" y="95"/>
                    <a:pt x="159" y="64"/>
                  </a:cubicBezTo>
                  <a:cubicBezTo>
                    <a:pt x="159" y="64"/>
                    <a:pt x="159" y="32"/>
                    <a:pt x="159" y="32"/>
                  </a:cubicBezTo>
                  <a:lnTo>
                    <a:pt x="127" y="32"/>
                  </a:lnTo>
                  <a:cubicBezTo>
                    <a:pt x="127" y="0"/>
                    <a:pt x="96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943;p18">
              <a:extLst>
                <a:ext uri="{FF2B5EF4-FFF2-40B4-BE49-F238E27FC236}">
                  <a16:creationId xmlns:a16="http://schemas.microsoft.com/office/drawing/2014/main" xmlns="" id="{028EE921-2D96-6ED2-F0D9-3EA07CDA5C3D}"/>
                </a:ext>
              </a:extLst>
            </p:cNvPr>
            <p:cNvSpPr/>
            <p:nvPr/>
          </p:nvSpPr>
          <p:spPr>
            <a:xfrm>
              <a:off x="2990941" y="2813821"/>
              <a:ext cx="3144" cy="2096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32" y="1"/>
                  </a:moveTo>
                  <a:cubicBezTo>
                    <a:pt x="0" y="1"/>
                    <a:pt x="0" y="64"/>
                    <a:pt x="32" y="64"/>
                  </a:cubicBezTo>
                  <a:cubicBezTo>
                    <a:pt x="95" y="64"/>
                    <a:pt x="95" y="1"/>
                    <a:pt x="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944;p18">
              <a:extLst>
                <a:ext uri="{FF2B5EF4-FFF2-40B4-BE49-F238E27FC236}">
                  <a16:creationId xmlns:a16="http://schemas.microsoft.com/office/drawing/2014/main" xmlns="" id="{71D59AB0-39D9-2A40-D92C-94704082E12E}"/>
                </a:ext>
              </a:extLst>
            </p:cNvPr>
            <p:cNvSpPr/>
            <p:nvPr/>
          </p:nvSpPr>
          <p:spPr>
            <a:xfrm>
              <a:off x="2980560" y="2805536"/>
              <a:ext cx="5207" cy="6255"/>
            </a:xfrm>
            <a:custGeom>
              <a:avLst/>
              <a:gdLst/>
              <a:ahLst/>
              <a:cxnLst/>
              <a:rect l="l" t="t" r="r" b="b"/>
              <a:pathLst>
                <a:path w="159" h="191" extrusionOk="0">
                  <a:moveTo>
                    <a:pt x="95" y="0"/>
                  </a:moveTo>
                  <a:cubicBezTo>
                    <a:pt x="95" y="0"/>
                    <a:pt x="64" y="0"/>
                    <a:pt x="64" y="32"/>
                  </a:cubicBezTo>
                  <a:lnTo>
                    <a:pt x="32" y="32"/>
                  </a:lnTo>
                  <a:cubicBezTo>
                    <a:pt x="32" y="32"/>
                    <a:pt x="0" y="64"/>
                    <a:pt x="0" y="64"/>
                  </a:cubicBezTo>
                  <a:cubicBezTo>
                    <a:pt x="0" y="64"/>
                    <a:pt x="0" y="95"/>
                    <a:pt x="0" y="95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59"/>
                    <a:pt x="32" y="159"/>
                    <a:pt x="32" y="159"/>
                  </a:cubicBezTo>
                  <a:cubicBezTo>
                    <a:pt x="32" y="159"/>
                    <a:pt x="32" y="190"/>
                    <a:pt x="64" y="190"/>
                  </a:cubicBezTo>
                  <a:lnTo>
                    <a:pt x="95" y="190"/>
                  </a:lnTo>
                  <a:cubicBezTo>
                    <a:pt x="127" y="190"/>
                    <a:pt x="127" y="159"/>
                    <a:pt x="127" y="159"/>
                  </a:cubicBezTo>
                  <a:cubicBezTo>
                    <a:pt x="159" y="159"/>
                    <a:pt x="159" y="127"/>
                    <a:pt x="159" y="127"/>
                  </a:cubicBezTo>
                  <a:cubicBezTo>
                    <a:pt x="159" y="127"/>
                    <a:pt x="159" y="95"/>
                    <a:pt x="159" y="95"/>
                  </a:cubicBezTo>
                  <a:cubicBezTo>
                    <a:pt x="159" y="95"/>
                    <a:pt x="159" y="64"/>
                    <a:pt x="159" y="64"/>
                  </a:cubicBezTo>
                  <a:cubicBezTo>
                    <a:pt x="159" y="32"/>
                    <a:pt x="159" y="32"/>
                    <a:pt x="127" y="32"/>
                  </a:cubicBezTo>
                  <a:cubicBezTo>
                    <a:pt x="127" y="32"/>
                    <a:pt x="127" y="0"/>
                    <a:pt x="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945;p18">
              <a:extLst>
                <a:ext uri="{FF2B5EF4-FFF2-40B4-BE49-F238E27FC236}">
                  <a16:creationId xmlns:a16="http://schemas.microsoft.com/office/drawing/2014/main" xmlns="" id="{964FEC34-4E64-45BE-6D29-9063AD641155}"/>
                </a:ext>
              </a:extLst>
            </p:cNvPr>
            <p:cNvSpPr/>
            <p:nvPr/>
          </p:nvSpPr>
          <p:spPr>
            <a:xfrm>
              <a:off x="3018941" y="2803440"/>
              <a:ext cx="6255" cy="7303"/>
            </a:xfrm>
            <a:custGeom>
              <a:avLst/>
              <a:gdLst/>
              <a:ahLst/>
              <a:cxnLst/>
              <a:rect l="l" t="t" r="r" b="b"/>
              <a:pathLst>
                <a:path w="191" h="223" extrusionOk="0">
                  <a:moveTo>
                    <a:pt x="95" y="1"/>
                  </a:moveTo>
                  <a:cubicBezTo>
                    <a:pt x="95" y="1"/>
                    <a:pt x="95" y="33"/>
                    <a:pt x="95" y="33"/>
                  </a:cubicBezTo>
                  <a:lnTo>
                    <a:pt x="32" y="33"/>
                  </a:ln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0" y="96"/>
                    <a:pt x="0" y="96"/>
                  </a:cubicBezTo>
                  <a:lnTo>
                    <a:pt x="0" y="128"/>
                  </a:lnTo>
                  <a:lnTo>
                    <a:pt x="0" y="159"/>
                  </a:lnTo>
                  <a:cubicBezTo>
                    <a:pt x="0" y="159"/>
                    <a:pt x="32" y="191"/>
                    <a:pt x="32" y="191"/>
                  </a:cubicBezTo>
                  <a:cubicBezTo>
                    <a:pt x="64" y="223"/>
                    <a:pt x="64" y="223"/>
                    <a:pt x="64" y="223"/>
                  </a:cubicBezTo>
                  <a:lnTo>
                    <a:pt x="127" y="223"/>
                  </a:lnTo>
                  <a:cubicBezTo>
                    <a:pt x="159" y="223"/>
                    <a:pt x="159" y="223"/>
                    <a:pt x="159" y="191"/>
                  </a:cubicBezTo>
                  <a:lnTo>
                    <a:pt x="190" y="191"/>
                  </a:lnTo>
                  <a:lnTo>
                    <a:pt x="190" y="159"/>
                  </a:lnTo>
                  <a:lnTo>
                    <a:pt x="190" y="128"/>
                  </a:lnTo>
                  <a:cubicBezTo>
                    <a:pt x="190" y="96"/>
                    <a:pt x="190" y="96"/>
                    <a:pt x="190" y="64"/>
                  </a:cubicBezTo>
                  <a:cubicBezTo>
                    <a:pt x="190" y="64"/>
                    <a:pt x="190" y="64"/>
                    <a:pt x="159" y="33"/>
                  </a:cubicBezTo>
                  <a:lnTo>
                    <a:pt x="127" y="33"/>
                  </a:lnTo>
                  <a:cubicBezTo>
                    <a:pt x="127" y="33"/>
                    <a:pt x="12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946;p18">
              <a:extLst>
                <a:ext uri="{FF2B5EF4-FFF2-40B4-BE49-F238E27FC236}">
                  <a16:creationId xmlns:a16="http://schemas.microsoft.com/office/drawing/2014/main" xmlns="" id="{A79DF7B6-12FB-5C5C-DAEE-E090CE2738C3}"/>
                </a:ext>
              </a:extLst>
            </p:cNvPr>
            <p:cNvSpPr/>
            <p:nvPr/>
          </p:nvSpPr>
          <p:spPr>
            <a:xfrm>
              <a:off x="2972275" y="2813821"/>
              <a:ext cx="6255" cy="5207"/>
            </a:xfrm>
            <a:custGeom>
              <a:avLst/>
              <a:gdLst/>
              <a:ahLst/>
              <a:cxnLst/>
              <a:rect l="l" t="t" r="r" b="b"/>
              <a:pathLst>
                <a:path w="191" h="159" extrusionOk="0">
                  <a:moveTo>
                    <a:pt x="63" y="1"/>
                  </a:moveTo>
                  <a:cubicBezTo>
                    <a:pt x="63" y="1"/>
                    <a:pt x="32" y="1"/>
                    <a:pt x="32" y="32"/>
                  </a:cubicBezTo>
                  <a:cubicBezTo>
                    <a:pt x="32" y="64"/>
                    <a:pt x="0" y="64"/>
                    <a:pt x="0" y="6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32" y="96"/>
                    <a:pt x="32" y="127"/>
                    <a:pt x="32" y="127"/>
                  </a:cubicBezTo>
                  <a:lnTo>
                    <a:pt x="63" y="127"/>
                  </a:lnTo>
                  <a:cubicBezTo>
                    <a:pt x="63" y="159"/>
                    <a:pt x="63" y="159"/>
                    <a:pt x="95" y="159"/>
                  </a:cubicBezTo>
                  <a:cubicBezTo>
                    <a:pt x="95" y="159"/>
                    <a:pt x="127" y="159"/>
                    <a:pt x="127" y="127"/>
                  </a:cubicBezTo>
                  <a:lnTo>
                    <a:pt x="158" y="127"/>
                  </a:lnTo>
                  <a:cubicBezTo>
                    <a:pt x="158" y="127"/>
                    <a:pt x="158" y="96"/>
                    <a:pt x="158" y="96"/>
                  </a:cubicBezTo>
                  <a:cubicBezTo>
                    <a:pt x="190" y="96"/>
                    <a:pt x="190" y="64"/>
                    <a:pt x="190" y="64"/>
                  </a:cubicBezTo>
                  <a:cubicBezTo>
                    <a:pt x="190" y="32"/>
                    <a:pt x="158" y="32"/>
                    <a:pt x="158" y="32"/>
                  </a:cubicBezTo>
                  <a:cubicBezTo>
                    <a:pt x="158" y="1"/>
                    <a:pt x="158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947;p18">
              <a:extLst>
                <a:ext uri="{FF2B5EF4-FFF2-40B4-BE49-F238E27FC236}">
                  <a16:creationId xmlns:a16="http://schemas.microsoft.com/office/drawing/2014/main" xmlns="" id="{6DCEEB2B-4DD2-692C-6CCC-0762167C12DC}"/>
                </a:ext>
              </a:extLst>
            </p:cNvPr>
            <p:cNvSpPr/>
            <p:nvPr/>
          </p:nvSpPr>
          <p:spPr>
            <a:xfrm>
              <a:off x="3290648" y="2754711"/>
              <a:ext cx="6255" cy="5207"/>
            </a:xfrm>
            <a:custGeom>
              <a:avLst/>
              <a:gdLst/>
              <a:ahLst/>
              <a:cxnLst/>
              <a:rect l="l" t="t" r="r" b="b"/>
              <a:pathLst>
                <a:path w="191" h="159" extrusionOk="0">
                  <a:moveTo>
                    <a:pt x="96" y="0"/>
                  </a:moveTo>
                  <a:cubicBezTo>
                    <a:pt x="64" y="0"/>
                    <a:pt x="64" y="32"/>
                    <a:pt x="64" y="32"/>
                  </a:cubicBezTo>
                  <a:lnTo>
                    <a:pt x="32" y="32"/>
                  </a:lnTo>
                  <a:cubicBezTo>
                    <a:pt x="32" y="32"/>
                    <a:pt x="32" y="64"/>
                    <a:pt x="32" y="64"/>
                  </a:cubicBezTo>
                  <a:cubicBezTo>
                    <a:pt x="32" y="64"/>
                    <a:pt x="1" y="64"/>
                    <a:pt x="32" y="95"/>
                  </a:cubicBezTo>
                  <a:cubicBezTo>
                    <a:pt x="32" y="95"/>
                    <a:pt x="32" y="127"/>
                    <a:pt x="32" y="127"/>
                  </a:cubicBezTo>
                  <a:cubicBezTo>
                    <a:pt x="64" y="159"/>
                    <a:pt x="64" y="159"/>
                    <a:pt x="64" y="159"/>
                  </a:cubicBezTo>
                  <a:lnTo>
                    <a:pt x="159" y="159"/>
                  </a:lnTo>
                  <a:cubicBezTo>
                    <a:pt x="159" y="127"/>
                    <a:pt x="191" y="127"/>
                    <a:pt x="191" y="127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64"/>
                    <a:pt x="191" y="64"/>
                    <a:pt x="159" y="64"/>
                  </a:cubicBezTo>
                  <a:cubicBezTo>
                    <a:pt x="159" y="32"/>
                    <a:pt x="159" y="32"/>
                    <a:pt x="159" y="32"/>
                  </a:cubicBezTo>
                  <a:lnTo>
                    <a:pt x="127" y="32"/>
                  </a:lnTo>
                  <a:cubicBezTo>
                    <a:pt x="127" y="0"/>
                    <a:pt x="127" y="0"/>
                    <a:pt x="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948;p18">
              <a:extLst>
                <a:ext uri="{FF2B5EF4-FFF2-40B4-BE49-F238E27FC236}">
                  <a16:creationId xmlns:a16="http://schemas.microsoft.com/office/drawing/2014/main" xmlns="" id="{ED8CBB8E-BA77-7853-F7D7-2D1119257915}"/>
                </a:ext>
              </a:extLst>
            </p:cNvPr>
            <p:cNvSpPr/>
            <p:nvPr/>
          </p:nvSpPr>
          <p:spPr>
            <a:xfrm>
              <a:off x="3411979" y="2626111"/>
              <a:ext cx="8351" cy="7303"/>
            </a:xfrm>
            <a:custGeom>
              <a:avLst/>
              <a:gdLst/>
              <a:ahLst/>
              <a:cxnLst/>
              <a:rect l="l" t="t" r="r" b="b"/>
              <a:pathLst>
                <a:path w="255" h="223" extrusionOk="0">
                  <a:moveTo>
                    <a:pt x="127" y="1"/>
                  </a:moveTo>
                  <a:cubicBezTo>
                    <a:pt x="96" y="1"/>
                    <a:pt x="96" y="1"/>
                    <a:pt x="96" y="32"/>
                  </a:cubicBezTo>
                  <a:lnTo>
                    <a:pt x="32" y="32"/>
                  </a:lnTo>
                  <a:cubicBezTo>
                    <a:pt x="32" y="64"/>
                    <a:pt x="32" y="64"/>
                    <a:pt x="32" y="96"/>
                  </a:cubicBezTo>
                  <a:cubicBezTo>
                    <a:pt x="1" y="96"/>
                    <a:pt x="1" y="96"/>
                    <a:pt x="1" y="127"/>
                  </a:cubicBezTo>
                  <a:cubicBezTo>
                    <a:pt x="1" y="127"/>
                    <a:pt x="32" y="159"/>
                    <a:pt x="32" y="159"/>
                  </a:cubicBezTo>
                  <a:cubicBezTo>
                    <a:pt x="32" y="159"/>
                    <a:pt x="32" y="191"/>
                    <a:pt x="32" y="191"/>
                  </a:cubicBezTo>
                  <a:cubicBezTo>
                    <a:pt x="64" y="191"/>
                    <a:pt x="64" y="222"/>
                    <a:pt x="64" y="222"/>
                  </a:cubicBezTo>
                  <a:lnTo>
                    <a:pt x="191" y="222"/>
                  </a:lnTo>
                  <a:cubicBezTo>
                    <a:pt x="191" y="191"/>
                    <a:pt x="222" y="191"/>
                    <a:pt x="222" y="159"/>
                  </a:cubicBezTo>
                  <a:cubicBezTo>
                    <a:pt x="254" y="159"/>
                    <a:pt x="254" y="127"/>
                    <a:pt x="254" y="127"/>
                  </a:cubicBezTo>
                  <a:cubicBezTo>
                    <a:pt x="254" y="96"/>
                    <a:pt x="254" y="96"/>
                    <a:pt x="222" y="96"/>
                  </a:cubicBezTo>
                  <a:lnTo>
                    <a:pt x="222" y="64"/>
                  </a:lnTo>
                  <a:cubicBezTo>
                    <a:pt x="222" y="64"/>
                    <a:pt x="222" y="64"/>
                    <a:pt x="191" y="32"/>
                  </a:cubicBezTo>
                  <a:lnTo>
                    <a:pt x="159" y="32"/>
                  </a:lnTo>
                  <a:cubicBezTo>
                    <a:pt x="159" y="1"/>
                    <a:pt x="127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949;p18">
              <a:extLst>
                <a:ext uri="{FF2B5EF4-FFF2-40B4-BE49-F238E27FC236}">
                  <a16:creationId xmlns:a16="http://schemas.microsoft.com/office/drawing/2014/main" xmlns="" id="{53B4C75B-785D-DF30-40AB-EC554E1C0DB8}"/>
                </a:ext>
              </a:extLst>
            </p:cNvPr>
            <p:cNvSpPr/>
            <p:nvPr/>
          </p:nvSpPr>
          <p:spPr>
            <a:xfrm>
              <a:off x="3427534" y="2600175"/>
              <a:ext cx="5240" cy="6713"/>
            </a:xfrm>
            <a:custGeom>
              <a:avLst/>
              <a:gdLst/>
              <a:ahLst/>
              <a:cxnLst/>
              <a:rect l="l" t="t" r="r" b="b"/>
              <a:pathLst>
                <a:path w="160" h="205" extrusionOk="0">
                  <a:moveTo>
                    <a:pt x="127" y="1"/>
                  </a:moveTo>
                  <a:cubicBezTo>
                    <a:pt x="96" y="1"/>
                    <a:pt x="96" y="1"/>
                    <a:pt x="64" y="32"/>
                  </a:cubicBezTo>
                  <a:lnTo>
                    <a:pt x="64" y="64"/>
                  </a:lnTo>
                  <a:lnTo>
                    <a:pt x="32" y="64"/>
                  </a:lnTo>
                  <a:cubicBezTo>
                    <a:pt x="32" y="96"/>
                    <a:pt x="32" y="96"/>
                    <a:pt x="32" y="96"/>
                  </a:cubicBezTo>
                  <a:cubicBezTo>
                    <a:pt x="32" y="96"/>
                    <a:pt x="32" y="127"/>
                    <a:pt x="32" y="127"/>
                  </a:cubicBezTo>
                  <a:cubicBezTo>
                    <a:pt x="1" y="159"/>
                    <a:pt x="32" y="191"/>
                    <a:pt x="64" y="191"/>
                  </a:cubicBezTo>
                  <a:cubicBezTo>
                    <a:pt x="64" y="191"/>
                    <a:pt x="64" y="205"/>
                    <a:pt x="74" y="205"/>
                  </a:cubicBezTo>
                  <a:cubicBezTo>
                    <a:pt x="78" y="205"/>
                    <a:pt x="85" y="201"/>
                    <a:pt x="96" y="191"/>
                  </a:cubicBezTo>
                  <a:lnTo>
                    <a:pt x="127" y="191"/>
                  </a:lnTo>
                  <a:cubicBezTo>
                    <a:pt x="127" y="159"/>
                    <a:pt x="127" y="159"/>
                    <a:pt x="127" y="159"/>
                  </a:cubicBezTo>
                  <a:cubicBezTo>
                    <a:pt x="127" y="127"/>
                    <a:pt x="127" y="127"/>
                    <a:pt x="159" y="127"/>
                  </a:cubicBezTo>
                  <a:cubicBezTo>
                    <a:pt x="159" y="127"/>
                    <a:pt x="159" y="127"/>
                    <a:pt x="159" y="96"/>
                  </a:cubicBezTo>
                  <a:cubicBezTo>
                    <a:pt x="159" y="96"/>
                    <a:pt x="159" y="96"/>
                    <a:pt x="159" y="64"/>
                  </a:cubicBezTo>
                  <a:cubicBezTo>
                    <a:pt x="159" y="64"/>
                    <a:pt x="159" y="32"/>
                    <a:pt x="159" y="32"/>
                  </a:cubicBezTo>
                  <a:cubicBezTo>
                    <a:pt x="159" y="32"/>
                    <a:pt x="127" y="32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950;p18">
              <a:extLst>
                <a:ext uri="{FF2B5EF4-FFF2-40B4-BE49-F238E27FC236}">
                  <a16:creationId xmlns:a16="http://schemas.microsoft.com/office/drawing/2014/main" xmlns="" id="{93D37B13-68DC-7AF0-8177-3F316A9717EC}"/>
                </a:ext>
              </a:extLst>
            </p:cNvPr>
            <p:cNvSpPr/>
            <p:nvPr/>
          </p:nvSpPr>
          <p:spPr>
            <a:xfrm>
              <a:off x="3432741" y="2584620"/>
              <a:ext cx="5207" cy="6255"/>
            </a:xfrm>
            <a:custGeom>
              <a:avLst/>
              <a:gdLst/>
              <a:ahLst/>
              <a:cxnLst/>
              <a:rect l="l" t="t" r="r" b="b"/>
              <a:pathLst>
                <a:path w="159" h="191" extrusionOk="0">
                  <a:moveTo>
                    <a:pt x="64" y="1"/>
                  </a:moveTo>
                  <a:cubicBezTo>
                    <a:pt x="32" y="1"/>
                    <a:pt x="32" y="32"/>
                    <a:pt x="32" y="32"/>
                  </a:cubicBezTo>
                  <a:cubicBezTo>
                    <a:pt x="32" y="64"/>
                    <a:pt x="0" y="64"/>
                    <a:pt x="0" y="64"/>
                  </a:cubicBezTo>
                  <a:cubicBezTo>
                    <a:pt x="0" y="64"/>
                    <a:pt x="0" y="96"/>
                    <a:pt x="0" y="96"/>
                  </a:cubicBezTo>
                  <a:cubicBezTo>
                    <a:pt x="0" y="96"/>
                    <a:pt x="0" y="127"/>
                    <a:pt x="0" y="127"/>
                  </a:cubicBezTo>
                  <a:cubicBezTo>
                    <a:pt x="0" y="127"/>
                    <a:pt x="0" y="127"/>
                    <a:pt x="0" y="159"/>
                  </a:cubicBezTo>
                  <a:cubicBezTo>
                    <a:pt x="0" y="191"/>
                    <a:pt x="0" y="191"/>
                    <a:pt x="32" y="191"/>
                  </a:cubicBezTo>
                  <a:lnTo>
                    <a:pt x="95" y="191"/>
                  </a:lnTo>
                  <a:cubicBezTo>
                    <a:pt x="95" y="191"/>
                    <a:pt x="95" y="159"/>
                    <a:pt x="127" y="159"/>
                  </a:cubicBezTo>
                  <a:cubicBezTo>
                    <a:pt x="127" y="159"/>
                    <a:pt x="127" y="127"/>
                    <a:pt x="127" y="127"/>
                  </a:cubicBezTo>
                  <a:cubicBezTo>
                    <a:pt x="127" y="127"/>
                    <a:pt x="159" y="96"/>
                    <a:pt x="159" y="64"/>
                  </a:cubicBezTo>
                  <a:cubicBezTo>
                    <a:pt x="159" y="32"/>
                    <a:pt x="159" y="32"/>
                    <a:pt x="159" y="32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951;p18">
              <a:extLst>
                <a:ext uri="{FF2B5EF4-FFF2-40B4-BE49-F238E27FC236}">
                  <a16:creationId xmlns:a16="http://schemas.microsoft.com/office/drawing/2014/main" xmlns="" id="{CAB636D3-408F-842E-98F2-E5A3593A6500}"/>
                </a:ext>
              </a:extLst>
            </p:cNvPr>
            <p:cNvSpPr/>
            <p:nvPr/>
          </p:nvSpPr>
          <p:spPr>
            <a:xfrm>
              <a:off x="3437915" y="2558717"/>
              <a:ext cx="5207" cy="6255"/>
            </a:xfrm>
            <a:custGeom>
              <a:avLst/>
              <a:gdLst/>
              <a:ahLst/>
              <a:cxnLst/>
              <a:rect l="l" t="t" r="r" b="b"/>
              <a:pathLst>
                <a:path w="159" h="191" extrusionOk="0">
                  <a:moveTo>
                    <a:pt x="64" y="0"/>
                  </a:moveTo>
                  <a:cubicBezTo>
                    <a:pt x="64" y="0"/>
                    <a:pt x="32" y="0"/>
                    <a:pt x="32" y="32"/>
                  </a:cubicBezTo>
                  <a:cubicBezTo>
                    <a:pt x="32" y="32"/>
                    <a:pt x="32" y="63"/>
                    <a:pt x="1" y="63"/>
                  </a:cubicBezTo>
                  <a:cubicBezTo>
                    <a:pt x="1" y="63"/>
                    <a:pt x="1" y="95"/>
                    <a:pt x="1" y="95"/>
                  </a:cubicBezTo>
                  <a:cubicBezTo>
                    <a:pt x="1" y="95"/>
                    <a:pt x="1" y="127"/>
                    <a:pt x="1" y="127"/>
                  </a:cubicBezTo>
                  <a:cubicBezTo>
                    <a:pt x="1" y="158"/>
                    <a:pt x="1" y="158"/>
                    <a:pt x="32" y="190"/>
                  </a:cubicBezTo>
                  <a:lnTo>
                    <a:pt x="64" y="190"/>
                  </a:lnTo>
                  <a:cubicBezTo>
                    <a:pt x="96" y="190"/>
                    <a:pt x="127" y="158"/>
                    <a:pt x="127" y="127"/>
                  </a:cubicBezTo>
                  <a:lnTo>
                    <a:pt x="127" y="95"/>
                  </a:lnTo>
                  <a:cubicBezTo>
                    <a:pt x="127" y="95"/>
                    <a:pt x="127" y="63"/>
                    <a:pt x="159" y="63"/>
                  </a:cubicBezTo>
                  <a:cubicBezTo>
                    <a:pt x="159" y="63"/>
                    <a:pt x="159" y="32"/>
                    <a:pt x="159" y="32"/>
                  </a:cubicBezTo>
                  <a:cubicBezTo>
                    <a:pt x="127" y="0"/>
                    <a:pt x="127" y="0"/>
                    <a:pt x="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952;p18">
              <a:extLst>
                <a:ext uri="{FF2B5EF4-FFF2-40B4-BE49-F238E27FC236}">
                  <a16:creationId xmlns:a16="http://schemas.microsoft.com/office/drawing/2014/main" xmlns="" id="{3DB64574-0DC0-85B0-49E3-CB3013C60A86}"/>
                </a:ext>
              </a:extLst>
            </p:cNvPr>
            <p:cNvSpPr/>
            <p:nvPr/>
          </p:nvSpPr>
          <p:spPr>
            <a:xfrm>
              <a:off x="3452422" y="2497511"/>
              <a:ext cx="6255" cy="625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6" y="1"/>
                  </a:moveTo>
                  <a:cubicBezTo>
                    <a:pt x="96" y="1"/>
                    <a:pt x="64" y="1"/>
                    <a:pt x="64" y="32"/>
                  </a:cubicBezTo>
                  <a:lnTo>
                    <a:pt x="33" y="32"/>
                  </a:lnTo>
                  <a:cubicBezTo>
                    <a:pt x="33" y="32"/>
                    <a:pt x="1" y="64"/>
                    <a:pt x="1" y="64"/>
                  </a:cubicBezTo>
                  <a:cubicBezTo>
                    <a:pt x="1" y="64"/>
                    <a:pt x="1" y="96"/>
                    <a:pt x="1" y="96"/>
                  </a:cubicBezTo>
                  <a:cubicBezTo>
                    <a:pt x="1" y="96"/>
                    <a:pt x="1" y="127"/>
                    <a:pt x="1" y="127"/>
                  </a:cubicBezTo>
                  <a:cubicBezTo>
                    <a:pt x="1" y="127"/>
                    <a:pt x="1" y="159"/>
                    <a:pt x="33" y="159"/>
                  </a:cubicBezTo>
                  <a:cubicBezTo>
                    <a:pt x="33" y="159"/>
                    <a:pt x="33" y="159"/>
                    <a:pt x="64" y="191"/>
                  </a:cubicBezTo>
                  <a:lnTo>
                    <a:pt x="128" y="191"/>
                  </a:lnTo>
                  <a:cubicBezTo>
                    <a:pt x="128" y="191"/>
                    <a:pt x="159" y="159"/>
                    <a:pt x="159" y="159"/>
                  </a:cubicBezTo>
                  <a:cubicBezTo>
                    <a:pt x="159" y="159"/>
                    <a:pt x="191" y="127"/>
                    <a:pt x="191" y="127"/>
                  </a:cubicBezTo>
                  <a:cubicBezTo>
                    <a:pt x="191" y="127"/>
                    <a:pt x="191" y="96"/>
                    <a:pt x="191" y="96"/>
                  </a:cubicBezTo>
                  <a:cubicBezTo>
                    <a:pt x="191" y="96"/>
                    <a:pt x="191" y="96"/>
                    <a:pt x="191" y="64"/>
                  </a:cubicBezTo>
                  <a:cubicBezTo>
                    <a:pt x="191" y="64"/>
                    <a:pt x="159" y="64"/>
                    <a:pt x="159" y="32"/>
                  </a:cubicBezTo>
                  <a:lnTo>
                    <a:pt x="128" y="32"/>
                  </a:lnTo>
                  <a:cubicBezTo>
                    <a:pt x="128" y="1"/>
                    <a:pt x="96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953;p18">
              <a:extLst>
                <a:ext uri="{FF2B5EF4-FFF2-40B4-BE49-F238E27FC236}">
                  <a16:creationId xmlns:a16="http://schemas.microsoft.com/office/drawing/2014/main" xmlns="" id="{C713F56C-88F8-4DBE-4CD6-EEFAA4FB2AC6}"/>
                </a:ext>
              </a:extLst>
            </p:cNvPr>
            <p:cNvSpPr/>
            <p:nvPr/>
          </p:nvSpPr>
          <p:spPr>
            <a:xfrm>
              <a:off x="3451407" y="2515129"/>
              <a:ext cx="5207" cy="6255"/>
            </a:xfrm>
            <a:custGeom>
              <a:avLst/>
              <a:gdLst/>
              <a:ahLst/>
              <a:cxnLst/>
              <a:rect l="l" t="t" r="r" b="b"/>
              <a:pathLst>
                <a:path w="159" h="191" extrusionOk="0">
                  <a:moveTo>
                    <a:pt x="64" y="1"/>
                  </a:moveTo>
                  <a:cubicBezTo>
                    <a:pt x="32" y="1"/>
                    <a:pt x="32" y="1"/>
                    <a:pt x="32" y="33"/>
                  </a:cubicBezTo>
                  <a:lnTo>
                    <a:pt x="0" y="33"/>
                  </a:lnTo>
                  <a:cubicBezTo>
                    <a:pt x="0" y="64"/>
                    <a:pt x="0" y="64"/>
                    <a:pt x="0" y="64"/>
                  </a:cubicBezTo>
                  <a:lnTo>
                    <a:pt x="0" y="128"/>
                  </a:lnTo>
                  <a:cubicBezTo>
                    <a:pt x="0" y="159"/>
                    <a:pt x="0" y="159"/>
                    <a:pt x="32" y="159"/>
                  </a:cubicBezTo>
                  <a:cubicBezTo>
                    <a:pt x="32" y="159"/>
                    <a:pt x="32" y="191"/>
                    <a:pt x="64" y="191"/>
                  </a:cubicBezTo>
                  <a:lnTo>
                    <a:pt x="95" y="191"/>
                  </a:lnTo>
                  <a:cubicBezTo>
                    <a:pt x="95" y="191"/>
                    <a:pt x="127" y="159"/>
                    <a:pt x="127" y="159"/>
                  </a:cubicBezTo>
                  <a:cubicBezTo>
                    <a:pt x="159" y="128"/>
                    <a:pt x="159" y="128"/>
                    <a:pt x="159" y="128"/>
                  </a:cubicBezTo>
                  <a:lnTo>
                    <a:pt x="159" y="64"/>
                  </a:lnTo>
                  <a:lnTo>
                    <a:pt x="127" y="64"/>
                  </a:lnTo>
                  <a:cubicBezTo>
                    <a:pt x="127" y="33"/>
                    <a:pt x="127" y="33"/>
                    <a:pt x="127" y="33"/>
                  </a:cubicBezTo>
                  <a:cubicBezTo>
                    <a:pt x="127" y="33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954;p18">
              <a:extLst>
                <a:ext uri="{FF2B5EF4-FFF2-40B4-BE49-F238E27FC236}">
                  <a16:creationId xmlns:a16="http://schemas.microsoft.com/office/drawing/2014/main" xmlns="" id="{03579931-3E08-D69E-3D05-2AECFD63DAA8}"/>
                </a:ext>
              </a:extLst>
            </p:cNvPr>
            <p:cNvSpPr/>
            <p:nvPr/>
          </p:nvSpPr>
          <p:spPr>
            <a:xfrm>
              <a:off x="3445185" y="2508907"/>
              <a:ext cx="5207" cy="4192"/>
            </a:xfrm>
            <a:custGeom>
              <a:avLst/>
              <a:gdLst/>
              <a:ahLst/>
              <a:cxnLst/>
              <a:rect l="l" t="t" r="r" b="b"/>
              <a:pathLst>
                <a:path w="159" h="128" extrusionOk="0">
                  <a:moveTo>
                    <a:pt x="32" y="1"/>
                  </a:moveTo>
                  <a:cubicBezTo>
                    <a:pt x="32" y="33"/>
                    <a:pt x="32" y="33"/>
                    <a:pt x="0" y="3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96"/>
                    <a:pt x="0" y="96"/>
                  </a:cubicBezTo>
                  <a:lnTo>
                    <a:pt x="32" y="96"/>
                  </a:lnTo>
                  <a:cubicBezTo>
                    <a:pt x="32" y="96"/>
                    <a:pt x="32" y="128"/>
                    <a:pt x="32" y="128"/>
                  </a:cubicBezTo>
                  <a:lnTo>
                    <a:pt x="127" y="128"/>
                  </a:lnTo>
                  <a:cubicBezTo>
                    <a:pt x="127" y="128"/>
                    <a:pt x="127" y="96"/>
                    <a:pt x="127" y="96"/>
                  </a:cubicBezTo>
                  <a:cubicBezTo>
                    <a:pt x="159" y="96"/>
                    <a:pt x="159" y="96"/>
                    <a:pt x="159" y="64"/>
                  </a:cubicBezTo>
                  <a:cubicBezTo>
                    <a:pt x="159" y="64"/>
                    <a:pt x="159" y="33"/>
                    <a:pt x="159" y="33"/>
                  </a:cubicBezTo>
                  <a:cubicBezTo>
                    <a:pt x="159" y="33"/>
                    <a:pt x="159" y="33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955;p18">
              <a:extLst>
                <a:ext uri="{FF2B5EF4-FFF2-40B4-BE49-F238E27FC236}">
                  <a16:creationId xmlns:a16="http://schemas.microsoft.com/office/drawing/2014/main" xmlns="" id="{16DD11E9-C9CB-23E5-1EEA-90124B2E3B23}"/>
                </a:ext>
              </a:extLst>
            </p:cNvPr>
            <p:cNvSpPr/>
            <p:nvPr/>
          </p:nvSpPr>
          <p:spPr>
            <a:xfrm>
              <a:off x="3439978" y="2527574"/>
              <a:ext cx="4192" cy="6255"/>
            </a:xfrm>
            <a:custGeom>
              <a:avLst/>
              <a:gdLst/>
              <a:ahLst/>
              <a:cxnLst/>
              <a:rect l="l" t="t" r="r" b="b"/>
              <a:pathLst>
                <a:path w="128" h="191" extrusionOk="0">
                  <a:moveTo>
                    <a:pt x="64" y="1"/>
                  </a:moveTo>
                  <a:cubicBezTo>
                    <a:pt x="33" y="1"/>
                    <a:pt x="33" y="33"/>
                    <a:pt x="33" y="33"/>
                  </a:cubicBezTo>
                  <a:lnTo>
                    <a:pt x="1" y="33"/>
                  </a:lnTo>
                  <a:cubicBezTo>
                    <a:pt x="1" y="64"/>
                    <a:pt x="1" y="64"/>
                    <a:pt x="1" y="96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1" y="128"/>
                    <a:pt x="1" y="159"/>
                    <a:pt x="1" y="159"/>
                  </a:cubicBezTo>
                  <a:lnTo>
                    <a:pt x="33" y="159"/>
                  </a:lnTo>
                  <a:cubicBezTo>
                    <a:pt x="33" y="159"/>
                    <a:pt x="33" y="191"/>
                    <a:pt x="33" y="191"/>
                  </a:cubicBezTo>
                  <a:lnTo>
                    <a:pt x="96" y="191"/>
                  </a:lnTo>
                  <a:cubicBezTo>
                    <a:pt x="96" y="159"/>
                    <a:pt x="96" y="159"/>
                    <a:pt x="96" y="159"/>
                  </a:cubicBezTo>
                  <a:lnTo>
                    <a:pt x="128" y="159"/>
                  </a:lnTo>
                  <a:cubicBezTo>
                    <a:pt x="128" y="159"/>
                    <a:pt x="128" y="128"/>
                    <a:pt x="128" y="128"/>
                  </a:cubicBezTo>
                  <a:cubicBezTo>
                    <a:pt x="128" y="128"/>
                    <a:pt x="128" y="96"/>
                    <a:pt x="128" y="96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28" y="33"/>
                    <a:pt x="96" y="33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956;p18">
              <a:extLst>
                <a:ext uri="{FF2B5EF4-FFF2-40B4-BE49-F238E27FC236}">
                  <a16:creationId xmlns:a16="http://schemas.microsoft.com/office/drawing/2014/main" xmlns="" id="{2CA2F2F5-EEDA-995A-A0F1-1C324D1640DD}"/>
                </a:ext>
              </a:extLst>
            </p:cNvPr>
            <p:cNvSpPr/>
            <p:nvPr/>
          </p:nvSpPr>
          <p:spPr>
            <a:xfrm>
              <a:off x="3428582" y="2550399"/>
              <a:ext cx="7303" cy="6255"/>
            </a:xfrm>
            <a:custGeom>
              <a:avLst/>
              <a:gdLst/>
              <a:ahLst/>
              <a:cxnLst/>
              <a:rect l="l" t="t" r="r" b="b"/>
              <a:pathLst>
                <a:path w="223" h="191" extrusionOk="0">
                  <a:moveTo>
                    <a:pt x="95" y="1"/>
                  </a:moveTo>
                  <a:cubicBezTo>
                    <a:pt x="0" y="1"/>
                    <a:pt x="0" y="191"/>
                    <a:pt x="95" y="191"/>
                  </a:cubicBezTo>
                  <a:cubicBezTo>
                    <a:pt x="222" y="191"/>
                    <a:pt x="222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957;p18">
              <a:extLst>
                <a:ext uri="{FF2B5EF4-FFF2-40B4-BE49-F238E27FC236}">
                  <a16:creationId xmlns:a16="http://schemas.microsoft.com/office/drawing/2014/main" xmlns="" id="{4AC38A26-1385-69C0-1F61-31202BC50514}"/>
                </a:ext>
              </a:extLst>
            </p:cNvPr>
            <p:cNvSpPr/>
            <p:nvPr/>
          </p:nvSpPr>
          <p:spPr>
            <a:xfrm>
              <a:off x="3421312" y="2567002"/>
              <a:ext cx="7303" cy="7303"/>
            </a:xfrm>
            <a:custGeom>
              <a:avLst/>
              <a:gdLst/>
              <a:ahLst/>
              <a:cxnLst/>
              <a:rect l="l" t="t" r="r" b="b"/>
              <a:pathLst>
                <a:path w="223" h="223" extrusionOk="0">
                  <a:moveTo>
                    <a:pt x="32" y="0"/>
                  </a:moveTo>
                  <a:cubicBezTo>
                    <a:pt x="32" y="0"/>
                    <a:pt x="32" y="32"/>
                    <a:pt x="32" y="32"/>
                  </a:cubicBezTo>
                  <a:cubicBezTo>
                    <a:pt x="1" y="32"/>
                    <a:pt x="1" y="64"/>
                    <a:pt x="1" y="64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127"/>
                    <a:pt x="1" y="127"/>
                    <a:pt x="1" y="159"/>
                  </a:cubicBezTo>
                  <a:cubicBezTo>
                    <a:pt x="1" y="159"/>
                    <a:pt x="32" y="159"/>
                    <a:pt x="32" y="190"/>
                  </a:cubicBezTo>
                  <a:lnTo>
                    <a:pt x="64" y="190"/>
                  </a:lnTo>
                  <a:lnTo>
                    <a:pt x="96" y="222"/>
                  </a:lnTo>
                  <a:cubicBezTo>
                    <a:pt x="127" y="222"/>
                    <a:pt x="127" y="190"/>
                    <a:pt x="159" y="190"/>
                  </a:cubicBezTo>
                  <a:lnTo>
                    <a:pt x="191" y="190"/>
                  </a:lnTo>
                  <a:cubicBezTo>
                    <a:pt x="191" y="159"/>
                    <a:pt x="191" y="159"/>
                    <a:pt x="191" y="127"/>
                  </a:cubicBezTo>
                  <a:cubicBezTo>
                    <a:pt x="222" y="127"/>
                    <a:pt x="222" y="95"/>
                    <a:pt x="191" y="95"/>
                  </a:cubicBezTo>
                  <a:cubicBezTo>
                    <a:pt x="222" y="64"/>
                    <a:pt x="191" y="64"/>
                    <a:pt x="191" y="32"/>
                  </a:cubicBezTo>
                  <a:cubicBezTo>
                    <a:pt x="191" y="32"/>
                    <a:pt x="191" y="32"/>
                    <a:pt x="1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958;p18">
              <a:extLst>
                <a:ext uri="{FF2B5EF4-FFF2-40B4-BE49-F238E27FC236}">
                  <a16:creationId xmlns:a16="http://schemas.microsoft.com/office/drawing/2014/main" xmlns="" id="{60765D91-035C-116C-A8A9-2E7A35627336}"/>
                </a:ext>
              </a:extLst>
            </p:cNvPr>
            <p:cNvSpPr/>
            <p:nvPr/>
          </p:nvSpPr>
          <p:spPr>
            <a:xfrm>
              <a:off x="3413027" y="2589827"/>
              <a:ext cx="5207" cy="520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32" y="0"/>
                  </a:moveTo>
                  <a:lnTo>
                    <a:pt x="32" y="32"/>
                  </a:lnTo>
                  <a:lnTo>
                    <a:pt x="0" y="32"/>
                  </a:lnTo>
                  <a:cubicBezTo>
                    <a:pt x="0" y="32"/>
                    <a:pt x="0" y="32"/>
                    <a:pt x="0" y="63"/>
                  </a:cubicBezTo>
                  <a:cubicBezTo>
                    <a:pt x="0" y="63"/>
                    <a:pt x="0" y="95"/>
                    <a:pt x="0" y="95"/>
                  </a:cubicBezTo>
                  <a:cubicBezTo>
                    <a:pt x="0" y="127"/>
                    <a:pt x="0" y="127"/>
                    <a:pt x="32" y="127"/>
                  </a:cubicBezTo>
                  <a:lnTo>
                    <a:pt x="64" y="158"/>
                  </a:lnTo>
                  <a:lnTo>
                    <a:pt x="127" y="158"/>
                  </a:lnTo>
                  <a:cubicBezTo>
                    <a:pt x="127" y="127"/>
                    <a:pt x="127" y="127"/>
                    <a:pt x="159" y="127"/>
                  </a:cubicBezTo>
                  <a:lnTo>
                    <a:pt x="159" y="95"/>
                  </a:lnTo>
                  <a:cubicBezTo>
                    <a:pt x="159" y="95"/>
                    <a:pt x="159" y="95"/>
                    <a:pt x="159" y="63"/>
                  </a:cubicBezTo>
                  <a:cubicBezTo>
                    <a:pt x="159" y="63"/>
                    <a:pt x="159" y="63"/>
                    <a:pt x="159" y="32"/>
                  </a:cubicBezTo>
                  <a:lnTo>
                    <a:pt x="127" y="32"/>
                  </a:lnTo>
                  <a:cubicBezTo>
                    <a:pt x="127" y="0"/>
                    <a:pt x="95" y="0"/>
                    <a:pt x="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959;p18">
              <a:extLst>
                <a:ext uri="{FF2B5EF4-FFF2-40B4-BE49-F238E27FC236}">
                  <a16:creationId xmlns:a16="http://schemas.microsoft.com/office/drawing/2014/main" xmlns="" id="{02E6C5C9-B5C4-A2B6-10BA-FBC0775B27C4}"/>
                </a:ext>
              </a:extLst>
            </p:cNvPr>
            <p:cNvSpPr/>
            <p:nvPr/>
          </p:nvSpPr>
          <p:spPr>
            <a:xfrm>
              <a:off x="3408868" y="2601223"/>
              <a:ext cx="4192" cy="4192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32" y="0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64"/>
                  </a:cubicBezTo>
                  <a:cubicBezTo>
                    <a:pt x="1" y="64"/>
                    <a:pt x="32" y="64"/>
                    <a:pt x="32" y="95"/>
                  </a:cubicBezTo>
                  <a:cubicBezTo>
                    <a:pt x="32" y="95"/>
                    <a:pt x="32" y="95"/>
                    <a:pt x="64" y="127"/>
                  </a:cubicBezTo>
                  <a:cubicBezTo>
                    <a:pt x="96" y="127"/>
                    <a:pt x="96" y="95"/>
                    <a:pt x="96" y="95"/>
                  </a:cubicBezTo>
                  <a:lnTo>
                    <a:pt x="127" y="95"/>
                  </a:lnTo>
                  <a:cubicBezTo>
                    <a:pt x="127" y="95"/>
                    <a:pt x="127" y="64"/>
                    <a:pt x="127" y="32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960;p18">
              <a:extLst>
                <a:ext uri="{FF2B5EF4-FFF2-40B4-BE49-F238E27FC236}">
                  <a16:creationId xmlns:a16="http://schemas.microsoft.com/office/drawing/2014/main" xmlns="" id="{991562E1-CAAD-DCC1-F04E-CC454E4456F8}"/>
                </a:ext>
              </a:extLst>
            </p:cNvPr>
            <p:cNvSpPr/>
            <p:nvPr/>
          </p:nvSpPr>
          <p:spPr>
            <a:xfrm>
              <a:off x="3393312" y="2633381"/>
              <a:ext cx="5240" cy="6255"/>
            </a:xfrm>
            <a:custGeom>
              <a:avLst/>
              <a:gdLst/>
              <a:ahLst/>
              <a:cxnLst/>
              <a:rect l="l" t="t" r="r" b="b"/>
              <a:pathLst>
                <a:path w="160" h="191" extrusionOk="0">
                  <a:moveTo>
                    <a:pt x="64" y="0"/>
                  </a:moveTo>
                  <a:cubicBezTo>
                    <a:pt x="64" y="0"/>
                    <a:pt x="32" y="32"/>
                    <a:pt x="32" y="32"/>
                  </a:cubicBezTo>
                  <a:cubicBezTo>
                    <a:pt x="32" y="32"/>
                    <a:pt x="1" y="32"/>
                    <a:pt x="1" y="64"/>
                  </a:cubicBezTo>
                  <a:cubicBezTo>
                    <a:pt x="1" y="64"/>
                    <a:pt x="1" y="95"/>
                    <a:pt x="1" y="95"/>
                  </a:cubicBezTo>
                  <a:lnTo>
                    <a:pt x="1" y="127"/>
                  </a:lnTo>
                  <a:cubicBezTo>
                    <a:pt x="1" y="127"/>
                    <a:pt x="1" y="127"/>
                    <a:pt x="1" y="159"/>
                  </a:cubicBezTo>
                  <a:cubicBezTo>
                    <a:pt x="1" y="159"/>
                    <a:pt x="32" y="190"/>
                    <a:pt x="32" y="190"/>
                  </a:cubicBezTo>
                  <a:lnTo>
                    <a:pt x="96" y="190"/>
                  </a:lnTo>
                  <a:cubicBezTo>
                    <a:pt x="96" y="190"/>
                    <a:pt x="127" y="159"/>
                    <a:pt x="127" y="159"/>
                  </a:cubicBezTo>
                  <a:cubicBezTo>
                    <a:pt x="127" y="159"/>
                    <a:pt x="127" y="159"/>
                    <a:pt x="127" y="127"/>
                  </a:cubicBezTo>
                  <a:cubicBezTo>
                    <a:pt x="159" y="127"/>
                    <a:pt x="159" y="95"/>
                    <a:pt x="159" y="95"/>
                  </a:cubicBezTo>
                  <a:cubicBezTo>
                    <a:pt x="159" y="95"/>
                    <a:pt x="159" y="95"/>
                    <a:pt x="159" y="64"/>
                  </a:cubicBezTo>
                  <a:lnTo>
                    <a:pt x="127" y="64"/>
                  </a:lnTo>
                  <a:cubicBezTo>
                    <a:pt x="127" y="32"/>
                    <a:pt x="127" y="32"/>
                    <a:pt x="96" y="32"/>
                  </a:cubicBezTo>
                  <a:cubicBezTo>
                    <a:pt x="96" y="32"/>
                    <a:pt x="96" y="0"/>
                    <a:pt x="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961;p18">
              <a:extLst>
                <a:ext uri="{FF2B5EF4-FFF2-40B4-BE49-F238E27FC236}">
                  <a16:creationId xmlns:a16="http://schemas.microsoft.com/office/drawing/2014/main" xmlns="" id="{91346060-48EC-6326-9557-33BE68AA4359}"/>
                </a:ext>
              </a:extLst>
            </p:cNvPr>
            <p:cNvSpPr/>
            <p:nvPr/>
          </p:nvSpPr>
          <p:spPr>
            <a:xfrm>
              <a:off x="3323822" y="2709094"/>
              <a:ext cx="8351" cy="7270"/>
            </a:xfrm>
            <a:custGeom>
              <a:avLst/>
              <a:gdLst/>
              <a:ahLst/>
              <a:cxnLst/>
              <a:rect l="l" t="t" r="r" b="b"/>
              <a:pathLst>
                <a:path w="255" h="222" extrusionOk="0">
                  <a:moveTo>
                    <a:pt x="128" y="0"/>
                  </a:moveTo>
                  <a:cubicBezTo>
                    <a:pt x="1" y="0"/>
                    <a:pt x="1" y="222"/>
                    <a:pt x="128" y="222"/>
                  </a:cubicBezTo>
                  <a:cubicBezTo>
                    <a:pt x="254" y="222"/>
                    <a:pt x="254" y="0"/>
                    <a:pt x="1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962;p18">
              <a:extLst>
                <a:ext uri="{FF2B5EF4-FFF2-40B4-BE49-F238E27FC236}">
                  <a16:creationId xmlns:a16="http://schemas.microsoft.com/office/drawing/2014/main" xmlns="" id="{14519C2D-4656-7DF8-76FF-2F6C0F27C680}"/>
                </a:ext>
              </a:extLst>
            </p:cNvPr>
            <p:cNvSpPr/>
            <p:nvPr/>
          </p:nvSpPr>
          <p:spPr>
            <a:xfrm>
              <a:off x="3316585" y="2722553"/>
              <a:ext cx="4159" cy="4192"/>
            </a:xfrm>
            <a:custGeom>
              <a:avLst/>
              <a:gdLst/>
              <a:ahLst/>
              <a:cxnLst/>
              <a:rect l="l" t="t" r="r" b="b"/>
              <a:pathLst>
                <a:path w="127" h="128" extrusionOk="0">
                  <a:moveTo>
                    <a:pt x="32" y="1"/>
                  </a:moveTo>
                  <a:cubicBezTo>
                    <a:pt x="0" y="1"/>
                    <a:pt x="0" y="32"/>
                    <a:pt x="0" y="32"/>
                  </a:cubicBezTo>
                  <a:cubicBezTo>
                    <a:pt x="0" y="32"/>
                    <a:pt x="0" y="64"/>
                    <a:pt x="0" y="64"/>
                  </a:cubicBezTo>
                  <a:cubicBezTo>
                    <a:pt x="0" y="96"/>
                    <a:pt x="0" y="96"/>
                    <a:pt x="32" y="127"/>
                  </a:cubicBezTo>
                  <a:lnTo>
                    <a:pt x="95" y="127"/>
                  </a:lnTo>
                  <a:cubicBezTo>
                    <a:pt x="95" y="96"/>
                    <a:pt x="127" y="96"/>
                    <a:pt x="127" y="96"/>
                  </a:cubicBezTo>
                  <a:cubicBezTo>
                    <a:pt x="127" y="96"/>
                    <a:pt x="127" y="96"/>
                    <a:pt x="127" y="64"/>
                  </a:cubicBezTo>
                  <a:cubicBezTo>
                    <a:pt x="95" y="64"/>
                    <a:pt x="95" y="64"/>
                    <a:pt x="95" y="32"/>
                  </a:cubicBezTo>
                  <a:cubicBezTo>
                    <a:pt x="95" y="32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963;p18">
              <a:extLst>
                <a:ext uri="{FF2B5EF4-FFF2-40B4-BE49-F238E27FC236}">
                  <a16:creationId xmlns:a16="http://schemas.microsoft.com/office/drawing/2014/main" xmlns="" id="{1540F708-1903-2D55-3569-8DCC37F61A21}"/>
                </a:ext>
              </a:extLst>
            </p:cNvPr>
            <p:cNvSpPr/>
            <p:nvPr/>
          </p:nvSpPr>
          <p:spPr>
            <a:xfrm>
              <a:off x="3269919" y="2760933"/>
              <a:ext cx="6255" cy="4192"/>
            </a:xfrm>
            <a:custGeom>
              <a:avLst/>
              <a:gdLst/>
              <a:ahLst/>
              <a:cxnLst/>
              <a:rect l="l" t="t" r="r" b="b"/>
              <a:pathLst>
                <a:path w="191" h="128" extrusionOk="0">
                  <a:moveTo>
                    <a:pt x="95" y="0"/>
                  </a:moveTo>
                  <a:cubicBezTo>
                    <a:pt x="0" y="0"/>
                    <a:pt x="0" y="127"/>
                    <a:pt x="95" y="127"/>
                  </a:cubicBezTo>
                  <a:cubicBezTo>
                    <a:pt x="190" y="127"/>
                    <a:pt x="190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964;p18">
              <a:extLst>
                <a:ext uri="{FF2B5EF4-FFF2-40B4-BE49-F238E27FC236}">
                  <a16:creationId xmlns:a16="http://schemas.microsoft.com/office/drawing/2014/main" xmlns="" id="{014BFCBA-596D-328E-72CB-B0927D52209E}"/>
                </a:ext>
              </a:extLst>
            </p:cNvPr>
            <p:cNvSpPr/>
            <p:nvPr/>
          </p:nvSpPr>
          <p:spPr>
            <a:xfrm>
              <a:off x="3261601" y="2760933"/>
              <a:ext cx="4192" cy="4192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1" y="0"/>
                  </a:moveTo>
                  <a:cubicBezTo>
                    <a:pt x="1" y="32"/>
                    <a:pt x="1" y="32"/>
                    <a:pt x="1" y="32"/>
                  </a:cubicBezTo>
                  <a:lnTo>
                    <a:pt x="1" y="64"/>
                  </a:lnTo>
                  <a:cubicBezTo>
                    <a:pt x="32" y="95"/>
                    <a:pt x="32" y="95"/>
                    <a:pt x="32" y="95"/>
                  </a:cubicBezTo>
                  <a:cubicBezTo>
                    <a:pt x="32" y="95"/>
                    <a:pt x="64" y="127"/>
                    <a:pt x="64" y="127"/>
                  </a:cubicBezTo>
                  <a:lnTo>
                    <a:pt x="96" y="127"/>
                  </a:lnTo>
                  <a:cubicBezTo>
                    <a:pt x="96" y="127"/>
                    <a:pt x="127" y="127"/>
                    <a:pt x="127" y="95"/>
                  </a:cubicBezTo>
                  <a:cubicBezTo>
                    <a:pt x="127" y="95"/>
                    <a:pt x="127" y="64"/>
                    <a:pt x="127" y="64"/>
                  </a:cubicBezTo>
                  <a:lnTo>
                    <a:pt x="127" y="32"/>
                  </a:lnTo>
                  <a:cubicBezTo>
                    <a:pt x="127" y="32"/>
                    <a:pt x="96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965;p18">
              <a:extLst>
                <a:ext uri="{FF2B5EF4-FFF2-40B4-BE49-F238E27FC236}">
                  <a16:creationId xmlns:a16="http://schemas.microsoft.com/office/drawing/2014/main" xmlns="" id="{19B7D234-5E01-59FD-D7C0-F03EBD2167D4}"/>
                </a:ext>
              </a:extLst>
            </p:cNvPr>
            <p:cNvSpPr/>
            <p:nvPr/>
          </p:nvSpPr>
          <p:spPr>
            <a:xfrm>
              <a:off x="3167222" y="2800329"/>
              <a:ext cx="5240" cy="5240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64" y="1"/>
                  </a:moveTo>
                  <a:lnTo>
                    <a:pt x="33" y="33"/>
                  </a:lnTo>
                  <a:lnTo>
                    <a:pt x="1" y="33"/>
                  </a:ln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96"/>
                    <a:pt x="1" y="96"/>
                  </a:cubicBezTo>
                  <a:cubicBezTo>
                    <a:pt x="1" y="96"/>
                    <a:pt x="1" y="128"/>
                    <a:pt x="1" y="128"/>
                  </a:cubicBezTo>
                  <a:cubicBezTo>
                    <a:pt x="1" y="128"/>
                    <a:pt x="1" y="128"/>
                    <a:pt x="1" y="159"/>
                  </a:cubicBezTo>
                  <a:lnTo>
                    <a:pt x="128" y="159"/>
                  </a:lnTo>
                  <a:lnTo>
                    <a:pt x="128" y="128"/>
                  </a:lnTo>
                  <a:lnTo>
                    <a:pt x="159" y="128"/>
                  </a:lnTo>
                  <a:lnTo>
                    <a:pt x="159" y="96"/>
                  </a:lnTo>
                  <a:cubicBezTo>
                    <a:pt x="159" y="64"/>
                    <a:pt x="159" y="64"/>
                    <a:pt x="159" y="64"/>
                  </a:cubicBezTo>
                  <a:cubicBezTo>
                    <a:pt x="159" y="33"/>
                    <a:pt x="159" y="33"/>
                    <a:pt x="128" y="33"/>
                  </a:cubicBezTo>
                  <a:cubicBezTo>
                    <a:pt x="128" y="1"/>
                    <a:pt x="128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966;p18">
              <a:extLst>
                <a:ext uri="{FF2B5EF4-FFF2-40B4-BE49-F238E27FC236}">
                  <a16:creationId xmlns:a16="http://schemas.microsoft.com/office/drawing/2014/main" xmlns="" id="{C47D3726-85C6-9E26-D3A8-A3FDF4DE9212}"/>
                </a:ext>
              </a:extLst>
            </p:cNvPr>
            <p:cNvSpPr/>
            <p:nvPr/>
          </p:nvSpPr>
          <p:spPr>
            <a:xfrm>
              <a:off x="3164111" y="2788933"/>
              <a:ext cx="3144" cy="5207"/>
            </a:xfrm>
            <a:custGeom>
              <a:avLst/>
              <a:gdLst/>
              <a:ahLst/>
              <a:cxnLst/>
              <a:rect l="l" t="t" r="r" b="b"/>
              <a:pathLst>
                <a:path w="96" h="159" extrusionOk="0">
                  <a:moveTo>
                    <a:pt x="33" y="1"/>
                  </a:moveTo>
                  <a:cubicBezTo>
                    <a:pt x="33" y="1"/>
                    <a:pt x="1" y="1"/>
                    <a:pt x="1" y="32"/>
                  </a:cubicBezTo>
                  <a:lnTo>
                    <a:pt x="1" y="64"/>
                  </a:lnTo>
                  <a:cubicBezTo>
                    <a:pt x="1" y="64"/>
                    <a:pt x="1" y="96"/>
                    <a:pt x="1" y="96"/>
                  </a:cubicBezTo>
                  <a:cubicBezTo>
                    <a:pt x="1" y="96"/>
                    <a:pt x="1" y="96"/>
                    <a:pt x="1" y="127"/>
                  </a:cubicBezTo>
                  <a:lnTo>
                    <a:pt x="33" y="127"/>
                  </a:lnTo>
                  <a:cubicBezTo>
                    <a:pt x="33" y="127"/>
                    <a:pt x="33" y="159"/>
                    <a:pt x="64" y="159"/>
                  </a:cubicBezTo>
                  <a:cubicBezTo>
                    <a:pt x="64" y="159"/>
                    <a:pt x="64" y="127"/>
                    <a:pt x="96" y="127"/>
                  </a:cubicBezTo>
                  <a:cubicBezTo>
                    <a:pt x="96" y="127"/>
                    <a:pt x="96" y="96"/>
                    <a:pt x="96" y="96"/>
                  </a:cubicBezTo>
                  <a:cubicBezTo>
                    <a:pt x="96" y="96"/>
                    <a:pt x="96" y="64"/>
                    <a:pt x="96" y="64"/>
                  </a:cubicBezTo>
                  <a:lnTo>
                    <a:pt x="96" y="32"/>
                  </a:lnTo>
                  <a:cubicBezTo>
                    <a:pt x="96" y="1"/>
                    <a:pt x="96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967;p18">
              <a:extLst>
                <a:ext uri="{FF2B5EF4-FFF2-40B4-BE49-F238E27FC236}">
                  <a16:creationId xmlns:a16="http://schemas.microsoft.com/office/drawing/2014/main" xmlns="" id="{F8131869-62A6-0BBE-683F-1D867365A47B}"/>
                </a:ext>
              </a:extLst>
            </p:cNvPr>
            <p:cNvSpPr/>
            <p:nvPr/>
          </p:nvSpPr>
          <p:spPr>
            <a:xfrm>
              <a:off x="3119542" y="2798266"/>
              <a:ext cx="5207" cy="4192"/>
            </a:xfrm>
            <a:custGeom>
              <a:avLst/>
              <a:gdLst/>
              <a:ahLst/>
              <a:cxnLst/>
              <a:rect l="l" t="t" r="r" b="b"/>
              <a:pathLst>
                <a:path w="159" h="128" extrusionOk="0">
                  <a:moveTo>
                    <a:pt x="95" y="1"/>
                  </a:moveTo>
                  <a:cubicBezTo>
                    <a:pt x="0" y="1"/>
                    <a:pt x="0" y="127"/>
                    <a:pt x="95" y="127"/>
                  </a:cubicBezTo>
                  <a:cubicBezTo>
                    <a:pt x="158" y="127"/>
                    <a:pt x="158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968;p18">
              <a:extLst>
                <a:ext uri="{FF2B5EF4-FFF2-40B4-BE49-F238E27FC236}">
                  <a16:creationId xmlns:a16="http://schemas.microsoft.com/office/drawing/2014/main" xmlns="" id="{7D963572-B6E0-F390-8498-E426EAEE0934}"/>
                </a:ext>
              </a:extLst>
            </p:cNvPr>
            <p:cNvSpPr/>
            <p:nvPr/>
          </p:nvSpPr>
          <p:spPr>
            <a:xfrm>
              <a:off x="3114335" y="2782711"/>
              <a:ext cx="4192" cy="5993"/>
            </a:xfrm>
            <a:custGeom>
              <a:avLst/>
              <a:gdLst/>
              <a:ahLst/>
              <a:cxnLst/>
              <a:rect l="l" t="t" r="r" b="b"/>
              <a:pathLst>
                <a:path w="128" h="183" extrusionOk="0">
                  <a:moveTo>
                    <a:pt x="32" y="1"/>
                  </a:moveTo>
                  <a:cubicBezTo>
                    <a:pt x="32" y="1"/>
                    <a:pt x="32" y="32"/>
                    <a:pt x="32" y="32"/>
                  </a:cubicBezTo>
                  <a:cubicBezTo>
                    <a:pt x="1" y="32"/>
                    <a:pt x="1" y="32"/>
                    <a:pt x="1" y="64"/>
                  </a:cubicBezTo>
                  <a:cubicBezTo>
                    <a:pt x="1" y="64"/>
                    <a:pt x="1" y="64"/>
                    <a:pt x="1" y="96"/>
                  </a:cubicBezTo>
                  <a:cubicBezTo>
                    <a:pt x="1" y="96"/>
                    <a:pt x="1" y="96"/>
                    <a:pt x="1" y="127"/>
                  </a:cubicBezTo>
                  <a:cubicBezTo>
                    <a:pt x="1" y="159"/>
                    <a:pt x="1" y="159"/>
                    <a:pt x="1" y="159"/>
                  </a:cubicBezTo>
                  <a:lnTo>
                    <a:pt x="32" y="159"/>
                  </a:lnTo>
                  <a:cubicBezTo>
                    <a:pt x="32" y="175"/>
                    <a:pt x="32" y="183"/>
                    <a:pt x="36" y="183"/>
                  </a:cubicBezTo>
                  <a:cubicBezTo>
                    <a:pt x="40" y="183"/>
                    <a:pt x="48" y="175"/>
                    <a:pt x="64" y="159"/>
                  </a:cubicBezTo>
                  <a:cubicBezTo>
                    <a:pt x="64" y="159"/>
                    <a:pt x="96" y="159"/>
                    <a:pt x="96" y="127"/>
                  </a:cubicBezTo>
                  <a:lnTo>
                    <a:pt x="127" y="127"/>
                  </a:lnTo>
                  <a:cubicBezTo>
                    <a:pt x="127" y="96"/>
                    <a:pt x="127" y="64"/>
                    <a:pt x="127" y="64"/>
                  </a:cubicBezTo>
                  <a:cubicBezTo>
                    <a:pt x="127" y="32"/>
                    <a:pt x="127" y="32"/>
                    <a:pt x="96" y="32"/>
                  </a:cubicBezTo>
                  <a:cubicBezTo>
                    <a:pt x="96" y="1"/>
                    <a:pt x="96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969;p18">
              <a:extLst>
                <a:ext uri="{FF2B5EF4-FFF2-40B4-BE49-F238E27FC236}">
                  <a16:creationId xmlns:a16="http://schemas.microsoft.com/office/drawing/2014/main" xmlns="" id="{C4673C13-A530-EB6E-90A1-36883D7CECB5}"/>
                </a:ext>
              </a:extLst>
            </p:cNvPr>
            <p:cNvSpPr/>
            <p:nvPr/>
          </p:nvSpPr>
          <p:spPr>
            <a:xfrm>
              <a:off x="3106050" y="2798266"/>
              <a:ext cx="5207" cy="7303"/>
            </a:xfrm>
            <a:custGeom>
              <a:avLst/>
              <a:gdLst/>
              <a:ahLst/>
              <a:cxnLst/>
              <a:rect l="l" t="t" r="r" b="b"/>
              <a:pathLst>
                <a:path w="159" h="223" extrusionOk="0">
                  <a:moveTo>
                    <a:pt x="64" y="1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0" y="32"/>
                    <a:pt x="0" y="32"/>
                    <a:pt x="0" y="64"/>
                  </a:cubicBezTo>
                  <a:cubicBezTo>
                    <a:pt x="0" y="64"/>
                    <a:pt x="0" y="64"/>
                    <a:pt x="0" y="96"/>
                  </a:cubicBezTo>
                  <a:lnTo>
                    <a:pt x="0" y="127"/>
                  </a:lnTo>
                  <a:lnTo>
                    <a:pt x="0" y="159"/>
                  </a:lnTo>
                  <a:cubicBezTo>
                    <a:pt x="0" y="159"/>
                    <a:pt x="0" y="191"/>
                    <a:pt x="0" y="191"/>
                  </a:cubicBezTo>
                  <a:cubicBezTo>
                    <a:pt x="0" y="191"/>
                    <a:pt x="0" y="191"/>
                    <a:pt x="32" y="222"/>
                  </a:cubicBezTo>
                  <a:lnTo>
                    <a:pt x="127" y="222"/>
                  </a:lnTo>
                  <a:cubicBezTo>
                    <a:pt x="127" y="222"/>
                    <a:pt x="127" y="191"/>
                    <a:pt x="127" y="191"/>
                  </a:cubicBezTo>
                  <a:cubicBezTo>
                    <a:pt x="159" y="191"/>
                    <a:pt x="159" y="159"/>
                    <a:pt x="159" y="159"/>
                  </a:cubicBezTo>
                  <a:cubicBezTo>
                    <a:pt x="159" y="159"/>
                    <a:pt x="159" y="127"/>
                    <a:pt x="159" y="127"/>
                  </a:cubicBezTo>
                  <a:lnTo>
                    <a:pt x="159" y="96"/>
                  </a:lnTo>
                  <a:cubicBezTo>
                    <a:pt x="159" y="64"/>
                    <a:pt x="159" y="64"/>
                    <a:pt x="127" y="64"/>
                  </a:cubicBezTo>
                  <a:cubicBezTo>
                    <a:pt x="127" y="64"/>
                    <a:pt x="127" y="32"/>
                    <a:pt x="127" y="32"/>
                  </a:cubicBezTo>
                  <a:lnTo>
                    <a:pt x="95" y="32"/>
                  </a:lnTo>
                  <a:cubicBezTo>
                    <a:pt x="95" y="32"/>
                    <a:pt x="64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970;p18">
              <a:extLst>
                <a:ext uri="{FF2B5EF4-FFF2-40B4-BE49-F238E27FC236}">
                  <a16:creationId xmlns:a16="http://schemas.microsoft.com/office/drawing/2014/main" xmlns="" id="{FD435877-D299-0FD3-3223-860ED8889BCF}"/>
                </a:ext>
              </a:extLst>
            </p:cNvPr>
            <p:cNvSpPr/>
            <p:nvPr/>
          </p:nvSpPr>
          <p:spPr>
            <a:xfrm>
              <a:off x="3098780" y="2790996"/>
              <a:ext cx="5240" cy="6255"/>
            </a:xfrm>
            <a:custGeom>
              <a:avLst/>
              <a:gdLst/>
              <a:ahLst/>
              <a:cxnLst/>
              <a:rect l="l" t="t" r="r" b="b"/>
              <a:pathLst>
                <a:path w="160" h="191" extrusionOk="0">
                  <a:moveTo>
                    <a:pt x="64" y="1"/>
                  </a:moveTo>
                  <a:cubicBezTo>
                    <a:pt x="32" y="1"/>
                    <a:pt x="32" y="1"/>
                    <a:pt x="32" y="33"/>
                  </a:cubicBezTo>
                  <a:cubicBezTo>
                    <a:pt x="32" y="33"/>
                    <a:pt x="1" y="33"/>
                    <a:pt x="1" y="64"/>
                  </a:cubicBezTo>
                  <a:cubicBezTo>
                    <a:pt x="1" y="64"/>
                    <a:pt x="1" y="64"/>
                    <a:pt x="1" y="96"/>
                  </a:cubicBezTo>
                  <a:cubicBezTo>
                    <a:pt x="1" y="96"/>
                    <a:pt x="1" y="128"/>
                    <a:pt x="1" y="128"/>
                  </a:cubicBezTo>
                  <a:cubicBezTo>
                    <a:pt x="32" y="128"/>
                    <a:pt x="32" y="128"/>
                    <a:pt x="32" y="159"/>
                  </a:cubicBezTo>
                  <a:lnTo>
                    <a:pt x="64" y="159"/>
                  </a:lnTo>
                  <a:cubicBezTo>
                    <a:pt x="64" y="191"/>
                    <a:pt x="64" y="191"/>
                    <a:pt x="64" y="191"/>
                  </a:cubicBezTo>
                  <a:cubicBezTo>
                    <a:pt x="96" y="191"/>
                    <a:pt x="96" y="159"/>
                    <a:pt x="96" y="159"/>
                  </a:cubicBezTo>
                  <a:lnTo>
                    <a:pt x="127" y="159"/>
                  </a:lnTo>
                  <a:cubicBezTo>
                    <a:pt x="127" y="159"/>
                    <a:pt x="127" y="159"/>
                    <a:pt x="127" y="128"/>
                  </a:cubicBezTo>
                  <a:cubicBezTo>
                    <a:pt x="127" y="96"/>
                    <a:pt x="127" y="96"/>
                    <a:pt x="127" y="96"/>
                  </a:cubicBezTo>
                  <a:cubicBezTo>
                    <a:pt x="159" y="64"/>
                    <a:pt x="159" y="64"/>
                    <a:pt x="127" y="64"/>
                  </a:cubicBezTo>
                  <a:cubicBezTo>
                    <a:pt x="159" y="33"/>
                    <a:pt x="127" y="33"/>
                    <a:pt x="127" y="33"/>
                  </a:cubicBezTo>
                  <a:cubicBezTo>
                    <a:pt x="127" y="1"/>
                    <a:pt x="96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971;p18">
              <a:extLst>
                <a:ext uri="{FF2B5EF4-FFF2-40B4-BE49-F238E27FC236}">
                  <a16:creationId xmlns:a16="http://schemas.microsoft.com/office/drawing/2014/main" xmlns="" id="{98F3DFE4-3676-023F-6F62-B59EDB84B450}"/>
                </a:ext>
              </a:extLst>
            </p:cNvPr>
            <p:cNvSpPr/>
            <p:nvPr/>
          </p:nvSpPr>
          <p:spPr>
            <a:xfrm>
              <a:off x="3081161" y="2793092"/>
              <a:ext cx="4192" cy="5207"/>
            </a:xfrm>
            <a:custGeom>
              <a:avLst/>
              <a:gdLst/>
              <a:ahLst/>
              <a:cxnLst/>
              <a:rect l="l" t="t" r="r" b="b"/>
              <a:pathLst>
                <a:path w="128" h="159" extrusionOk="0">
                  <a:moveTo>
                    <a:pt x="32" y="0"/>
                  </a:moveTo>
                  <a:cubicBezTo>
                    <a:pt x="32" y="0"/>
                    <a:pt x="0" y="32"/>
                    <a:pt x="0" y="32"/>
                  </a:cubicBezTo>
                  <a:cubicBezTo>
                    <a:pt x="0" y="32"/>
                    <a:pt x="0" y="32"/>
                    <a:pt x="0" y="64"/>
                  </a:cubicBezTo>
                  <a:cubicBezTo>
                    <a:pt x="0" y="64"/>
                    <a:pt x="0" y="95"/>
                    <a:pt x="0" y="95"/>
                  </a:cubicBezTo>
                  <a:cubicBezTo>
                    <a:pt x="0" y="95"/>
                    <a:pt x="0" y="127"/>
                    <a:pt x="0" y="127"/>
                  </a:cubicBezTo>
                  <a:cubicBezTo>
                    <a:pt x="0" y="159"/>
                    <a:pt x="0" y="159"/>
                    <a:pt x="32" y="159"/>
                  </a:cubicBezTo>
                  <a:lnTo>
                    <a:pt x="95" y="159"/>
                  </a:lnTo>
                  <a:cubicBezTo>
                    <a:pt x="127" y="127"/>
                    <a:pt x="127" y="127"/>
                    <a:pt x="127" y="127"/>
                  </a:cubicBezTo>
                  <a:cubicBezTo>
                    <a:pt x="127" y="95"/>
                    <a:pt x="127" y="95"/>
                    <a:pt x="127" y="95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32"/>
                    <a:pt x="127" y="32"/>
                    <a:pt x="95" y="32"/>
                  </a:cubicBezTo>
                  <a:cubicBezTo>
                    <a:pt x="95" y="32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972;p18">
              <a:extLst>
                <a:ext uri="{FF2B5EF4-FFF2-40B4-BE49-F238E27FC236}">
                  <a16:creationId xmlns:a16="http://schemas.microsoft.com/office/drawing/2014/main" xmlns="" id="{02981B4B-3606-B587-2986-2790951AE5B7}"/>
                </a:ext>
              </a:extLst>
            </p:cNvPr>
            <p:cNvSpPr/>
            <p:nvPr/>
          </p:nvSpPr>
          <p:spPr>
            <a:xfrm>
              <a:off x="3070780" y="2803440"/>
              <a:ext cx="4192" cy="4192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64" y="1"/>
                  </a:moveTo>
                  <a:cubicBezTo>
                    <a:pt x="64" y="1"/>
                    <a:pt x="32" y="33"/>
                    <a:pt x="32" y="33"/>
                  </a:cubicBezTo>
                  <a:cubicBezTo>
                    <a:pt x="32" y="33"/>
                    <a:pt x="1" y="64"/>
                    <a:pt x="1" y="64"/>
                  </a:cubicBezTo>
                  <a:cubicBezTo>
                    <a:pt x="1" y="96"/>
                    <a:pt x="32" y="96"/>
                    <a:pt x="32" y="128"/>
                  </a:cubicBezTo>
                  <a:lnTo>
                    <a:pt x="96" y="128"/>
                  </a:lnTo>
                  <a:cubicBezTo>
                    <a:pt x="96" y="128"/>
                    <a:pt x="96" y="128"/>
                    <a:pt x="96" y="96"/>
                  </a:cubicBezTo>
                  <a:lnTo>
                    <a:pt x="127" y="96"/>
                  </a:lnTo>
                  <a:cubicBezTo>
                    <a:pt x="127" y="96"/>
                    <a:pt x="127" y="64"/>
                    <a:pt x="127" y="64"/>
                  </a:cubicBezTo>
                  <a:cubicBezTo>
                    <a:pt x="127" y="64"/>
                    <a:pt x="127" y="33"/>
                    <a:pt x="127" y="33"/>
                  </a:cubicBezTo>
                  <a:lnTo>
                    <a:pt x="96" y="33"/>
                  </a:lnTo>
                  <a:cubicBezTo>
                    <a:pt x="96" y="33"/>
                    <a:pt x="64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973;p18">
              <a:extLst>
                <a:ext uri="{FF2B5EF4-FFF2-40B4-BE49-F238E27FC236}">
                  <a16:creationId xmlns:a16="http://schemas.microsoft.com/office/drawing/2014/main" xmlns="" id="{C0C83C36-84D1-6B87-411A-748616527F23}"/>
                </a:ext>
              </a:extLst>
            </p:cNvPr>
            <p:cNvSpPr/>
            <p:nvPr/>
          </p:nvSpPr>
          <p:spPr>
            <a:xfrm>
              <a:off x="3210777" y="2773378"/>
              <a:ext cx="5240" cy="5207"/>
            </a:xfrm>
            <a:custGeom>
              <a:avLst/>
              <a:gdLst/>
              <a:ahLst/>
              <a:cxnLst/>
              <a:rect l="l" t="t" r="r" b="b"/>
              <a:pathLst>
                <a:path w="160" h="159" extrusionOk="0">
                  <a:moveTo>
                    <a:pt x="33" y="1"/>
                  </a:moveTo>
                  <a:cubicBezTo>
                    <a:pt x="33" y="1"/>
                    <a:pt x="33" y="1"/>
                    <a:pt x="1" y="32"/>
                  </a:cubicBezTo>
                  <a:cubicBezTo>
                    <a:pt x="1" y="32"/>
                    <a:pt x="1" y="64"/>
                    <a:pt x="1" y="64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96"/>
                    <a:pt x="1" y="127"/>
                    <a:pt x="1" y="127"/>
                  </a:cubicBezTo>
                  <a:cubicBezTo>
                    <a:pt x="33" y="127"/>
                    <a:pt x="33" y="127"/>
                    <a:pt x="33" y="159"/>
                  </a:cubicBezTo>
                  <a:lnTo>
                    <a:pt x="96" y="159"/>
                  </a:lnTo>
                  <a:cubicBezTo>
                    <a:pt x="96" y="159"/>
                    <a:pt x="96" y="159"/>
                    <a:pt x="96" y="127"/>
                  </a:cubicBezTo>
                  <a:lnTo>
                    <a:pt x="128" y="127"/>
                  </a:lnTo>
                  <a:cubicBezTo>
                    <a:pt x="128" y="127"/>
                    <a:pt x="159" y="96"/>
                    <a:pt x="159" y="96"/>
                  </a:cubicBezTo>
                  <a:cubicBezTo>
                    <a:pt x="159" y="96"/>
                    <a:pt x="159" y="96"/>
                    <a:pt x="159" y="64"/>
                  </a:cubicBezTo>
                  <a:cubicBezTo>
                    <a:pt x="159" y="64"/>
                    <a:pt x="159" y="64"/>
                    <a:pt x="159" y="32"/>
                  </a:cubicBezTo>
                  <a:lnTo>
                    <a:pt x="128" y="32"/>
                  </a:lnTo>
                  <a:cubicBezTo>
                    <a:pt x="128" y="32"/>
                    <a:pt x="128" y="32"/>
                    <a:pt x="1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974;p18">
              <a:extLst>
                <a:ext uri="{FF2B5EF4-FFF2-40B4-BE49-F238E27FC236}">
                  <a16:creationId xmlns:a16="http://schemas.microsoft.com/office/drawing/2014/main" xmlns="" id="{878B5C4A-836E-845A-7519-7C71D82E04E2}"/>
                </a:ext>
              </a:extLst>
            </p:cNvPr>
            <p:cNvSpPr/>
            <p:nvPr/>
          </p:nvSpPr>
          <p:spPr>
            <a:xfrm>
              <a:off x="3240872" y="2760933"/>
              <a:ext cx="6255" cy="5207"/>
            </a:xfrm>
            <a:custGeom>
              <a:avLst/>
              <a:gdLst/>
              <a:ahLst/>
              <a:cxnLst/>
              <a:rect l="l" t="t" r="r" b="b"/>
              <a:pathLst>
                <a:path w="191" h="159" extrusionOk="0">
                  <a:moveTo>
                    <a:pt x="32" y="0"/>
                  </a:moveTo>
                  <a:cubicBezTo>
                    <a:pt x="32" y="32"/>
                    <a:pt x="0" y="32"/>
                    <a:pt x="0" y="3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95"/>
                    <a:pt x="0" y="95"/>
                    <a:pt x="0" y="127"/>
                  </a:cubicBezTo>
                  <a:cubicBezTo>
                    <a:pt x="32" y="127"/>
                    <a:pt x="32" y="127"/>
                    <a:pt x="32" y="159"/>
                  </a:cubicBezTo>
                  <a:lnTo>
                    <a:pt x="159" y="159"/>
                  </a:lnTo>
                  <a:lnTo>
                    <a:pt x="159" y="127"/>
                  </a:lnTo>
                  <a:cubicBezTo>
                    <a:pt x="190" y="95"/>
                    <a:pt x="190" y="95"/>
                    <a:pt x="190" y="64"/>
                  </a:cubicBezTo>
                  <a:cubicBezTo>
                    <a:pt x="190" y="64"/>
                    <a:pt x="190" y="32"/>
                    <a:pt x="159" y="32"/>
                  </a:cubicBezTo>
                  <a:cubicBezTo>
                    <a:pt x="159" y="0"/>
                    <a:pt x="159" y="0"/>
                    <a:pt x="1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975;p18">
              <a:extLst>
                <a:ext uri="{FF2B5EF4-FFF2-40B4-BE49-F238E27FC236}">
                  <a16:creationId xmlns:a16="http://schemas.microsoft.com/office/drawing/2014/main" xmlns="" id="{C42BD90C-B5A1-B2CB-6EF4-2C4C730B1543}"/>
                </a:ext>
              </a:extLst>
            </p:cNvPr>
            <p:cNvSpPr/>
            <p:nvPr/>
          </p:nvSpPr>
          <p:spPr>
            <a:xfrm>
              <a:off x="3254364" y="2746426"/>
              <a:ext cx="5207" cy="520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63" y="0"/>
                  </a:moveTo>
                  <a:cubicBezTo>
                    <a:pt x="63" y="0"/>
                    <a:pt x="32" y="32"/>
                    <a:pt x="32" y="32"/>
                  </a:cubicBezTo>
                  <a:cubicBezTo>
                    <a:pt x="32" y="32"/>
                    <a:pt x="0" y="32"/>
                    <a:pt x="0" y="63"/>
                  </a:cubicBezTo>
                  <a:cubicBezTo>
                    <a:pt x="0" y="63"/>
                    <a:pt x="0" y="63"/>
                    <a:pt x="0" y="95"/>
                  </a:cubicBezTo>
                  <a:lnTo>
                    <a:pt x="0" y="127"/>
                  </a:lnTo>
                  <a:cubicBezTo>
                    <a:pt x="0" y="127"/>
                    <a:pt x="0" y="127"/>
                    <a:pt x="32" y="158"/>
                  </a:cubicBezTo>
                  <a:lnTo>
                    <a:pt x="127" y="158"/>
                  </a:lnTo>
                  <a:cubicBezTo>
                    <a:pt x="127" y="158"/>
                    <a:pt x="127" y="158"/>
                    <a:pt x="127" y="127"/>
                  </a:cubicBezTo>
                  <a:lnTo>
                    <a:pt x="158" y="127"/>
                  </a:lnTo>
                  <a:cubicBezTo>
                    <a:pt x="158" y="95"/>
                    <a:pt x="158" y="95"/>
                    <a:pt x="158" y="95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7" y="63"/>
                    <a:pt x="127" y="32"/>
                    <a:pt x="127" y="32"/>
                  </a:cubicBezTo>
                  <a:lnTo>
                    <a:pt x="95" y="32"/>
                  </a:lnTo>
                  <a:cubicBezTo>
                    <a:pt x="95" y="32"/>
                    <a:pt x="95" y="32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976;p18">
              <a:extLst>
                <a:ext uri="{FF2B5EF4-FFF2-40B4-BE49-F238E27FC236}">
                  <a16:creationId xmlns:a16="http://schemas.microsoft.com/office/drawing/2014/main" xmlns="" id="{77BCCF9E-6E65-CD94-8731-B13C312DDA6D}"/>
                </a:ext>
              </a:extLst>
            </p:cNvPr>
            <p:cNvSpPr/>
            <p:nvPr/>
          </p:nvSpPr>
          <p:spPr>
            <a:xfrm>
              <a:off x="3267823" y="2734997"/>
              <a:ext cx="5240" cy="6255"/>
            </a:xfrm>
            <a:custGeom>
              <a:avLst/>
              <a:gdLst/>
              <a:ahLst/>
              <a:cxnLst/>
              <a:rect l="l" t="t" r="r" b="b"/>
              <a:pathLst>
                <a:path w="160" h="191" extrusionOk="0">
                  <a:moveTo>
                    <a:pt x="32" y="1"/>
                  </a:moveTo>
                  <a:cubicBezTo>
                    <a:pt x="32" y="32"/>
                    <a:pt x="32" y="32"/>
                    <a:pt x="32" y="32"/>
                  </a:cubicBezTo>
                  <a:lnTo>
                    <a:pt x="1" y="32"/>
                  </a:lnTo>
                  <a:cubicBezTo>
                    <a:pt x="1" y="32"/>
                    <a:pt x="1" y="64"/>
                    <a:pt x="1" y="64"/>
                  </a:cubicBezTo>
                  <a:cubicBezTo>
                    <a:pt x="1" y="64"/>
                    <a:pt x="1" y="64"/>
                    <a:pt x="1" y="96"/>
                  </a:cubicBezTo>
                  <a:cubicBezTo>
                    <a:pt x="1" y="96"/>
                    <a:pt x="1" y="96"/>
                    <a:pt x="1" y="127"/>
                  </a:cubicBezTo>
                  <a:cubicBezTo>
                    <a:pt x="1" y="127"/>
                    <a:pt x="1" y="127"/>
                    <a:pt x="1" y="159"/>
                  </a:cubicBezTo>
                  <a:cubicBezTo>
                    <a:pt x="1" y="191"/>
                    <a:pt x="1" y="191"/>
                    <a:pt x="32" y="191"/>
                  </a:cubicBezTo>
                  <a:lnTo>
                    <a:pt x="96" y="191"/>
                  </a:lnTo>
                  <a:cubicBezTo>
                    <a:pt x="127" y="191"/>
                    <a:pt x="127" y="191"/>
                    <a:pt x="127" y="159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159" y="96"/>
                    <a:pt x="159" y="96"/>
                    <a:pt x="159" y="96"/>
                  </a:cubicBezTo>
                  <a:cubicBezTo>
                    <a:pt x="159" y="96"/>
                    <a:pt x="159" y="64"/>
                    <a:pt x="159" y="64"/>
                  </a:cubicBezTo>
                  <a:cubicBezTo>
                    <a:pt x="159" y="64"/>
                    <a:pt x="159" y="64"/>
                    <a:pt x="127" y="32"/>
                  </a:cubicBezTo>
                  <a:lnTo>
                    <a:pt x="96" y="32"/>
                  </a:lnTo>
                  <a:cubicBezTo>
                    <a:pt x="96" y="32"/>
                    <a:pt x="96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977;p18">
              <a:extLst>
                <a:ext uri="{FF2B5EF4-FFF2-40B4-BE49-F238E27FC236}">
                  <a16:creationId xmlns:a16="http://schemas.microsoft.com/office/drawing/2014/main" xmlns="" id="{1A921CB6-C9E2-57DB-BAB8-CB39A07ACA28}"/>
                </a:ext>
              </a:extLst>
            </p:cNvPr>
            <p:cNvSpPr/>
            <p:nvPr/>
          </p:nvSpPr>
          <p:spPr>
            <a:xfrm>
              <a:off x="3275093" y="2740204"/>
              <a:ext cx="6255" cy="625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32" y="0"/>
                  </a:moveTo>
                  <a:lnTo>
                    <a:pt x="32" y="32"/>
                  </a:lnTo>
                  <a:lnTo>
                    <a:pt x="0" y="32"/>
                  </a:lnTo>
                  <a:cubicBezTo>
                    <a:pt x="0" y="32"/>
                    <a:pt x="0" y="63"/>
                    <a:pt x="0" y="63"/>
                  </a:cubicBezTo>
                  <a:cubicBezTo>
                    <a:pt x="0" y="63"/>
                    <a:pt x="0" y="95"/>
                    <a:pt x="0" y="95"/>
                  </a:cubicBezTo>
                  <a:cubicBezTo>
                    <a:pt x="0" y="95"/>
                    <a:pt x="0" y="95"/>
                    <a:pt x="0" y="127"/>
                  </a:cubicBezTo>
                  <a:lnTo>
                    <a:pt x="32" y="127"/>
                  </a:lnTo>
                  <a:cubicBezTo>
                    <a:pt x="32" y="127"/>
                    <a:pt x="32" y="158"/>
                    <a:pt x="32" y="158"/>
                  </a:cubicBezTo>
                  <a:lnTo>
                    <a:pt x="64" y="158"/>
                  </a:lnTo>
                  <a:cubicBezTo>
                    <a:pt x="95" y="158"/>
                    <a:pt x="95" y="158"/>
                    <a:pt x="95" y="190"/>
                  </a:cubicBezTo>
                  <a:lnTo>
                    <a:pt x="127" y="190"/>
                  </a:lnTo>
                  <a:cubicBezTo>
                    <a:pt x="127" y="190"/>
                    <a:pt x="159" y="158"/>
                    <a:pt x="159" y="158"/>
                  </a:cubicBezTo>
                  <a:cubicBezTo>
                    <a:pt x="190" y="158"/>
                    <a:pt x="190" y="127"/>
                    <a:pt x="190" y="127"/>
                  </a:cubicBezTo>
                  <a:cubicBezTo>
                    <a:pt x="190" y="127"/>
                    <a:pt x="190" y="95"/>
                    <a:pt x="190" y="95"/>
                  </a:cubicBezTo>
                  <a:cubicBezTo>
                    <a:pt x="190" y="95"/>
                    <a:pt x="190" y="95"/>
                    <a:pt x="190" y="63"/>
                  </a:cubicBezTo>
                  <a:lnTo>
                    <a:pt x="159" y="63"/>
                  </a:lnTo>
                  <a:cubicBezTo>
                    <a:pt x="159" y="32"/>
                    <a:pt x="127" y="32"/>
                    <a:pt x="127" y="32"/>
                  </a:cubicBezTo>
                  <a:lnTo>
                    <a:pt x="95" y="32"/>
                  </a:lnTo>
                  <a:cubicBezTo>
                    <a:pt x="95" y="0"/>
                    <a:pt x="95" y="0"/>
                    <a:pt x="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978;p18">
              <a:extLst>
                <a:ext uri="{FF2B5EF4-FFF2-40B4-BE49-F238E27FC236}">
                  <a16:creationId xmlns:a16="http://schemas.microsoft.com/office/drawing/2014/main" xmlns="" id="{BA253D1A-A5E9-1D31-CB9F-069F5B98ABB0}"/>
                </a:ext>
              </a:extLst>
            </p:cNvPr>
            <p:cNvSpPr/>
            <p:nvPr/>
          </p:nvSpPr>
          <p:spPr>
            <a:xfrm>
              <a:off x="3345599" y="2696650"/>
              <a:ext cx="7303" cy="5207"/>
            </a:xfrm>
            <a:custGeom>
              <a:avLst/>
              <a:gdLst/>
              <a:ahLst/>
              <a:cxnLst/>
              <a:rect l="l" t="t" r="r" b="b"/>
              <a:pathLst>
                <a:path w="223" h="159" extrusionOk="0">
                  <a:moveTo>
                    <a:pt x="96" y="0"/>
                  </a:moveTo>
                  <a:cubicBezTo>
                    <a:pt x="1" y="0"/>
                    <a:pt x="1" y="158"/>
                    <a:pt x="96" y="158"/>
                  </a:cubicBezTo>
                  <a:cubicBezTo>
                    <a:pt x="223" y="158"/>
                    <a:pt x="223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979;p18">
              <a:extLst>
                <a:ext uri="{FF2B5EF4-FFF2-40B4-BE49-F238E27FC236}">
                  <a16:creationId xmlns:a16="http://schemas.microsoft.com/office/drawing/2014/main" xmlns="" id="{27E10FBE-F709-1785-ABF4-9312E995A93B}"/>
                </a:ext>
              </a:extLst>
            </p:cNvPr>
            <p:cNvSpPr/>
            <p:nvPr/>
          </p:nvSpPr>
          <p:spPr>
            <a:xfrm>
              <a:off x="3397471" y="2613667"/>
              <a:ext cx="6255" cy="625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95" y="0"/>
                  </a:moveTo>
                  <a:cubicBezTo>
                    <a:pt x="95" y="0"/>
                    <a:pt x="95" y="32"/>
                    <a:pt x="95" y="32"/>
                  </a:cubicBezTo>
                  <a:cubicBezTo>
                    <a:pt x="64" y="32"/>
                    <a:pt x="64" y="32"/>
                    <a:pt x="32" y="64"/>
                  </a:cubicBezTo>
                  <a:lnTo>
                    <a:pt x="0" y="64"/>
                  </a:lnTo>
                  <a:cubicBezTo>
                    <a:pt x="0" y="96"/>
                    <a:pt x="0" y="96"/>
                    <a:pt x="0" y="127"/>
                  </a:cubicBezTo>
                  <a:cubicBezTo>
                    <a:pt x="0" y="159"/>
                    <a:pt x="32" y="159"/>
                    <a:pt x="32" y="159"/>
                  </a:cubicBezTo>
                  <a:cubicBezTo>
                    <a:pt x="32" y="191"/>
                    <a:pt x="32" y="191"/>
                    <a:pt x="64" y="191"/>
                  </a:cubicBezTo>
                  <a:lnTo>
                    <a:pt x="127" y="191"/>
                  </a:lnTo>
                  <a:cubicBezTo>
                    <a:pt x="127" y="159"/>
                    <a:pt x="127" y="159"/>
                    <a:pt x="159" y="159"/>
                  </a:cubicBezTo>
                  <a:cubicBezTo>
                    <a:pt x="159" y="159"/>
                    <a:pt x="159" y="127"/>
                    <a:pt x="159" y="127"/>
                  </a:cubicBezTo>
                  <a:cubicBezTo>
                    <a:pt x="190" y="127"/>
                    <a:pt x="190" y="96"/>
                    <a:pt x="190" y="96"/>
                  </a:cubicBezTo>
                  <a:cubicBezTo>
                    <a:pt x="190" y="96"/>
                    <a:pt x="190" y="96"/>
                    <a:pt x="190" y="64"/>
                  </a:cubicBezTo>
                  <a:lnTo>
                    <a:pt x="159" y="64"/>
                  </a:lnTo>
                  <a:cubicBezTo>
                    <a:pt x="159" y="32"/>
                    <a:pt x="159" y="32"/>
                    <a:pt x="159" y="32"/>
                  </a:cubicBezTo>
                  <a:cubicBezTo>
                    <a:pt x="159" y="32"/>
                    <a:pt x="127" y="32"/>
                    <a:pt x="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980;p18">
              <a:extLst>
                <a:ext uri="{FF2B5EF4-FFF2-40B4-BE49-F238E27FC236}">
                  <a16:creationId xmlns:a16="http://schemas.microsoft.com/office/drawing/2014/main" xmlns="" id="{985039F3-502E-2DED-526C-8F76A7F70019}"/>
                </a:ext>
              </a:extLst>
            </p:cNvPr>
            <p:cNvSpPr/>
            <p:nvPr/>
          </p:nvSpPr>
          <p:spPr>
            <a:xfrm>
              <a:off x="3453470" y="2475734"/>
              <a:ext cx="5207" cy="7303"/>
            </a:xfrm>
            <a:custGeom>
              <a:avLst/>
              <a:gdLst/>
              <a:ahLst/>
              <a:cxnLst/>
              <a:rect l="l" t="t" r="r" b="b"/>
              <a:pathLst>
                <a:path w="159" h="223" extrusionOk="0">
                  <a:moveTo>
                    <a:pt x="64" y="1"/>
                  </a:moveTo>
                  <a:cubicBezTo>
                    <a:pt x="64" y="1"/>
                    <a:pt x="32" y="32"/>
                    <a:pt x="32" y="32"/>
                  </a:cubicBezTo>
                  <a:cubicBezTo>
                    <a:pt x="32" y="64"/>
                    <a:pt x="32" y="64"/>
                    <a:pt x="32" y="64"/>
                  </a:cubicBezTo>
                  <a:lnTo>
                    <a:pt x="1" y="64"/>
                  </a:lnTo>
                  <a:cubicBezTo>
                    <a:pt x="1" y="64"/>
                    <a:pt x="1" y="96"/>
                    <a:pt x="1" y="96"/>
                  </a:cubicBezTo>
                  <a:cubicBezTo>
                    <a:pt x="1" y="96"/>
                    <a:pt x="1" y="127"/>
                    <a:pt x="1" y="159"/>
                  </a:cubicBezTo>
                  <a:cubicBezTo>
                    <a:pt x="1" y="159"/>
                    <a:pt x="1" y="191"/>
                    <a:pt x="1" y="191"/>
                  </a:cubicBezTo>
                  <a:cubicBezTo>
                    <a:pt x="1" y="191"/>
                    <a:pt x="32" y="222"/>
                    <a:pt x="32" y="222"/>
                  </a:cubicBezTo>
                  <a:lnTo>
                    <a:pt x="64" y="222"/>
                  </a:lnTo>
                  <a:cubicBezTo>
                    <a:pt x="96" y="222"/>
                    <a:pt x="96" y="191"/>
                    <a:pt x="96" y="191"/>
                  </a:cubicBezTo>
                  <a:cubicBezTo>
                    <a:pt x="127" y="159"/>
                    <a:pt x="127" y="159"/>
                    <a:pt x="127" y="127"/>
                  </a:cubicBezTo>
                  <a:cubicBezTo>
                    <a:pt x="127" y="127"/>
                    <a:pt x="159" y="127"/>
                    <a:pt x="159" y="96"/>
                  </a:cubicBezTo>
                  <a:cubicBezTo>
                    <a:pt x="159" y="64"/>
                    <a:pt x="159" y="64"/>
                    <a:pt x="159" y="32"/>
                  </a:cubicBezTo>
                  <a:cubicBezTo>
                    <a:pt x="127" y="32"/>
                    <a:pt x="127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981;p18">
              <a:extLst>
                <a:ext uri="{FF2B5EF4-FFF2-40B4-BE49-F238E27FC236}">
                  <a16:creationId xmlns:a16="http://schemas.microsoft.com/office/drawing/2014/main" xmlns="" id="{A1E68900-2CE4-4C5C-B9CD-CEDB01C57CE4}"/>
                </a:ext>
              </a:extLst>
            </p:cNvPr>
            <p:cNvSpPr/>
            <p:nvPr/>
          </p:nvSpPr>
          <p:spPr>
            <a:xfrm>
              <a:off x="3393312" y="2590842"/>
              <a:ext cx="5240" cy="5240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32" y="1"/>
                  </a:moveTo>
                  <a:cubicBezTo>
                    <a:pt x="32" y="32"/>
                    <a:pt x="1" y="32"/>
                    <a:pt x="1" y="32"/>
                  </a:cubicBezTo>
                  <a:cubicBezTo>
                    <a:pt x="1" y="64"/>
                    <a:pt x="1" y="64"/>
                    <a:pt x="1" y="96"/>
                  </a:cubicBezTo>
                  <a:cubicBezTo>
                    <a:pt x="1" y="96"/>
                    <a:pt x="1" y="96"/>
                    <a:pt x="1" y="127"/>
                  </a:cubicBezTo>
                  <a:lnTo>
                    <a:pt x="32" y="127"/>
                  </a:lnTo>
                  <a:cubicBezTo>
                    <a:pt x="32" y="159"/>
                    <a:pt x="32" y="159"/>
                    <a:pt x="64" y="159"/>
                  </a:cubicBezTo>
                  <a:lnTo>
                    <a:pt x="127" y="159"/>
                  </a:lnTo>
                  <a:cubicBezTo>
                    <a:pt x="127" y="159"/>
                    <a:pt x="127" y="159"/>
                    <a:pt x="127" y="127"/>
                  </a:cubicBezTo>
                  <a:lnTo>
                    <a:pt x="159" y="127"/>
                  </a:lnTo>
                  <a:cubicBezTo>
                    <a:pt x="159" y="96"/>
                    <a:pt x="159" y="96"/>
                    <a:pt x="159" y="96"/>
                  </a:cubicBezTo>
                  <a:cubicBezTo>
                    <a:pt x="159" y="64"/>
                    <a:pt x="159" y="64"/>
                    <a:pt x="159" y="64"/>
                  </a:cubicBezTo>
                  <a:cubicBezTo>
                    <a:pt x="159" y="32"/>
                    <a:pt x="159" y="32"/>
                    <a:pt x="159" y="32"/>
                  </a:cubicBezTo>
                  <a:cubicBezTo>
                    <a:pt x="127" y="32"/>
                    <a:pt x="127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982;p18">
              <a:extLst>
                <a:ext uri="{FF2B5EF4-FFF2-40B4-BE49-F238E27FC236}">
                  <a16:creationId xmlns:a16="http://schemas.microsoft.com/office/drawing/2014/main" xmlns="" id="{7FEA10FB-A6B4-C54A-51EC-0B2C5BEB8D95}"/>
                </a:ext>
              </a:extLst>
            </p:cNvPr>
            <p:cNvSpPr/>
            <p:nvPr/>
          </p:nvSpPr>
          <p:spPr>
            <a:xfrm>
              <a:off x="3379853" y="2614715"/>
              <a:ext cx="6255" cy="625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63" y="0"/>
                  </a:moveTo>
                  <a:cubicBezTo>
                    <a:pt x="63" y="32"/>
                    <a:pt x="63" y="32"/>
                    <a:pt x="32" y="64"/>
                  </a:cubicBezTo>
                  <a:cubicBezTo>
                    <a:pt x="0" y="64"/>
                    <a:pt x="0" y="95"/>
                    <a:pt x="0" y="95"/>
                  </a:cubicBezTo>
                  <a:lnTo>
                    <a:pt x="0" y="127"/>
                  </a:lnTo>
                  <a:lnTo>
                    <a:pt x="0" y="159"/>
                  </a:lnTo>
                  <a:cubicBezTo>
                    <a:pt x="0" y="190"/>
                    <a:pt x="32" y="190"/>
                    <a:pt x="32" y="190"/>
                  </a:cubicBezTo>
                  <a:lnTo>
                    <a:pt x="127" y="190"/>
                  </a:lnTo>
                  <a:cubicBezTo>
                    <a:pt x="127" y="190"/>
                    <a:pt x="127" y="190"/>
                    <a:pt x="127" y="159"/>
                  </a:cubicBezTo>
                  <a:lnTo>
                    <a:pt x="158" y="159"/>
                  </a:lnTo>
                  <a:cubicBezTo>
                    <a:pt x="158" y="159"/>
                    <a:pt x="158" y="127"/>
                    <a:pt x="158" y="127"/>
                  </a:cubicBezTo>
                  <a:lnTo>
                    <a:pt x="190" y="95"/>
                  </a:lnTo>
                  <a:cubicBezTo>
                    <a:pt x="190" y="64"/>
                    <a:pt x="190" y="64"/>
                    <a:pt x="190" y="32"/>
                  </a:cubicBezTo>
                  <a:cubicBezTo>
                    <a:pt x="190" y="32"/>
                    <a:pt x="158" y="0"/>
                    <a:pt x="1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983;p18">
              <a:extLst>
                <a:ext uri="{FF2B5EF4-FFF2-40B4-BE49-F238E27FC236}">
                  <a16:creationId xmlns:a16="http://schemas.microsoft.com/office/drawing/2014/main" xmlns="" id="{4D66499D-8C27-911C-D55D-31AB01816DA4}"/>
                </a:ext>
              </a:extLst>
            </p:cNvPr>
            <p:cNvSpPr/>
            <p:nvPr/>
          </p:nvSpPr>
          <p:spPr>
            <a:xfrm>
              <a:off x="3371535" y="2633381"/>
              <a:ext cx="3144" cy="3144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64" y="0"/>
                  </a:moveTo>
                  <a:cubicBezTo>
                    <a:pt x="32" y="0"/>
                    <a:pt x="32" y="0"/>
                    <a:pt x="32" y="32"/>
                  </a:cubicBezTo>
                  <a:lnTo>
                    <a:pt x="1" y="32"/>
                  </a:lnTo>
                  <a:lnTo>
                    <a:pt x="1" y="64"/>
                  </a:lnTo>
                  <a:cubicBezTo>
                    <a:pt x="1" y="95"/>
                    <a:pt x="1" y="95"/>
                    <a:pt x="1" y="95"/>
                  </a:cubicBezTo>
                  <a:lnTo>
                    <a:pt x="64" y="95"/>
                  </a:lnTo>
                  <a:cubicBezTo>
                    <a:pt x="64" y="95"/>
                    <a:pt x="64" y="64"/>
                    <a:pt x="96" y="64"/>
                  </a:cubicBezTo>
                  <a:cubicBezTo>
                    <a:pt x="96" y="64"/>
                    <a:pt x="96" y="64"/>
                    <a:pt x="96" y="32"/>
                  </a:cubicBezTo>
                  <a:cubicBezTo>
                    <a:pt x="96" y="32"/>
                    <a:pt x="96" y="32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984;p18">
              <a:extLst>
                <a:ext uri="{FF2B5EF4-FFF2-40B4-BE49-F238E27FC236}">
                  <a16:creationId xmlns:a16="http://schemas.microsoft.com/office/drawing/2014/main" xmlns="" id="{3298C698-4EE5-BF1C-D1AE-CD10DE0826FF}"/>
                </a:ext>
              </a:extLst>
            </p:cNvPr>
            <p:cNvSpPr/>
            <p:nvPr/>
          </p:nvSpPr>
          <p:spPr>
            <a:xfrm>
              <a:off x="2753422" y="2405916"/>
              <a:ext cx="718349" cy="132005"/>
            </a:xfrm>
            <a:custGeom>
              <a:avLst/>
              <a:gdLst/>
              <a:ahLst/>
              <a:cxnLst/>
              <a:rect l="l" t="t" r="r" b="b"/>
              <a:pathLst>
                <a:path w="21936" h="4031" extrusionOk="0">
                  <a:moveTo>
                    <a:pt x="21695" y="1"/>
                  </a:moveTo>
                  <a:cubicBezTo>
                    <a:pt x="21649" y="1"/>
                    <a:pt x="21602" y="22"/>
                    <a:pt x="21568" y="74"/>
                  </a:cubicBezTo>
                  <a:cubicBezTo>
                    <a:pt x="21283" y="644"/>
                    <a:pt x="20744" y="1087"/>
                    <a:pt x="20237" y="1404"/>
                  </a:cubicBezTo>
                  <a:cubicBezTo>
                    <a:pt x="19636" y="1784"/>
                    <a:pt x="19034" y="2101"/>
                    <a:pt x="18369" y="2354"/>
                  </a:cubicBezTo>
                  <a:cubicBezTo>
                    <a:pt x="17071" y="2893"/>
                    <a:pt x="15677" y="3368"/>
                    <a:pt x="14284" y="3589"/>
                  </a:cubicBezTo>
                  <a:cubicBezTo>
                    <a:pt x="13028" y="3765"/>
                    <a:pt x="11753" y="3821"/>
                    <a:pt x="10473" y="3821"/>
                  </a:cubicBezTo>
                  <a:cubicBezTo>
                    <a:pt x="10139" y="3821"/>
                    <a:pt x="9804" y="3818"/>
                    <a:pt x="9470" y="3811"/>
                  </a:cubicBezTo>
                  <a:cubicBezTo>
                    <a:pt x="7918" y="3811"/>
                    <a:pt x="6335" y="3589"/>
                    <a:pt x="4815" y="3273"/>
                  </a:cubicBezTo>
                  <a:cubicBezTo>
                    <a:pt x="4055" y="3114"/>
                    <a:pt x="3295" y="2956"/>
                    <a:pt x="2566" y="2703"/>
                  </a:cubicBezTo>
                  <a:cubicBezTo>
                    <a:pt x="2123" y="2544"/>
                    <a:pt x="1711" y="2386"/>
                    <a:pt x="1299" y="2164"/>
                  </a:cubicBezTo>
                  <a:cubicBezTo>
                    <a:pt x="919" y="1974"/>
                    <a:pt x="539" y="1721"/>
                    <a:pt x="128" y="1531"/>
                  </a:cubicBezTo>
                  <a:cubicBezTo>
                    <a:pt x="64" y="1531"/>
                    <a:pt x="1" y="1594"/>
                    <a:pt x="64" y="1658"/>
                  </a:cubicBezTo>
                  <a:cubicBezTo>
                    <a:pt x="1204" y="2608"/>
                    <a:pt x="2756" y="3051"/>
                    <a:pt x="4181" y="3368"/>
                  </a:cubicBezTo>
                  <a:cubicBezTo>
                    <a:pt x="5733" y="3716"/>
                    <a:pt x="7316" y="3938"/>
                    <a:pt x="8900" y="4001"/>
                  </a:cubicBezTo>
                  <a:cubicBezTo>
                    <a:pt x="9389" y="4020"/>
                    <a:pt x="9881" y="4031"/>
                    <a:pt x="10374" y="4031"/>
                  </a:cubicBezTo>
                  <a:cubicBezTo>
                    <a:pt x="11509" y="4031"/>
                    <a:pt x="12651" y="3975"/>
                    <a:pt x="13777" y="3843"/>
                  </a:cubicBezTo>
                  <a:cubicBezTo>
                    <a:pt x="15265" y="3684"/>
                    <a:pt x="16691" y="3273"/>
                    <a:pt x="18084" y="2671"/>
                  </a:cubicBezTo>
                  <a:cubicBezTo>
                    <a:pt x="19477" y="2101"/>
                    <a:pt x="20776" y="1372"/>
                    <a:pt x="21821" y="264"/>
                  </a:cubicBezTo>
                  <a:cubicBezTo>
                    <a:pt x="21936" y="149"/>
                    <a:pt x="21817" y="1"/>
                    <a:pt x="216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985;p18">
              <a:extLst>
                <a:ext uri="{FF2B5EF4-FFF2-40B4-BE49-F238E27FC236}">
                  <a16:creationId xmlns:a16="http://schemas.microsoft.com/office/drawing/2014/main" xmlns="" id="{DE88AAAF-F4A7-5B12-32A6-0250FDBD190F}"/>
                </a:ext>
              </a:extLst>
            </p:cNvPr>
            <p:cNvSpPr/>
            <p:nvPr/>
          </p:nvSpPr>
          <p:spPr>
            <a:xfrm>
              <a:off x="3131363" y="2138433"/>
              <a:ext cx="40050" cy="727191"/>
            </a:xfrm>
            <a:custGeom>
              <a:avLst/>
              <a:gdLst/>
              <a:ahLst/>
              <a:cxnLst/>
              <a:rect l="l" t="t" r="r" b="b"/>
              <a:pathLst>
                <a:path w="1223" h="22206" extrusionOk="0">
                  <a:moveTo>
                    <a:pt x="92" y="1"/>
                  </a:moveTo>
                  <a:cubicBezTo>
                    <a:pt x="50" y="1"/>
                    <a:pt x="0" y="46"/>
                    <a:pt x="19" y="103"/>
                  </a:cubicBezTo>
                  <a:cubicBezTo>
                    <a:pt x="209" y="1528"/>
                    <a:pt x="399" y="2953"/>
                    <a:pt x="526" y="4378"/>
                  </a:cubicBezTo>
                  <a:cubicBezTo>
                    <a:pt x="653" y="5804"/>
                    <a:pt x="779" y="7197"/>
                    <a:pt x="843" y="8622"/>
                  </a:cubicBezTo>
                  <a:cubicBezTo>
                    <a:pt x="969" y="11472"/>
                    <a:pt x="938" y="14291"/>
                    <a:pt x="748" y="17109"/>
                  </a:cubicBezTo>
                  <a:cubicBezTo>
                    <a:pt x="716" y="17933"/>
                    <a:pt x="653" y="18724"/>
                    <a:pt x="589" y="19516"/>
                  </a:cubicBezTo>
                  <a:cubicBezTo>
                    <a:pt x="558" y="19928"/>
                    <a:pt x="494" y="20308"/>
                    <a:pt x="463" y="20688"/>
                  </a:cubicBezTo>
                  <a:cubicBezTo>
                    <a:pt x="431" y="20878"/>
                    <a:pt x="431" y="21068"/>
                    <a:pt x="399" y="21258"/>
                  </a:cubicBezTo>
                  <a:cubicBezTo>
                    <a:pt x="367" y="21511"/>
                    <a:pt x="272" y="21733"/>
                    <a:pt x="209" y="21986"/>
                  </a:cubicBezTo>
                  <a:cubicBezTo>
                    <a:pt x="175" y="22124"/>
                    <a:pt x="281" y="22206"/>
                    <a:pt x="390" y="22206"/>
                  </a:cubicBezTo>
                  <a:cubicBezTo>
                    <a:pt x="481" y="22206"/>
                    <a:pt x="575" y="22148"/>
                    <a:pt x="589" y="22018"/>
                  </a:cubicBezTo>
                  <a:cubicBezTo>
                    <a:pt x="589" y="21828"/>
                    <a:pt x="558" y="21638"/>
                    <a:pt x="558" y="21448"/>
                  </a:cubicBezTo>
                  <a:cubicBezTo>
                    <a:pt x="589" y="21290"/>
                    <a:pt x="589" y="21131"/>
                    <a:pt x="621" y="20973"/>
                  </a:cubicBezTo>
                  <a:cubicBezTo>
                    <a:pt x="684" y="20593"/>
                    <a:pt x="716" y="20213"/>
                    <a:pt x="748" y="19833"/>
                  </a:cubicBezTo>
                  <a:cubicBezTo>
                    <a:pt x="843" y="19104"/>
                    <a:pt x="906" y="18408"/>
                    <a:pt x="969" y="17711"/>
                  </a:cubicBezTo>
                  <a:cubicBezTo>
                    <a:pt x="1064" y="16286"/>
                    <a:pt x="1159" y="14829"/>
                    <a:pt x="1159" y="13404"/>
                  </a:cubicBezTo>
                  <a:cubicBezTo>
                    <a:pt x="1223" y="10522"/>
                    <a:pt x="1128" y="7640"/>
                    <a:pt x="811" y="4758"/>
                  </a:cubicBezTo>
                  <a:cubicBezTo>
                    <a:pt x="653" y="3207"/>
                    <a:pt x="463" y="1623"/>
                    <a:pt x="146" y="71"/>
                  </a:cubicBezTo>
                  <a:cubicBezTo>
                    <a:pt x="146" y="21"/>
                    <a:pt x="120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986;p18">
              <a:extLst>
                <a:ext uri="{FF2B5EF4-FFF2-40B4-BE49-F238E27FC236}">
                  <a16:creationId xmlns:a16="http://schemas.microsoft.com/office/drawing/2014/main" xmlns="" id="{4C8C0768-1F3B-3518-9D4D-7D8D13A116E7}"/>
                </a:ext>
              </a:extLst>
            </p:cNvPr>
            <p:cNvSpPr/>
            <p:nvPr/>
          </p:nvSpPr>
          <p:spPr>
            <a:xfrm>
              <a:off x="2913133" y="2396419"/>
              <a:ext cx="116188" cy="428763"/>
            </a:xfrm>
            <a:custGeom>
              <a:avLst/>
              <a:gdLst/>
              <a:ahLst/>
              <a:cxnLst/>
              <a:rect l="l" t="t" r="r" b="b"/>
              <a:pathLst>
                <a:path w="3548" h="13093" extrusionOk="0">
                  <a:moveTo>
                    <a:pt x="1376" y="1"/>
                  </a:moveTo>
                  <a:cubicBezTo>
                    <a:pt x="1298" y="1"/>
                    <a:pt x="1229" y="112"/>
                    <a:pt x="1299" y="206"/>
                  </a:cubicBezTo>
                  <a:cubicBezTo>
                    <a:pt x="1901" y="934"/>
                    <a:pt x="2408" y="1726"/>
                    <a:pt x="2788" y="2581"/>
                  </a:cubicBezTo>
                  <a:cubicBezTo>
                    <a:pt x="3010" y="3024"/>
                    <a:pt x="3168" y="3499"/>
                    <a:pt x="3200" y="4006"/>
                  </a:cubicBezTo>
                  <a:cubicBezTo>
                    <a:pt x="3231" y="4481"/>
                    <a:pt x="3136" y="4924"/>
                    <a:pt x="2978" y="5336"/>
                  </a:cubicBezTo>
                  <a:cubicBezTo>
                    <a:pt x="2661" y="6159"/>
                    <a:pt x="2186" y="6920"/>
                    <a:pt x="1838" y="7711"/>
                  </a:cubicBezTo>
                  <a:cubicBezTo>
                    <a:pt x="1458" y="8630"/>
                    <a:pt x="1109" y="9548"/>
                    <a:pt x="824" y="10498"/>
                  </a:cubicBezTo>
                  <a:cubicBezTo>
                    <a:pt x="603" y="11258"/>
                    <a:pt x="1" y="12493"/>
                    <a:pt x="824" y="13063"/>
                  </a:cubicBezTo>
                  <a:cubicBezTo>
                    <a:pt x="855" y="13084"/>
                    <a:pt x="886" y="13093"/>
                    <a:pt x="915" y="13093"/>
                  </a:cubicBezTo>
                  <a:cubicBezTo>
                    <a:pt x="1066" y="13093"/>
                    <a:pt x="1173" y="12858"/>
                    <a:pt x="1014" y="12778"/>
                  </a:cubicBezTo>
                  <a:cubicBezTo>
                    <a:pt x="571" y="12462"/>
                    <a:pt x="698" y="11892"/>
                    <a:pt x="824" y="11480"/>
                  </a:cubicBezTo>
                  <a:cubicBezTo>
                    <a:pt x="951" y="11005"/>
                    <a:pt x="1109" y="10530"/>
                    <a:pt x="1236" y="10086"/>
                  </a:cubicBezTo>
                  <a:cubicBezTo>
                    <a:pt x="1553" y="9136"/>
                    <a:pt x="1901" y="8186"/>
                    <a:pt x="2313" y="7300"/>
                  </a:cubicBezTo>
                  <a:cubicBezTo>
                    <a:pt x="2629" y="6539"/>
                    <a:pt x="3105" y="5811"/>
                    <a:pt x="3326" y="5019"/>
                  </a:cubicBezTo>
                  <a:cubicBezTo>
                    <a:pt x="3548" y="4196"/>
                    <a:pt x="3358" y="3373"/>
                    <a:pt x="3041" y="2581"/>
                  </a:cubicBezTo>
                  <a:cubicBezTo>
                    <a:pt x="2661" y="1662"/>
                    <a:pt x="2123" y="807"/>
                    <a:pt x="1458" y="47"/>
                  </a:cubicBezTo>
                  <a:cubicBezTo>
                    <a:pt x="1433" y="14"/>
                    <a:pt x="1404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987;p18">
              <a:extLst>
                <a:ext uri="{FF2B5EF4-FFF2-40B4-BE49-F238E27FC236}">
                  <a16:creationId xmlns:a16="http://schemas.microsoft.com/office/drawing/2014/main" xmlns="" id="{0987EAB6-B276-EF04-5E84-71E6E8861169}"/>
                </a:ext>
              </a:extLst>
            </p:cNvPr>
            <p:cNvSpPr/>
            <p:nvPr/>
          </p:nvSpPr>
          <p:spPr>
            <a:xfrm>
              <a:off x="2892403" y="2174783"/>
              <a:ext cx="71652" cy="229756"/>
            </a:xfrm>
            <a:custGeom>
              <a:avLst/>
              <a:gdLst/>
              <a:ahLst/>
              <a:cxnLst/>
              <a:rect l="l" t="t" r="r" b="b"/>
              <a:pathLst>
                <a:path w="2188" h="7016" extrusionOk="0">
                  <a:moveTo>
                    <a:pt x="1801" y="0"/>
                  </a:moveTo>
                  <a:cubicBezTo>
                    <a:pt x="1792" y="0"/>
                    <a:pt x="1783" y="2"/>
                    <a:pt x="1774" y="7"/>
                  </a:cubicBezTo>
                  <a:cubicBezTo>
                    <a:pt x="634" y="672"/>
                    <a:pt x="1" y="2002"/>
                    <a:pt x="1" y="3300"/>
                  </a:cubicBezTo>
                  <a:cubicBezTo>
                    <a:pt x="1" y="3965"/>
                    <a:pt x="159" y="4662"/>
                    <a:pt x="539" y="5264"/>
                  </a:cubicBezTo>
                  <a:cubicBezTo>
                    <a:pt x="919" y="5897"/>
                    <a:pt x="1457" y="6404"/>
                    <a:pt x="1932" y="6974"/>
                  </a:cubicBezTo>
                  <a:cubicBezTo>
                    <a:pt x="1954" y="7003"/>
                    <a:pt x="1982" y="7015"/>
                    <a:pt x="2009" y="7015"/>
                  </a:cubicBezTo>
                  <a:cubicBezTo>
                    <a:pt x="2099" y="7015"/>
                    <a:pt x="2188" y="6881"/>
                    <a:pt x="2091" y="6784"/>
                  </a:cubicBezTo>
                  <a:cubicBezTo>
                    <a:pt x="1679" y="6277"/>
                    <a:pt x="1172" y="5802"/>
                    <a:pt x="824" y="5232"/>
                  </a:cubicBezTo>
                  <a:cubicBezTo>
                    <a:pt x="507" y="4662"/>
                    <a:pt x="286" y="3997"/>
                    <a:pt x="254" y="3332"/>
                  </a:cubicBezTo>
                  <a:cubicBezTo>
                    <a:pt x="254" y="2698"/>
                    <a:pt x="412" y="2033"/>
                    <a:pt x="697" y="1495"/>
                  </a:cubicBezTo>
                  <a:cubicBezTo>
                    <a:pt x="982" y="925"/>
                    <a:pt x="1394" y="513"/>
                    <a:pt x="1869" y="133"/>
                  </a:cubicBezTo>
                  <a:cubicBezTo>
                    <a:pt x="1924" y="79"/>
                    <a:pt x="1860" y="0"/>
                    <a:pt x="1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988;p18">
              <a:extLst>
                <a:ext uri="{FF2B5EF4-FFF2-40B4-BE49-F238E27FC236}">
                  <a16:creationId xmlns:a16="http://schemas.microsoft.com/office/drawing/2014/main" xmlns="" id="{44520C9C-F5D7-5B1A-747F-9127D7D16E91}"/>
                </a:ext>
              </a:extLst>
            </p:cNvPr>
            <p:cNvSpPr/>
            <p:nvPr/>
          </p:nvSpPr>
          <p:spPr>
            <a:xfrm>
              <a:off x="3260586" y="2191746"/>
              <a:ext cx="99585" cy="613262"/>
            </a:xfrm>
            <a:custGeom>
              <a:avLst/>
              <a:gdLst/>
              <a:ahLst/>
              <a:cxnLst/>
              <a:rect l="l" t="t" r="r" b="b"/>
              <a:pathLst>
                <a:path w="3041" h="18727" extrusionOk="0">
                  <a:moveTo>
                    <a:pt x="1720" y="1"/>
                  </a:moveTo>
                  <a:cubicBezTo>
                    <a:pt x="1679" y="1"/>
                    <a:pt x="1647" y="45"/>
                    <a:pt x="1647" y="90"/>
                  </a:cubicBezTo>
                  <a:cubicBezTo>
                    <a:pt x="1742" y="375"/>
                    <a:pt x="1869" y="629"/>
                    <a:pt x="2027" y="914"/>
                  </a:cubicBezTo>
                  <a:cubicBezTo>
                    <a:pt x="2154" y="1199"/>
                    <a:pt x="2312" y="1515"/>
                    <a:pt x="2407" y="1832"/>
                  </a:cubicBezTo>
                  <a:cubicBezTo>
                    <a:pt x="2629" y="2434"/>
                    <a:pt x="2755" y="3067"/>
                    <a:pt x="2660" y="3732"/>
                  </a:cubicBezTo>
                  <a:cubicBezTo>
                    <a:pt x="2502" y="4967"/>
                    <a:pt x="1805" y="6139"/>
                    <a:pt x="1267" y="7247"/>
                  </a:cubicBezTo>
                  <a:cubicBezTo>
                    <a:pt x="728" y="8293"/>
                    <a:pt x="253" y="9369"/>
                    <a:pt x="127" y="10541"/>
                  </a:cubicBezTo>
                  <a:cubicBezTo>
                    <a:pt x="0" y="11839"/>
                    <a:pt x="317" y="13170"/>
                    <a:pt x="760" y="14405"/>
                  </a:cubicBezTo>
                  <a:cubicBezTo>
                    <a:pt x="1014" y="15101"/>
                    <a:pt x="1299" y="15766"/>
                    <a:pt x="1552" y="16463"/>
                  </a:cubicBezTo>
                  <a:cubicBezTo>
                    <a:pt x="1679" y="16811"/>
                    <a:pt x="1805" y="17160"/>
                    <a:pt x="1932" y="17508"/>
                  </a:cubicBezTo>
                  <a:cubicBezTo>
                    <a:pt x="1964" y="17698"/>
                    <a:pt x="2027" y="17888"/>
                    <a:pt x="2027" y="18078"/>
                  </a:cubicBezTo>
                  <a:cubicBezTo>
                    <a:pt x="2059" y="18268"/>
                    <a:pt x="2027" y="18427"/>
                    <a:pt x="2027" y="18617"/>
                  </a:cubicBezTo>
                  <a:cubicBezTo>
                    <a:pt x="2027" y="18678"/>
                    <a:pt x="2081" y="18727"/>
                    <a:pt x="2136" y="18727"/>
                  </a:cubicBezTo>
                  <a:cubicBezTo>
                    <a:pt x="2165" y="18727"/>
                    <a:pt x="2195" y="18713"/>
                    <a:pt x="2217" y="18680"/>
                  </a:cubicBezTo>
                  <a:cubicBezTo>
                    <a:pt x="2660" y="18300"/>
                    <a:pt x="2280" y="17445"/>
                    <a:pt x="2090" y="17001"/>
                  </a:cubicBezTo>
                  <a:cubicBezTo>
                    <a:pt x="1869" y="16336"/>
                    <a:pt x="1615" y="15703"/>
                    <a:pt x="1394" y="15070"/>
                  </a:cubicBezTo>
                  <a:cubicBezTo>
                    <a:pt x="887" y="13803"/>
                    <a:pt x="412" y="12441"/>
                    <a:pt x="443" y="11048"/>
                  </a:cubicBezTo>
                  <a:cubicBezTo>
                    <a:pt x="475" y="9749"/>
                    <a:pt x="982" y="8546"/>
                    <a:pt x="1552" y="7406"/>
                  </a:cubicBezTo>
                  <a:cubicBezTo>
                    <a:pt x="2090" y="6266"/>
                    <a:pt x="2755" y="5126"/>
                    <a:pt x="2945" y="3859"/>
                  </a:cubicBezTo>
                  <a:cubicBezTo>
                    <a:pt x="3040" y="3194"/>
                    <a:pt x="2977" y="2529"/>
                    <a:pt x="2755" y="1864"/>
                  </a:cubicBezTo>
                  <a:cubicBezTo>
                    <a:pt x="2629" y="1547"/>
                    <a:pt x="2502" y="1230"/>
                    <a:pt x="2344" y="914"/>
                  </a:cubicBezTo>
                  <a:cubicBezTo>
                    <a:pt x="2154" y="597"/>
                    <a:pt x="1995" y="280"/>
                    <a:pt x="1774" y="27"/>
                  </a:cubicBezTo>
                  <a:cubicBezTo>
                    <a:pt x="1755" y="8"/>
                    <a:pt x="1736" y="1"/>
                    <a:pt x="17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989;p18">
              <a:extLst>
                <a:ext uri="{FF2B5EF4-FFF2-40B4-BE49-F238E27FC236}">
                  <a16:creationId xmlns:a16="http://schemas.microsoft.com/office/drawing/2014/main" xmlns="" id="{29DEBAD4-5201-F83A-1085-538F9E8C39B7}"/>
                </a:ext>
              </a:extLst>
            </p:cNvPr>
            <p:cNvSpPr/>
            <p:nvPr/>
          </p:nvSpPr>
          <p:spPr>
            <a:xfrm>
              <a:off x="2941165" y="2229472"/>
              <a:ext cx="15588" cy="14769"/>
            </a:xfrm>
            <a:custGeom>
              <a:avLst/>
              <a:gdLst/>
              <a:ahLst/>
              <a:cxnLst/>
              <a:rect l="l" t="t" r="r" b="b"/>
              <a:pathLst>
                <a:path w="476" h="451" extrusionOk="0">
                  <a:moveTo>
                    <a:pt x="222" y="1"/>
                  </a:moveTo>
                  <a:cubicBezTo>
                    <a:pt x="211" y="1"/>
                    <a:pt x="201" y="4"/>
                    <a:pt x="190" y="15"/>
                  </a:cubicBezTo>
                  <a:lnTo>
                    <a:pt x="158" y="15"/>
                  </a:lnTo>
                  <a:cubicBezTo>
                    <a:pt x="127" y="15"/>
                    <a:pt x="127" y="47"/>
                    <a:pt x="95" y="47"/>
                  </a:cubicBezTo>
                  <a:cubicBezTo>
                    <a:pt x="95" y="47"/>
                    <a:pt x="63" y="78"/>
                    <a:pt x="63" y="78"/>
                  </a:cubicBezTo>
                  <a:cubicBezTo>
                    <a:pt x="63" y="110"/>
                    <a:pt x="32" y="110"/>
                    <a:pt x="32" y="142"/>
                  </a:cubicBezTo>
                  <a:cubicBezTo>
                    <a:pt x="32" y="173"/>
                    <a:pt x="0" y="205"/>
                    <a:pt x="0" y="237"/>
                  </a:cubicBezTo>
                  <a:cubicBezTo>
                    <a:pt x="32" y="237"/>
                    <a:pt x="32" y="268"/>
                    <a:pt x="32" y="268"/>
                  </a:cubicBezTo>
                  <a:cubicBezTo>
                    <a:pt x="32" y="300"/>
                    <a:pt x="32" y="332"/>
                    <a:pt x="32" y="332"/>
                  </a:cubicBezTo>
                  <a:cubicBezTo>
                    <a:pt x="63" y="363"/>
                    <a:pt x="63" y="363"/>
                    <a:pt x="95" y="363"/>
                  </a:cubicBezTo>
                  <a:cubicBezTo>
                    <a:pt x="95" y="395"/>
                    <a:pt x="127" y="395"/>
                    <a:pt x="127" y="427"/>
                  </a:cubicBezTo>
                  <a:lnTo>
                    <a:pt x="190" y="427"/>
                  </a:lnTo>
                  <a:cubicBezTo>
                    <a:pt x="206" y="443"/>
                    <a:pt x="222" y="450"/>
                    <a:pt x="234" y="450"/>
                  </a:cubicBezTo>
                  <a:cubicBezTo>
                    <a:pt x="245" y="450"/>
                    <a:pt x="253" y="443"/>
                    <a:pt x="253" y="427"/>
                  </a:cubicBezTo>
                  <a:lnTo>
                    <a:pt x="317" y="427"/>
                  </a:lnTo>
                  <a:cubicBezTo>
                    <a:pt x="348" y="427"/>
                    <a:pt x="380" y="395"/>
                    <a:pt x="380" y="395"/>
                  </a:cubicBezTo>
                  <a:cubicBezTo>
                    <a:pt x="412" y="363"/>
                    <a:pt x="412" y="363"/>
                    <a:pt x="412" y="363"/>
                  </a:cubicBezTo>
                  <a:cubicBezTo>
                    <a:pt x="443" y="363"/>
                    <a:pt x="443" y="332"/>
                    <a:pt x="443" y="300"/>
                  </a:cubicBezTo>
                  <a:cubicBezTo>
                    <a:pt x="475" y="268"/>
                    <a:pt x="475" y="237"/>
                    <a:pt x="475" y="237"/>
                  </a:cubicBezTo>
                  <a:cubicBezTo>
                    <a:pt x="475" y="205"/>
                    <a:pt x="475" y="173"/>
                    <a:pt x="443" y="173"/>
                  </a:cubicBezTo>
                  <a:cubicBezTo>
                    <a:pt x="443" y="142"/>
                    <a:pt x="443" y="110"/>
                    <a:pt x="412" y="78"/>
                  </a:cubicBezTo>
                  <a:lnTo>
                    <a:pt x="380" y="78"/>
                  </a:lnTo>
                  <a:cubicBezTo>
                    <a:pt x="380" y="47"/>
                    <a:pt x="348" y="47"/>
                    <a:pt x="348" y="47"/>
                  </a:cubicBezTo>
                  <a:cubicBezTo>
                    <a:pt x="317" y="15"/>
                    <a:pt x="317" y="15"/>
                    <a:pt x="285" y="15"/>
                  </a:cubicBezTo>
                  <a:cubicBezTo>
                    <a:pt x="264" y="15"/>
                    <a:pt x="243" y="1"/>
                    <a:pt x="2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990;p18">
              <a:extLst>
                <a:ext uri="{FF2B5EF4-FFF2-40B4-BE49-F238E27FC236}">
                  <a16:creationId xmlns:a16="http://schemas.microsoft.com/office/drawing/2014/main" xmlns="" id="{C87CC15F-268D-15CF-0045-3618BE680C42}"/>
                </a:ext>
              </a:extLst>
            </p:cNvPr>
            <p:cNvSpPr/>
            <p:nvPr/>
          </p:nvSpPr>
          <p:spPr>
            <a:xfrm>
              <a:off x="2954624" y="2218796"/>
              <a:ext cx="12477" cy="12215"/>
            </a:xfrm>
            <a:custGeom>
              <a:avLst/>
              <a:gdLst/>
              <a:ahLst/>
              <a:cxnLst/>
              <a:rect l="l" t="t" r="r" b="b"/>
              <a:pathLst>
                <a:path w="381" h="373" extrusionOk="0">
                  <a:moveTo>
                    <a:pt x="179" y="1"/>
                  </a:moveTo>
                  <a:cubicBezTo>
                    <a:pt x="167" y="1"/>
                    <a:pt x="159" y="8"/>
                    <a:pt x="159" y="24"/>
                  </a:cubicBezTo>
                  <a:cubicBezTo>
                    <a:pt x="127" y="24"/>
                    <a:pt x="96" y="24"/>
                    <a:pt x="64" y="56"/>
                  </a:cubicBezTo>
                  <a:cubicBezTo>
                    <a:pt x="64" y="88"/>
                    <a:pt x="32" y="88"/>
                    <a:pt x="32" y="88"/>
                  </a:cubicBezTo>
                  <a:cubicBezTo>
                    <a:pt x="32" y="119"/>
                    <a:pt x="1" y="151"/>
                    <a:pt x="1" y="183"/>
                  </a:cubicBezTo>
                  <a:cubicBezTo>
                    <a:pt x="32" y="214"/>
                    <a:pt x="32" y="214"/>
                    <a:pt x="32" y="246"/>
                  </a:cubicBezTo>
                  <a:cubicBezTo>
                    <a:pt x="32" y="246"/>
                    <a:pt x="32" y="278"/>
                    <a:pt x="64" y="309"/>
                  </a:cubicBezTo>
                  <a:cubicBezTo>
                    <a:pt x="64" y="309"/>
                    <a:pt x="64" y="309"/>
                    <a:pt x="96" y="341"/>
                  </a:cubicBezTo>
                  <a:cubicBezTo>
                    <a:pt x="96" y="341"/>
                    <a:pt x="127" y="341"/>
                    <a:pt x="159" y="373"/>
                  </a:cubicBezTo>
                  <a:lnTo>
                    <a:pt x="222" y="373"/>
                  </a:lnTo>
                  <a:cubicBezTo>
                    <a:pt x="254" y="373"/>
                    <a:pt x="254" y="373"/>
                    <a:pt x="286" y="341"/>
                  </a:cubicBezTo>
                  <a:cubicBezTo>
                    <a:pt x="317" y="341"/>
                    <a:pt x="317" y="309"/>
                    <a:pt x="349" y="309"/>
                  </a:cubicBezTo>
                  <a:cubicBezTo>
                    <a:pt x="349" y="278"/>
                    <a:pt x="349" y="246"/>
                    <a:pt x="381" y="246"/>
                  </a:cubicBezTo>
                  <a:cubicBezTo>
                    <a:pt x="381" y="214"/>
                    <a:pt x="381" y="183"/>
                    <a:pt x="381" y="151"/>
                  </a:cubicBezTo>
                  <a:cubicBezTo>
                    <a:pt x="349" y="119"/>
                    <a:pt x="349" y="119"/>
                    <a:pt x="349" y="88"/>
                  </a:cubicBezTo>
                  <a:cubicBezTo>
                    <a:pt x="317" y="56"/>
                    <a:pt x="317" y="56"/>
                    <a:pt x="286" y="24"/>
                  </a:cubicBezTo>
                  <a:lnTo>
                    <a:pt x="222" y="24"/>
                  </a:lnTo>
                  <a:cubicBezTo>
                    <a:pt x="207" y="8"/>
                    <a:pt x="191" y="1"/>
                    <a:pt x="1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991;p18">
              <a:extLst>
                <a:ext uri="{FF2B5EF4-FFF2-40B4-BE49-F238E27FC236}">
                  <a16:creationId xmlns:a16="http://schemas.microsoft.com/office/drawing/2014/main" xmlns="" id="{79B93B64-E5BC-F430-5018-30AD761B01A8}"/>
                </a:ext>
              </a:extLst>
            </p:cNvPr>
            <p:cNvSpPr/>
            <p:nvPr/>
          </p:nvSpPr>
          <p:spPr>
            <a:xfrm>
              <a:off x="2971227" y="2210249"/>
              <a:ext cx="10414" cy="1038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90" y="0"/>
                  </a:moveTo>
                  <a:cubicBezTo>
                    <a:pt x="159" y="0"/>
                    <a:pt x="127" y="32"/>
                    <a:pt x="95" y="32"/>
                  </a:cubicBezTo>
                  <a:cubicBezTo>
                    <a:pt x="95" y="32"/>
                    <a:pt x="95" y="64"/>
                    <a:pt x="64" y="64"/>
                  </a:cubicBezTo>
                  <a:cubicBezTo>
                    <a:pt x="64" y="64"/>
                    <a:pt x="32" y="64"/>
                    <a:pt x="32" y="95"/>
                  </a:cubicBezTo>
                  <a:cubicBezTo>
                    <a:pt x="32" y="95"/>
                    <a:pt x="0" y="127"/>
                    <a:pt x="0" y="127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90"/>
                    <a:pt x="0" y="222"/>
                    <a:pt x="32" y="222"/>
                  </a:cubicBezTo>
                  <a:cubicBezTo>
                    <a:pt x="32" y="222"/>
                    <a:pt x="32" y="254"/>
                    <a:pt x="32" y="254"/>
                  </a:cubicBezTo>
                  <a:cubicBezTo>
                    <a:pt x="32" y="285"/>
                    <a:pt x="64" y="285"/>
                    <a:pt x="64" y="285"/>
                  </a:cubicBezTo>
                  <a:cubicBezTo>
                    <a:pt x="95" y="285"/>
                    <a:pt x="95" y="285"/>
                    <a:pt x="95" y="317"/>
                  </a:cubicBezTo>
                  <a:cubicBezTo>
                    <a:pt x="127" y="317"/>
                    <a:pt x="159" y="317"/>
                    <a:pt x="190" y="285"/>
                  </a:cubicBezTo>
                  <a:cubicBezTo>
                    <a:pt x="222" y="285"/>
                    <a:pt x="222" y="285"/>
                    <a:pt x="254" y="254"/>
                  </a:cubicBezTo>
                  <a:cubicBezTo>
                    <a:pt x="254" y="254"/>
                    <a:pt x="285" y="254"/>
                    <a:pt x="285" y="222"/>
                  </a:cubicBezTo>
                  <a:cubicBezTo>
                    <a:pt x="285" y="222"/>
                    <a:pt x="317" y="190"/>
                    <a:pt x="317" y="190"/>
                  </a:cubicBezTo>
                  <a:cubicBezTo>
                    <a:pt x="317" y="159"/>
                    <a:pt x="317" y="159"/>
                    <a:pt x="317" y="127"/>
                  </a:cubicBezTo>
                  <a:cubicBezTo>
                    <a:pt x="317" y="95"/>
                    <a:pt x="317" y="95"/>
                    <a:pt x="285" y="95"/>
                  </a:cubicBezTo>
                  <a:cubicBezTo>
                    <a:pt x="285" y="64"/>
                    <a:pt x="285" y="64"/>
                    <a:pt x="285" y="64"/>
                  </a:cubicBezTo>
                  <a:cubicBezTo>
                    <a:pt x="254" y="32"/>
                    <a:pt x="222" y="32"/>
                    <a:pt x="222" y="32"/>
                  </a:cubicBezTo>
                  <a:cubicBezTo>
                    <a:pt x="190" y="32"/>
                    <a:pt x="190" y="0"/>
                    <a:pt x="1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992;p18">
              <a:extLst>
                <a:ext uri="{FF2B5EF4-FFF2-40B4-BE49-F238E27FC236}">
                  <a16:creationId xmlns:a16="http://schemas.microsoft.com/office/drawing/2014/main" xmlns="" id="{886BB0DF-A686-5C7D-6C28-C1F5A71914C4}"/>
                </a:ext>
              </a:extLst>
            </p:cNvPr>
            <p:cNvSpPr/>
            <p:nvPr/>
          </p:nvSpPr>
          <p:spPr>
            <a:xfrm>
              <a:off x="2989893" y="2202979"/>
              <a:ext cx="9366" cy="8318"/>
            </a:xfrm>
            <a:custGeom>
              <a:avLst/>
              <a:gdLst/>
              <a:ahLst/>
              <a:cxnLst/>
              <a:rect l="l" t="t" r="r" b="b"/>
              <a:pathLst>
                <a:path w="286" h="254" extrusionOk="0">
                  <a:moveTo>
                    <a:pt x="127" y="1"/>
                  </a:moveTo>
                  <a:cubicBezTo>
                    <a:pt x="95" y="1"/>
                    <a:pt x="95" y="1"/>
                    <a:pt x="64" y="32"/>
                  </a:cubicBezTo>
                  <a:lnTo>
                    <a:pt x="32" y="32"/>
                  </a:lnTo>
                  <a:cubicBezTo>
                    <a:pt x="0" y="64"/>
                    <a:pt x="0" y="64"/>
                    <a:pt x="0" y="96"/>
                  </a:cubicBezTo>
                  <a:cubicBezTo>
                    <a:pt x="0" y="96"/>
                    <a:pt x="0" y="96"/>
                    <a:pt x="0" y="127"/>
                  </a:cubicBezTo>
                  <a:cubicBezTo>
                    <a:pt x="0" y="127"/>
                    <a:pt x="0" y="159"/>
                    <a:pt x="0" y="159"/>
                  </a:cubicBezTo>
                  <a:cubicBezTo>
                    <a:pt x="0" y="191"/>
                    <a:pt x="0" y="191"/>
                    <a:pt x="32" y="222"/>
                  </a:cubicBezTo>
                  <a:lnTo>
                    <a:pt x="64" y="222"/>
                  </a:lnTo>
                  <a:cubicBezTo>
                    <a:pt x="64" y="254"/>
                    <a:pt x="95" y="254"/>
                    <a:pt x="127" y="254"/>
                  </a:cubicBezTo>
                  <a:lnTo>
                    <a:pt x="222" y="254"/>
                  </a:lnTo>
                  <a:cubicBezTo>
                    <a:pt x="222" y="254"/>
                    <a:pt x="254" y="222"/>
                    <a:pt x="254" y="222"/>
                  </a:cubicBezTo>
                  <a:cubicBezTo>
                    <a:pt x="254" y="222"/>
                    <a:pt x="254" y="222"/>
                    <a:pt x="254" y="191"/>
                  </a:cubicBezTo>
                  <a:lnTo>
                    <a:pt x="285" y="191"/>
                  </a:lnTo>
                  <a:lnTo>
                    <a:pt x="285" y="159"/>
                  </a:lnTo>
                  <a:cubicBezTo>
                    <a:pt x="285" y="159"/>
                    <a:pt x="285" y="127"/>
                    <a:pt x="285" y="127"/>
                  </a:cubicBezTo>
                  <a:cubicBezTo>
                    <a:pt x="285" y="96"/>
                    <a:pt x="285" y="96"/>
                    <a:pt x="285" y="64"/>
                  </a:cubicBezTo>
                  <a:cubicBezTo>
                    <a:pt x="254" y="64"/>
                    <a:pt x="254" y="64"/>
                    <a:pt x="254" y="32"/>
                  </a:cubicBezTo>
                  <a:lnTo>
                    <a:pt x="222" y="32"/>
                  </a:lnTo>
                  <a:cubicBezTo>
                    <a:pt x="222" y="1"/>
                    <a:pt x="190" y="1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993;p18">
              <a:extLst>
                <a:ext uri="{FF2B5EF4-FFF2-40B4-BE49-F238E27FC236}">
                  <a16:creationId xmlns:a16="http://schemas.microsoft.com/office/drawing/2014/main" xmlns="" id="{9C47A830-BB76-5E15-1739-9F2381130339}"/>
                </a:ext>
              </a:extLst>
            </p:cNvPr>
            <p:cNvSpPr/>
            <p:nvPr/>
          </p:nvSpPr>
          <p:spPr>
            <a:xfrm>
              <a:off x="2996115" y="2215423"/>
              <a:ext cx="10414" cy="10414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127" y="1"/>
                  </a:moveTo>
                  <a:cubicBezTo>
                    <a:pt x="116" y="1"/>
                    <a:pt x="109" y="4"/>
                    <a:pt x="104" y="9"/>
                  </a:cubicBezTo>
                  <a:lnTo>
                    <a:pt x="104" y="9"/>
                  </a:lnTo>
                  <a:cubicBezTo>
                    <a:pt x="99" y="14"/>
                    <a:pt x="95" y="21"/>
                    <a:pt x="95" y="32"/>
                  </a:cubicBezTo>
                  <a:cubicBezTo>
                    <a:pt x="64" y="32"/>
                    <a:pt x="64" y="32"/>
                    <a:pt x="32" y="64"/>
                  </a:cubicBezTo>
                  <a:cubicBezTo>
                    <a:pt x="32" y="64"/>
                    <a:pt x="32" y="64"/>
                    <a:pt x="32" y="96"/>
                  </a:cubicBezTo>
                  <a:cubicBezTo>
                    <a:pt x="32" y="96"/>
                    <a:pt x="0" y="96"/>
                    <a:pt x="0" y="127"/>
                  </a:cubicBezTo>
                  <a:cubicBezTo>
                    <a:pt x="0" y="127"/>
                    <a:pt x="0" y="159"/>
                    <a:pt x="0" y="191"/>
                  </a:cubicBezTo>
                  <a:cubicBezTo>
                    <a:pt x="0" y="191"/>
                    <a:pt x="0" y="222"/>
                    <a:pt x="0" y="222"/>
                  </a:cubicBezTo>
                  <a:cubicBezTo>
                    <a:pt x="32" y="254"/>
                    <a:pt x="32" y="254"/>
                    <a:pt x="32" y="286"/>
                  </a:cubicBezTo>
                  <a:lnTo>
                    <a:pt x="64" y="286"/>
                  </a:lnTo>
                  <a:cubicBezTo>
                    <a:pt x="95" y="286"/>
                    <a:pt x="95" y="317"/>
                    <a:pt x="127" y="317"/>
                  </a:cubicBezTo>
                  <a:lnTo>
                    <a:pt x="222" y="317"/>
                  </a:lnTo>
                  <a:cubicBezTo>
                    <a:pt x="222" y="286"/>
                    <a:pt x="254" y="286"/>
                    <a:pt x="254" y="286"/>
                  </a:cubicBezTo>
                  <a:cubicBezTo>
                    <a:pt x="286" y="254"/>
                    <a:pt x="286" y="254"/>
                    <a:pt x="286" y="222"/>
                  </a:cubicBezTo>
                  <a:cubicBezTo>
                    <a:pt x="286" y="222"/>
                    <a:pt x="317" y="222"/>
                    <a:pt x="317" y="191"/>
                  </a:cubicBezTo>
                  <a:cubicBezTo>
                    <a:pt x="317" y="159"/>
                    <a:pt x="317" y="159"/>
                    <a:pt x="317" y="127"/>
                  </a:cubicBezTo>
                  <a:cubicBezTo>
                    <a:pt x="317" y="96"/>
                    <a:pt x="317" y="96"/>
                    <a:pt x="317" y="64"/>
                  </a:cubicBezTo>
                  <a:cubicBezTo>
                    <a:pt x="317" y="64"/>
                    <a:pt x="317" y="32"/>
                    <a:pt x="286" y="32"/>
                  </a:cubicBezTo>
                  <a:cubicBezTo>
                    <a:pt x="286" y="32"/>
                    <a:pt x="286" y="32"/>
                    <a:pt x="2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994;p18">
              <a:extLst>
                <a:ext uri="{FF2B5EF4-FFF2-40B4-BE49-F238E27FC236}">
                  <a16:creationId xmlns:a16="http://schemas.microsoft.com/office/drawing/2014/main" xmlns="" id="{5CDBCEF9-F936-28F7-C7C9-F7FC929AA830}"/>
                </a:ext>
              </a:extLst>
            </p:cNvPr>
            <p:cNvSpPr/>
            <p:nvPr/>
          </p:nvSpPr>
          <p:spPr>
            <a:xfrm>
              <a:off x="2984719" y="2235137"/>
              <a:ext cx="9366" cy="8318"/>
            </a:xfrm>
            <a:custGeom>
              <a:avLst/>
              <a:gdLst/>
              <a:ahLst/>
              <a:cxnLst/>
              <a:rect l="l" t="t" r="r" b="b"/>
              <a:pathLst>
                <a:path w="286" h="254" extrusionOk="0">
                  <a:moveTo>
                    <a:pt x="127" y="0"/>
                  </a:moveTo>
                  <a:cubicBezTo>
                    <a:pt x="95" y="0"/>
                    <a:pt x="95" y="0"/>
                    <a:pt x="63" y="32"/>
                  </a:cubicBezTo>
                  <a:lnTo>
                    <a:pt x="95" y="32"/>
                  </a:lnTo>
                  <a:cubicBezTo>
                    <a:pt x="63" y="32"/>
                    <a:pt x="63" y="64"/>
                    <a:pt x="63" y="64"/>
                  </a:cubicBezTo>
                  <a:cubicBezTo>
                    <a:pt x="63" y="64"/>
                    <a:pt x="63" y="32"/>
                    <a:pt x="63" y="32"/>
                  </a:cubicBezTo>
                  <a:cubicBezTo>
                    <a:pt x="63" y="32"/>
                    <a:pt x="32" y="64"/>
                    <a:pt x="32" y="64"/>
                  </a:cubicBezTo>
                  <a:cubicBezTo>
                    <a:pt x="32" y="64"/>
                    <a:pt x="0" y="95"/>
                    <a:pt x="0" y="127"/>
                  </a:cubicBezTo>
                  <a:cubicBezTo>
                    <a:pt x="0" y="127"/>
                    <a:pt x="0" y="127"/>
                    <a:pt x="32" y="159"/>
                  </a:cubicBezTo>
                  <a:cubicBezTo>
                    <a:pt x="32" y="190"/>
                    <a:pt x="32" y="190"/>
                    <a:pt x="63" y="190"/>
                  </a:cubicBezTo>
                  <a:lnTo>
                    <a:pt x="63" y="222"/>
                  </a:lnTo>
                  <a:lnTo>
                    <a:pt x="95" y="222"/>
                  </a:lnTo>
                  <a:cubicBezTo>
                    <a:pt x="127" y="222"/>
                    <a:pt x="127" y="254"/>
                    <a:pt x="127" y="254"/>
                  </a:cubicBezTo>
                  <a:cubicBezTo>
                    <a:pt x="158" y="254"/>
                    <a:pt x="158" y="254"/>
                    <a:pt x="158" y="222"/>
                  </a:cubicBezTo>
                  <a:cubicBezTo>
                    <a:pt x="190" y="222"/>
                    <a:pt x="222" y="222"/>
                    <a:pt x="222" y="190"/>
                  </a:cubicBezTo>
                  <a:cubicBezTo>
                    <a:pt x="253" y="190"/>
                    <a:pt x="253" y="159"/>
                    <a:pt x="253" y="159"/>
                  </a:cubicBezTo>
                  <a:cubicBezTo>
                    <a:pt x="253" y="159"/>
                    <a:pt x="285" y="127"/>
                    <a:pt x="285" y="127"/>
                  </a:cubicBezTo>
                  <a:cubicBezTo>
                    <a:pt x="285" y="95"/>
                    <a:pt x="285" y="95"/>
                    <a:pt x="253" y="64"/>
                  </a:cubicBezTo>
                  <a:cubicBezTo>
                    <a:pt x="253" y="64"/>
                    <a:pt x="253" y="64"/>
                    <a:pt x="253" y="32"/>
                  </a:cubicBezTo>
                  <a:cubicBezTo>
                    <a:pt x="253" y="32"/>
                    <a:pt x="222" y="32"/>
                    <a:pt x="222" y="0"/>
                  </a:cubicBezTo>
                  <a:lnTo>
                    <a:pt x="158" y="0"/>
                  </a:lnTo>
                  <a:lnTo>
                    <a:pt x="190" y="32"/>
                  </a:lnTo>
                  <a:lnTo>
                    <a:pt x="158" y="32"/>
                  </a:lnTo>
                  <a:cubicBezTo>
                    <a:pt x="158" y="0"/>
                    <a:pt x="127" y="0"/>
                    <a:pt x="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995;p18">
              <a:extLst>
                <a:ext uri="{FF2B5EF4-FFF2-40B4-BE49-F238E27FC236}">
                  <a16:creationId xmlns:a16="http://schemas.microsoft.com/office/drawing/2014/main" xmlns="" id="{54A609AE-7299-0910-3681-09D9CD419265}"/>
                </a:ext>
              </a:extLst>
            </p:cNvPr>
            <p:cNvSpPr/>
            <p:nvPr/>
          </p:nvSpPr>
          <p:spPr>
            <a:xfrm>
              <a:off x="2979512" y="2222693"/>
              <a:ext cx="9366" cy="7728"/>
            </a:xfrm>
            <a:custGeom>
              <a:avLst/>
              <a:gdLst/>
              <a:ahLst/>
              <a:cxnLst/>
              <a:rect l="l" t="t" r="r" b="b"/>
              <a:pathLst>
                <a:path w="286" h="236" extrusionOk="0">
                  <a:moveTo>
                    <a:pt x="64" y="0"/>
                  </a:moveTo>
                  <a:cubicBezTo>
                    <a:pt x="64" y="32"/>
                    <a:pt x="32" y="32"/>
                    <a:pt x="32" y="64"/>
                  </a:cubicBezTo>
                  <a:cubicBezTo>
                    <a:pt x="32" y="64"/>
                    <a:pt x="1" y="64"/>
                    <a:pt x="1" y="95"/>
                  </a:cubicBezTo>
                  <a:cubicBezTo>
                    <a:pt x="1" y="127"/>
                    <a:pt x="1" y="127"/>
                    <a:pt x="32" y="159"/>
                  </a:cubicBezTo>
                  <a:cubicBezTo>
                    <a:pt x="32" y="159"/>
                    <a:pt x="32" y="190"/>
                    <a:pt x="64" y="190"/>
                  </a:cubicBezTo>
                  <a:cubicBezTo>
                    <a:pt x="87" y="213"/>
                    <a:pt x="109" y="235"/>
                    <a:pt x="131" y="235"/>
                  </a:cubicBezTo>
                  <a:cubicBezTo>
                    <a:pt x="141" y="235"/>
                    <a:pt x="150" y="231"/>
                    <a:pt x="159" y="222"/>
                  </a:cubicBezTo>
                  <a:lnTo>
                    <a:pt x="222" y="222"/>
                  </a:lnTo>
                  <a:cubicBezTo>
                    <a:pt x="222" y="222"/>
                    <a:pt x="254" y="190"/>
                    <a:pt x="254" y="190"/>
                  </a:cubicBezTo>
                  <a:cubicBezTo>
                    <a:pt x="254" y="190"/>
                    <a:pt x="254" y="190"/>
                    <a:pt x="254" y="159"/>
                  </a:cubicBezTo>
                  <a:cubicBezTo>
                    <a:pt x="286" y="159"/>
                    <a:pt x="286" y="159"/>
                    <a:pt x="286" y="127"/>
                  </a:cubicBezTo>
                  <a:cubicBezTo>
                    <a:pt x="286" y="127"/>
                    <a:pt x="286" y="127"/>
                    <a:pt x="286" y="95"/>
                  </a:cubicBezTo>
                  <a:cubicBezTo>
                    <a:pt x="286" y="95"/>
                    <a:pt x="286" y="95"/>
                    <a:pt x="254" y="64"/>
                  </a:cubicBezTo>
                  <a:cubicBezTo>
                    <a:pt x="254" y="32"/>
                    <a:pt x="222" y="32"/>
                    <a:pt x="222" y="32"/>
                  </a:cubicBezTo>
                  <a:cubicBezTo>
                    <a:pt x="222" y="32"/>
                    <a:pt x="222" y="0"/>
                    <a:pt x="1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996;p18">
              <a:extLst>
                <a:ext uri="{FF2B5EF4-FFF2-40B4-BE49-F238E27FC236}">
                  <a16:creationId xmlns:a16="http://schemas.microsoft.com/office/drawing/2014/main" xmlns="" id="{97A0C731-1707-6131-8317-8FD6C71F1135}"/>
                </a:ext>
              </a:extLst>
            </p:cNvPr>
            <p:cNvSpPr/>
            <p:nvPr/>
          </p:nvSpPr>
          <p:spPr>
            <a:xfrm>
              <a:off x="2963957" y="2232026"/>
              <a:ext cx="11462" cy="12477"/>
            </a:xfrm>
            <a:custGeom>
              <a:avLst/>
              <a:gdLst/>
              <a:ahLst/>
              <a:cxnLst/>
              <a:rect l="l" t="t" r="r" b="b"/>
              <a:pathLst>
                <a:path w="350" h="381" extrusionOk="0">
                  <a:moveTo>
                    <a:pt x="127" y="0"/>
                  </a:moveTo>
                  <a:cubicBezTo>
                    <a:pt x="96" y="0"/>
                    <a:pt x="96" y="32"/>
                    <a:pt x="64" y="32"/>
                  </a:cubicBezTo>
                  <a:cubicBezTo>
                    <a:pt x="64" y="64"/>
                    <a:pt x="32" y="64"/>
                    <a:pt x="32" y="64"/>
                  </a:cubicBezTo>
                  <a:cubicBezTo>
                    <a:pt x="1" y="95"/>
                    <a:pt x="1" y="127"/>
                    <a:pt x="1" y="159"/>
                  </a:cubicBezTo>
                  <a:lnTo>
                    <a:pt x="1" y="190"/>
                  </a:lnTo>
                  <a:cubicBezTo>
                    <a:pt x="1" y="222"/>
                    <a:pt x="1" y="254"/>
                    <a:pt x="32" y="254"/>
                  </a:cubicBezTo>
                  <a:cubicBezTo>
                    <a:pt x="32" y="285"/>
                    <a:pt x="32" y="317"/>
                    <a:pt x="64" y="317"/>
                  </a:cubicBezTo>
                  <a:cubicBezTo>
                    <a:pt x="64" y="317"/>
                    <a:pt x="96" y="349"/>
                    <a:pt x="96" y="349"/>
                  </a:cubicBezTo>
                  <a:cubicBezTo>
                    <a:pt x="127" y="349"/>
                    <a:pt x="159" y="380"/>
                    <a:pt x="159" y="380"/>
                  </a:cubicBezTo>
                  <a:cubicBezTo>
                    <a:pt x="191" y="380"/>
                    <a:pt x="191" y="349"/>
                    <a:pt x="222" y="349"/>
                  </a:cubicBezTo>
                  <a:cubicBezTo>
                    <a:pt x="254" y="349"/>
                    <a:pt x="254" y="349"/>
                    <a:pt x="286" y="317"/>
                  </a:cubicBezTo>
                  <a:cubicBezTo>
                    <a:pt x="286" y="317"/>
                    <a:pt x="317" y="285"/>
                    <a:pt x="317" y="285"/>
                  </a:cubicBezTo>
                  <a:cubicBezTo>
                    <a:pt x="317" y="254"/>
                    <a:pt x="349" y="222"/>
                    <a:pt x="349" y="190"/>
                  </a:cubicBezTo>
                  <a:lnTo>
                    <a:pt x="349" y="159"/>
                  </a:lnTo>
                  <a:cubicBezTo>
                    <a:pt x="349" y="127"/>
                    <a:pt x="317" y="95"/>
                    <a:pt x="317" y="95"/>
                  </a:cubicBezTo>
                  <a:cubicBezTo>
                    <a:pt x="317" y="64"/>
                    <a:pt x="317" y="64"/>
                    <a:pt x="286" y="32"/>
                  </a:cubicBezTo>
                  <a:cubicBezTo>
                    <a:pt x="286" y="32"/>
                    <a:pt x="254" y="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997;p18">
              <a:extLst>
                <a:ext uri="{FF2B5EF4-FFF2-40B4-BE49-F238E27FC236}">
                  <a16:creationId xmlns:a16="http://schemas.microsoft.com/office/drawing/2014/main" xmlns="" id="{788EA9D0-69FD-FAF0-2BAD-31E03EFE8EBD}"/>
                </a:ext>
              </a:extLst>
            </p:cNvPr>
            <p:cNvSpPr/>
            <p:nvPr/>
          </p:nvSpPr>
          <p:spPr>
            <a:xfrm>
              <a:off x="2956720" y="2246533"/>
              <a:ext cx="12477" cy="15588"/>
            </a:xfrm>
            <a:custGeom>
              <a:avLst/>
              <a:gdLst/>
              <a:ahLst/>
              <a:cxnLst/>
              <a:rect l="l" t="t" r="r" b="b"/>
              <a:pathLst>
                <a:path w="381" h="476" extrusionOk="0">
                  <a:moveTo>
                    <a:pt x="127" y="1"/>
                  </a:moveTo>
                  <a:cubicBezTo>
                    <a:pt x="127" y="32"/>
                    <a:pt x="95" y="32"/>
                    <a:pt x="95" y="32"/>
                  </a:cubicBezTo>
                  <a:cubicBezTo>
                    <a:pt x="63" y="32"/>
                    <a:pt x="63" y="64"/>
                    <a:pt x="32" y="64"/>
                  </a:cubicBezTo>
                  <a:cubicBezTo>
                    <a:pt x="32" y="96"/>
                    <a:pt x="32" y="127"/>
                    <a:pt x="32" y="127"/>
                  </a:cubicBezTo>
                  <a:cubicBezTo>
                    <a:pt x="32" y="159"/>
                    <a:pt x="0" y="191"/>
                    <a:pt x="0" y="222"/>
                  </a:cubicBezTo>
                  <a:cubicBezTo>
                    <a:pt x="0" y="222"/>
                    <a:pt x="0" y="254"/>
                    <a:pt x="0" y="286"/>
                  </a:cubicBezTo>
                  <a:cubicBezTo>
                    <a:pt x="0" y="286"/>
                    <a:pt x="0" y="317"/>
                    <a:pt x="0" y="349"/>
                  </a:cubicBezTo>
                  <a:cubicBezTo>
                    <a:pt x="0" y="381"/>
                    <a:pt x="32" y="381"/>
                    <a:pt x="32" y="412"/>
                  </a:cubicBezTo>
                  <a:cubicBezTo>
                    <a:pt x="63" y="444"/>
                    <a:pt x="95" y="444"/>
                    <a:pt x="95" y="444"/>
                  </a:cubicBezTo>
                  <a:cubicBezTo>
                    <a:pt x="127" y="476"/>
                    <a:pt x="158" y="476"/>
                    <a:pt x="190" y="476"/>
                  </a:cubicBezTo>
                  <a:lnTo>
                    <a:pt x="222" y="476"/>
                  </a:lnTo>
                  <a:cubicBezTo>
                    <a:pt x="253" y="444"/>
                    <a:pt x="285" y="444"/>
                    <a:pt x="317" y="412"/>
                  </a:cubicBezTo>
                  <a:cubicBezTo>
                    <a:pt x="317" y="412"/>
                    <a:pt x="348" y="381"/>
                    <a:pt x="348" y="349"/>
                  </a:cubicBezTo>
                  <a:cubicBezTo>
                    <a:pt x="348" y="317"/>
                    <a:pt x="380" y="317"/>
                    <a:pt x="380" y="286"/>
                  </a:cubicBezTo>
                  <a:cubicBezTo>
                    <a:pt x="348" y="254"/>
                    <a:pt x="348" y="254"/>
                    <a:pt x="348" y="222"/>
                  </a:cubicBezTo>
                  <a:cubicBezTo>
                    <a:pt x="348" y="191"/>
                    <a:pt x="348" y="159"/>
                    <a:pt x="348" y="127"/>
                  </a:cubicBezTo>
                  <a:cubicBezTo>
                    <a:pt x="317" y="127"/>
                    <a:pt x="317" y="96"/>
                    <a:pt x="317" y="96"/>
                  </a:cubicBezTo>
                  <a:cubicBezTo>
                    <a:pt x="317" y="64"/>
                    <a:pt x="285" y="64"/>
                    <a:pt x="285" y="64"/>
                  </a:cubicBezTo>
                  <a:cubicBezTo>
                    <a:pt x="253" y="32"/>
                    <a:pt x="253" y="32"/>
                    <a:pt x="253" y="32"/>
                  </a:cubicBezTo>
                  <a:cubicBezTo>
                    <a:pt x="222" y="1"/>
                    <a:pt x="190" y="1"/>
                    <a:pt x="1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998;p18">
              <a:extLst>
                <a:ext uri="{FF2B5EF4-FFF2-40B4-BE49-F238E27FC236}">
                  <a16:creationId xmlns:a16="http://schemas.microsoft.com/office/drawing/2014/main" xmlns="" id="{F67EAAF1-7BE2-ADA1-E4EF-0320816EAE13}"/>
                </a:ext>
              </a:extLst>
            </p:cNvPr>
            <p:cNvSpPr/>
            <p:nvPr/>
          </p:nvSpPr>
          <p:spPr>
            <a:xfrm>
              <a:off x="3054177" y="2195709"/>
              <a:ext cx="9366" cy="10414"/>
            </a:xfrm>
            <a:custGeom>
              <a:avLst/>
              <a:gdLst/>
              <a:ahLst/>
              <a:cxnLst/>
              <a:rect l="l" t="t" r="r" b="b"/>
              <a:pathLst>
                <a:path w="286" h="318" extrusionOk="0">
                  <a:moveTo>
                    <a:pt x="96" y="1"/>
                  </a:moveTo>
                  <a:cubicBezTo>
                    <a:pt x="96" y="33"/>
                    <a:pt x="64" y="33"/>
                    <a:pt x="64" y="64"/>
                  </a:cubicBezTo>
                  <a:cubicBezTo>
                    <a:pt x="33" y="64"/>
                    <a:pt x="33" y="96"/>
                    <a:pt x="33" y="96"/>
                  </a:cubicBezTo>
                  <a:cubicBezTo>
                    <a:pt x="1" y="96"/>
                    <a:pt x="1" y="128"/>
                    <a:pt x="1" y="128"/>
                  </a:cubicBezTo>
                  <a:cubicBezTo>
                    <a:pt x="1" y="159"/>
                    <a:pt x="1" y="159"/>
                    <a:pt x="1" y="191"/>
                  </a:cubicBezTo>
                  <a:cubicBezTo>
                    <a:pt x="1" y="191"/>
                    <a:pt x="1" y="223"/>
                    <a:pt x="1" y="223"/>
                  </a:cubicBezTo>
                  <a:cubicBezTo>
                    <a:pt x="1" y="254"/>
                    <a:pt x="1" y="254"/>
                    <a:pt x="33" y="254"/>
                  </a:cubicBezTo>
                  <a:cubicBezTo>
                    <a:pt x="33" y="286"/>
                    <a:pt x="33" y="286"/>
                    <a:pt x="64" y="286"/>
                  </a:cubicBezTo>
                  <a:cubicBezTo>
                    <a:pt x="64" y="286"/>
                    <a:pt x="96" y="318"/>
                    <a:pt x="128" y="318"/>
                  </a:cubicBezTo>
                  <a:cubicBezTo>
                    <a:pt x="128" y="318"/>
                    <a:pt x="128" y="286"/>
                    <a:pt x="159" y="286"/>
                  </a:cubicBezTo>
                  <a:cubicBezTo>
                    <a:pt x="159" y="286"/>
                    <a:pt x="191" y="286"/>
                    <a:pt x="191" y="254"/>
                  </a:cubicBezTo>
                  <a:lnTo>
                    <a:pt x="254" y="254"/>
                  </a:lnTo>
                  <a:cubicBezTo>
                    <a:pt x="254" y="223"/>
                    <a:pt x="254" y="223"/>
                    <a:pt x="254" y="191"/>
                  </a:cubicBezTo>
                  <a:cubicBezTo>
                    <a:pt x="286" y="191"/>
                    <a:pt x="286" y="159"/>
                    <a:pt x="286" y="159"/>
                  </a:cubicBezTo>
                  <a:cubicBezTo>
                    <a:pt x="286" y="128"/>
                    <a:pt x="286" y="96"/>
                    <a:pt x="254" y="96"/>
                  </a:cubicBezTo>
                  <a:cubicBezTo>
                    <a:pt x="254" y="64"/>
                    <a:pt x="254" y="64"/>
                    <a:pt x="254" y="64"/>
                  </a:cubicBezTo>
                  <a:cubicBezTo>
                    <a:pt x="223" y="33"/>
                    <a:pt x="223" y="33"/>
                    <a:pt x="223" y="33"/>
                  </a:cubicBezTo>
                  <a:cubicBezTo>
                    <a:pt x="191" y="33"/>
                    <a:pt x="159" y="1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999;p18">
              <a:extLst>
                <a:ext uri="{FF2B5EF4-FFF2-40B4-BE49-F238E27FC236}">
                  <a16:creationId xmlns:a16="http://schemas.microsoft.com/office/drawing/2014/main" xmlns="" id="{400B8404-650F-BBD9-7BD4-0F4D8EFDC963}"/>
                </a:ext>
              </a:extLst>
            </p:cNvPr>
            <p:cNvSpPr/>
            <p:nvPr/>
          </p:nvSpPr>
          <p:spPr>
            <a:xfrm>
              <a:off x="3060399" y="2186376"/>
              <a:ext cx="9366" cy="10414"/>
            </a:xfrm>
            <a:custGeom>
              <a:avLst/>
              <a:gdLst/>
              <a:ahLst/>
              <a:cxnLst/>
              <a:rect l="l" t="t" r="r" b="b"/>
              <a:pathLst>
                <a:path w="286" h="318" extrusionOk="0">
                  <a:moveTo>
                    <a:pt x="159" y="1"/>
                  </a:moveTo>
                  <a:cubicBezTo>
                    <a:pt x="128" y="1"/>
                    <a:pt x="128" y="1"/>
                    <a:pt x="96" y="33"/>
                  </a:cubicBezTo>
                  <a:cubicBezTo>
                    <a:pt x="96" y="33"/>
                    <a:pt x="64" y="64"/>
                    <a:pt x="64" y="64"/>
                  </a:cubicBezTo>
                  <a:cubicBezTo>
                    <a:pt x="33" y="64"/>
                    <a:pt x="1" y="96"/>
                    <a:pt x="1" y="128"/>
                  </a:cubicBezTo>
                  <a:cubicBezTo>
                    <a:pt x="1" y="128"/>
                    <a:pt x="1" y="159"/>
                    <a:pt x="1" y="191"/>
                  </a:cubicBezTo>
                  <a:cubicBezTo>
                    <a:pt x="1" y="191"/>
                    <a:pt x="1" y="191"/>
                    <a:pt x="1" y="223"/>
                  </a:cubicBezTo>
                  <a:cubicBezTo>
                    <a:pt x="1" y="223"/>
                    <a:pt x="1" y="254"/>
                    <a:pt x="33" y="254"/>
                  </a:cubicBezTo>
                  <a:cubicBezTo>
                    <a:pt x="33" y="286"/>
                    <a:pt x="64" y="286"/>
                    <a:pt x="64" y="286"/>
                  </a:cubicBezTo>
                  <a:cubicBezTo>
                    <a:pt x="64" y="318"/>
                    <a:pt x="96" y="318"/>
                    <a:pt x="128" y="318"/>
                  </a:cubicBezTo>
                  <a:cubicBezTo>
                    <a:pt x="128" y="318"/>
                    <a:pt x="159" y="318"/>
                    <a:pt x="191" y="286"/>
                  </a:cubicBezTo>
                  <a:cubicBezTo>
                    <a:pt x="191" y="286"/>
                    <a:pt x="223" y="254"/>
                    <a:pt x="223" y="254"/>
                  </a:cubicBezTo>
                  <a:cubicBezTo>
                    <a:pt x="254" y="223"/>
                    <a:pt x="254" y="223"/>
                    <a:pt x="254" y="191"/>
                  </a:cubicBezTo>
                  <a:cubicBezTo>
                    <a:pt x="286" y="191"/>
                    <a:pt x="286" y="159"/>
                    <a:pt x="286" y="159"/>
                  </a:cubicBezTo>
                  <a:cubicBezTo>
                    <a:pt x="286" y="159"/>
                    <a:pt x="286" y="128"/>
                    <a:pt x="286" y="128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6" y="64"/>
                    <a:pt x="254" y="64"/>
                    <a:pt x="254" y="33"/>
                  </a:cubicBezTo>
                  <a:lnTo>
                    <a:pt x="223" y="33"/>
                  </a:lnTo>
                  <a:cubicBezTo>
                    <a:pt x="223" y="33"/>
                    <a:pt x="191" y="33"/>
                    <a:pt x="1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000;p18">
              <a:extLst>
                <a:ext uri="{FF2B5EF4-FFF2-40B4-BE49-F238E27FC236}">
                  <a16:creationId xmlns:a16="http://schemas.microsoft.com/office/drawing/2014/main" xmlns="" id="{18A7BE43-F3A3-9C7D-ED49-11A934FE701D}"/>
                </a:ext>
              </a:extLst>
            </p:cNvPr>
            <p:cNvSpPr/>
            <p:nvPr/>
          </p:nvSpPr>
          <p:spPr>
            <a:xfrm>
              <a:off x="2808406" y="2412466"/>
              <a:ext cx="12477" cy="12477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59" y="1"/>
                  </a:moveTo>
                  <a:cubicBezTo>
                    <a:pt x="127" y="1"/>
                    <a:pt x="127" y="32"/>
                    <a:pt x="127" y="32"/>
                  </a:cubicBezTo>
                  <a:lnTo>
                    <a:pt x="95" y="32"/>
                  </a:lnTo>
                  <a:cubicBezTo>
                    <a:pt x="95" y="32"/>
                    <a:pt x="64" y="32"/>
                    <a:pt x="64" y="64"/>
                  </a:cubicBezTo>
                  <a:lnTo>
                    <a:pt x="32" y="64"/>
                  </a:lnTo>
                  <a:cubicBezTo>
                    <a:pt x="32" y="96"/>
                    <a:pt x="32" y="96"/>
                    <a:pt x="32" y="96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59"/>
                    <a:pt x="0" y="159"/>
                    <a:pt x="0" y="191"/>
                  </a:cubicBezTo>
                  <a:cubicBezTo>
                    <a:pt x="32" y="191"/>
                    <a:pt x="32" y="191"/>
                    <a:pt x="32" y="222"/>
                  </a:cubicBezTo>
                  <a:cubicBezTo>
                    <a:pt x="48" y="238"/>
                    <a:pt x="56" y="246"/>
                    <a:pt x="64" y="254"/>
                  </a:cubicBezTo>
                  <a:lnTo>
                    <a:pt x="64" y="254"/>
                  </a:lnTo>
                  <a:cubicBezTo>
                    <a:pt x="64" y="286"/>
                    <a:pt x="95" y="286"/>
                    <a:pt x="95" y="317"/>
                  </a:cubicBezTo>
                  <a:cubicBezTo>
                    <a:pt x="127" y="349"/>
                    <a:pt x="159" y="349"/>
                    <a:pt x="190" y="349"/>
                  </a:cubicBezTo>
                  <a:cubicBezTo>
                    <a:pt x="190" y="381"/>
                    <a:pt x="222" y="381"/>
                    <a:pt x="222" y="381"/>
                  </a:cubicBezTo>
                  <a:cubicBezTo>
                    <a:pt x="254" y="381"/>
                    <a:pt x="254" y="381"/>
                    <a:pt x="285" y="349"/>
                  </a:cubicBezTo>
                  <a:cubicBezTo>
                    <a:pt x="317" y="349"/>
                    <a:pt x="317" y="349"/>
                    <a:pt x="317" y="317"/>
                  </a:cubicBezTo>
                  <a:cubicBezTo>
                    <a:pt x="349" y="317"/>
                    <a:pt x="349" y="317"/>
                    <a:pt x="380" y="286"/>
                  </a:cubicBezTo>
                  <a:cubicBezTo>
                    <a:pt x="380" y="254"/>
                    <a:pt x="380" y="222"/>
                    <a:pt x="380" y="191"/>
                  </a:cubicBezTo>
                  <a:cubicBezTo>
                    <a:pt x="380" y="159"/>
                    <a:pt x="380" y="127"/>
                    <a:pt x="380" y="96"/>
                  </a:cubicBezTo>
                  <a:cubicBezTo>
                    <a:pt x="349" y="96"/>
                    <a:pt x="349" y="64"/>
                    <a:pt x="317" y="64"/>
                  </a:cubicBezTo>
                  <a:cubicBezTo>
                    <a:pt x="317" y="64"/>
                    <a:pt x="285" y="32"/>
                    <a:pt x="285" y="32"/>
                  </a:cubicBezTo>
                  <a:cubicBezTo>
                    <a:pt x="254" y="1"/>
                    <a:pt x="254" y="1"/>
                    <a:pt x="2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001;p18">
              <a:extLst>
                <a:ext uri="{FF2B5EF4-FFF2-40B4-BE49-F238E27FC236}">
                  <a16:creationId xmlns:a16="http://schemas.microsoft.com/office/drawing/2014/main" xmlns="" id="{935649F0-815A-1CBD-C1B1-78FE2E93A995}"/>
                </a:ext>
              </a:extLst>
            </p:cNvPr>
            <p:cNvSpPr/>
            <p:nvPr/>
          </p:nvSpPr>
          <p:spPr>
            <a:xfrm>
              <a:off x="2812565" y="2396910"/>
              <a:ext cx="10381" cy="12477"/>
            </a:xfrm>
            <a:custGeom>
              <a:avLst/>
              <a:gdLst/>
              <a:ahLst/>
              <a:cxnLst/>
              <a:rect l="l" t="t" r="r" b="b"/>
              <a:pathLst>
                <a:path w="317" h="381" extrusionOk="0">
                  <a:moveTo>
                    <a:pt x="127" y="1"/>
                  </a:moveTo>
                  <a:cubicBezTo>
                    <a:pt x="127" y="1"/>
                    <a:pt x="95" y="32"/>
                    <a:pt x="63" y="32"/>
                  </a:cubicBezTo>
                  <a:cubicBezTo>
                    <a:pt x="63" y="32"/>
                    <a:pt x="63" y="64"/>
                    <a:pt x="32" y="64"/>
                  </a:cubicBezTo>
                  <a:cubicBezTo>
                    <a:pt x="32" y="96"/>
                    <a:pt x="32" y="96"/>
                    <a:pt x="32" y="127"/>
                  </a:cubicBezTo>
                  <a:cubicBezTo>
                    <a:pt x="32" y="127"/>
                    <a:pt x="32" y="159"/>
                    <a:pt x="0" y="159"/>
                  </a:cubicBezTo>
                  <a:cubicBezTo>
                    <a:pt x="0" y="191"/>
                    <a:pt x="0" y="191"/>
                    <a:pt x="0" y="222"/>
                  </a:cubicBezTo>
                  <a:cubicBezTo>
                    <a:pt x="3" y="222"/>
                    <a:pt x="6" y="223"/>
                    <a:pt x="8" y="223"/>
                  </a:cubicBezTo>
                  <a:lnTo>
                    <a:pt x="8" y="223"/>
                  </a:lnTo>
                  <a:cubicBezTo>
                    <a:pt x="0" y="241"/>
                    <a:pt x="0" y="254"/>
                    <a:pt x="0" y="25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32" y="317"/>
                    <a:pt x="32" y="317"/>
                    <a:pt x="32" y="349"/>
                  </a:cubicBezTo>
                  <a:cubicBezTo>
                    <a:pt x="32" y="349"/>
                    <a:pt x="63" y="349"/>
                    <a:pt x="63" y="381"/>
                  </a:cubicBezTo>
                  <a:lnTo>
                    <a:pt x="222" y="381"/>
                  </a:lnTo>
                  <a:cubicBezTo>
                    <a:pt x="222" y="349"/>
                    <a:pt x="222" y="349"/>
                    <a:pt x="222" y="349"/>
                  </a:cubicBezTo>
                  <a:cubicBezTo>
                    <a:pt x="243" y="328"/>
                    <a:pt x="250" y="307"/>
                    <a:pt x="262" y="286"/>
                  </a:cubicBezTo>
                  <a:lnTo>
                    <a:pt x="262" y="286"/>
                  </a:lnTo>
                  <a:cubicBezTo>
                    <a:pt x="285" y="285"/>
                    <a:pt x="285" y="283"/>
                    <a:pt x="285" y="254"/>
                  </a:cubicBezTo>
                  <a:lnTo>
                    <a:pt x="285" y="254"/>
                  </a:lnTo>
                  <a:cubicBezTo>
                    <a:pt x="285" y="254"/>
                    <a:pt x="285" y="254"/>
                    <a:pt x="285" y="254"/>
                  </a:cubicBezTo>
                  <a:cubicBezTo>
                    <a:pt x="285" y="254"/>
                    <a:pt x="285" y="254"/>
                    <a:pt x="285" y="222"/>
                  </a:cubicBezTo>
                  <a:cubicBezTo>
                    <a:pt x="317" y="191"/>
                    <a:pt x="317" y="191"/>
                    <a:pt x="317" y="159"/>
                  </a:cubicBezTo>
                  <a:cubicBezTo>
                    <a:pt x="317" y="159"/>
                    <a:pt x="317" y="127"/>
                    <a:pt x="317" y="96"/>
                  </a:cubicBezTo>
                  <a:cubicBezTo>
                    <a:pt x="317" y="64"/>
                    <a:pt x="285" y="64"/>
                    <a:pt x="285" y="32"/>
                  </a:cubicBezTo>
                  <a:cubicBezTo>
                    <a:pt x="253" y="1"/>
                    <a:pt x="253" y="1"/>
                    <a:pt x="2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002;p18">
              <a:extLst>
                <a:ext uri="{FF2B5EF4-FFF2-40B4-BE49-F238E27FC236}">
                  <a16:creationId xmlns:a16="http://schemas.microsoft.com/office/drawing/2014/main" xmlns="" id="{26BA1D3A-45E5-4267-107F-805936443040}"/>
                </a:ext>
              </a:extLst>
            </p:cNvPr>
            <p:cNvSpPr/>
            <p:nvPr/>
          </p:nvSpPr>
          <p:spPr>
            <a:xfrm>
              <a:off x="2802183" y="2379292"/>
              <a:ext cx="13525" cy="12477"/>
            </a:xfrm>
            <a:custGeom>
              <a:avLst/>
              <a:gdLst/>
              <a:ahLst/>
              <a:cxnLst/>
              <a:rect l="l" t="t" r="r" b="b"/>
              <a:pathLst>
                <a:path w="413" h="381" extrusionOk="0">
                  <a:moveTo>
                    <a:pt x="127" y="0"/>
                  </a:moveTo>
                  <a:cubicBezTo>
                    <a:pt x="127" y="32"/>
                    <a:pt x="95" y="32"/>
                    <a:pt x="95" y="32"/>
                  </a:cubicBezTo>
                  <a:cubicBezTo>
                    <a:pt x="64" y="32"/>
                    <a:pt x="64" y="32"/>
                    <a:pt x="64" y="64"/>
                  </a:cubicBezTo>
                  <a:cubicBezTo>
                    <a:pt x="32" y="64"/>
                    <a:pt x="32" y="95"/>
                    <a:pt x="32" y="95"/>
                  </a:cubicBezTo>
                  <a:cubicBezTo>
                    <a:pt x="0" y="127"/>
                    <a:pt x="0" y="159"/>
                    <a:pt x="0" y="159"/>
                  </a:cubicBezTo>
                  <a:cubicBezTo>
                    <a:pt x="0" y="190"/>
                    <a:pt x="0" y="190"/>
                    <a:pt x="32" y="222"/>
                  </a:cubicBezTo>
                  <a:cubicBezTo>
                    <a:pt x="32" y="254"/>
                    <a:pt x="32" y="254"/>
                    <a:pt x="32" y="285"/>
                  </a:cubicBezTo>
                  <a:lnTo>
                    <a:pt x="64" y="285"/>
                  </a:lnTo>
                  <a:cubicBezTo>
                    <a:pt x="64" y="317"/>
                    <a:pt x="95" y="349"/>
                    <a:pt x="127" y="349"/>
                  </a:cubicBezTo>
                  <a:cubicBezTo>
                    <a:pt x="127" y="380"/>
                    <a:pt x="159" y="380"/>
                    <a:pt x="159" y="380"/>
                  </a:cubicBezTo>
                  <a:lnTo>
                    <a:pt x="285" y="380"/>
                  </a:lnTo>
                  <a:cubicBezTo>
                    <a:pt x="317" y="380"/>
                    <a:pt x="317" y="380"/>
                    <a:pt x="349" y="349"/>
                  </a:cubicBezTo>
                  <a:lnTo>
                    <a:pt x="380" y="349"/>
                  </a:lnTo>
                  <a:cubicBezTo>
                    <a:pt x="380" y="317"/>
                    <a:pt x="380" y="317"/>
                    <a:pt x="411" y="286"/>
                  </a:cubicBezTo>
                  <a:lnTo>
                    <a:pt x="411" y="286"/>
                  </a:lnTo>
                  <a:cubicBezTo>
                    <a:pt x="396" y="301"/>
                    <a:pt x="388" y="309"/>
                    <a:pt x="380" y="317"/>
                  </a:cubicBezTo>
                  <a:lnTo>
                    <a:pt x="380" y="317"/>
                  </a:lnTo>
                  <a:cubicBezTo>
                    <a:pt x="412" y="285"/>
                    <a:pt x="412" y="254"/>
                    <a:pt x="412" y="222"/>
                  </a:cubicBezTo>
                  <a:cubicBezTo>
                    <a:pt x="412" y="222"/>
                    <a:pt x="412" y="190"/>
                    <a:pt x="412" y="190"/>
                  </a:cubicBezTo>
                  <a:cubicBezTo>
                    <a:pt x="412" y="159"/>
                    <a:pt x="380" y="127"/>
                    <a:pt x="380" y="127"/>
                  </a:cubicBezTo>
                  <a:cubicBezTo>
                    <a:pt x="358" y="105"/>
                    <a:pt x="337" y="98"/>
                    <a:pt x="325" y="96"/>
                  </a:cubicBezTo>
                  <a:lnTo>
                    <a:pt x="325" y="96"/>
                  </a:lnTo>
                  <a:cubicBezTo>
                    <a:pt x="313" y="78"/>
                    <a:pt x="306" y="64"/>
                    <a:pt x="285" y="64"/>
                  </a:cubicBezTo>
                  <a:cubicBezTo>
                    <a:pt x="254" y="32"/>
                    <a:pt x="254" y="32"/>
                    <a:pt x="222" y="32"/>
                  </a:cubicBezTo>
                  <a:cubicBezTo>
                    <a:pt x="222" y="0"/>
                    <a:pt x="190" y="0"/>
                    <a:pt x="1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003;p18">
              <a:extLst>
                <a:ext uri="{FF2B5EF4-FFF2-40B4-BE49-F238E27FC236}">
                  <a16:creationId xmlns:a16="http://schemas.microsoft.com/office/drawing/2014/main" xmlns="" id="{1ECD3323-FD5F-0AE6-EDB6-B6699571D136}"/>
                </a:ext>
              </a:extLst>
            </p:cNvPr>
            <p:cNvSpPr/>
            <p:nvPr/>
          </p:nvSpPr>
          <p:spPr>
            <a:xfrm>
              <a:off x="2808406" y="2359578"/>
              <a:ext cx="9366" cy="12477"/>
            </a:xfrm>
            <a:custGeom>
              <a:avLst/>
              <a:gdLst/>
              <a:ahLst/>
              <a:cxnLst/>
              <a:rect l="l" t="t" r="r" b="b"/>
              <a:pathLst>
                <a:path w="286" h="381" extrusionOk="0">
                  <a:moveTo>
                    <a:pt x="95" y="1"/>
                  </a:moveTo>
                  <a:cubicBezTo>
                    <a:pt x="64" y="32"/>
                    <a:pt x="64" y="32"/>
                    <a:pt x="32" y="64"/>
                  </a:cubicBezTo>
                  <a:lnTo>
                    <a:pt x="0" y="64"/>
                  </a:lnTo>
                  <a:cubicBezTo>
                    <a:pt x="0" y="96"/>
                    <a:pt x="0" y="127"/>
                    <a:pt x="0" y="159"/>
                  </a:cubicBezTo>
                  <a:cubicBezTo>
                    <a:pt x="0" y="191"/>
                    <a:pt x="0" y="222"/>
                    <a:pt x="0" y="254"/>
                  </a:cubicBezTo>
                  <a:cubicBezTo>
                    <a:pt x="0" y="286"/>
                    <a:pt x="0" y="286"/>
                    <a:pt x="0" y="317"/>
                  </a:cubicBezTo>
                  <a:cubicBezTo>
                    <a:pt x="32" y="317"/>
                    <a:pt x="32" y="349"/>
                    <a:pt x="32" y="349"/>
                  </a:cubicBezTo>
                  <a:cubicBezTo>
                    <a:pt x="64" y="349"/>
                    <a:pt x="64" y="381"/>
                    <a:pt x="95" y="381"/>
                  </a:cubicBezTo>
                  <a:lnTo>
                    <a:pt x="159" y="381"/>
                  </a:lnTo>
                  <a:cubicBezTo>
                    <a:pt x="190" y="381"/>
                    <a:pt x="222" y="381"/>
                    <a:pt x="222" y="349"/>
                  </a:cubicBezTo>
                  <a:cubicBezTo>
                    <a:pt x="254" y="349"/>
                    <a:pt x="254" y="317"/>
                    <a:pt x="254" y="317"/>
                  </a:cubicBezTo>
                  <a:cubicBezTo>
                    <a:pt x="254" y="286"/>
                    <a:pt x="254" y="286"/>
                    <a:pt x="254" y="254"/>
                  </a:cubicBezTo>
                  <a:cubicBezTo>
                    <a:pt x="285" y="222"/>
                    <a:pt x="285" y="191"/>
                    <a:pt x="285" y="159"/>
                  </a:cubicBezTo>
                  <a:cubicBezTo>
                    <a:pt x="285" y="127"/>
                    <a:pt x="285" y="127"/>
                    <a:pt x="254" y="96"/>
                  </a:cubicBezTo>
                  <a:cubicBezTo>
                    <a:pt x="254" y="64"/>
                    <a:pt x="254" y="64"/>
                    <a:pt x="222" y="64"/>
                  </a:cubicBezTo>
                  <a:cubicBezTo>
                    <a:pt x="222" y="32"/>
                    <a:pt x="222" y="32"/>
                    <a:pt x="190" y="32"/>
                  </a:cubicBezTo>
                  <a:cubicBezTo>
                    <a:pt x="190" y="1"/>
                    <a:pt x="159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004;p18">
              <a:extLst>
                <a:ext uri="{FF2B5EF4-FFF2-40B4-BE49-F238E27FC236}">
                  <a16:creationId xmlns:a16="http://schemas.microsoft.com/office/drawing/2014/main" xmlns="" id="{F2E1C0B8-6722-0F88-DA90-0C32236731F2}"/>
                </a:ext>
              </a:extLst>
            </p:cNvPr>
            <p:cNvSpPr/>
            <p:nvPr/>
          </p:nvSpPr>
          <p:spPr>
            <a:xfrm>
              <a:off x="2813580" y="2338849"/>
              <a:ext cx="11462" cy="10381"/>
            </a:xfrm>
            <a:custGeom>
              <a:avLst/>
              <a:gdLst/>
              <a:ahLst/>
              <a:cxnLst/>
              <a:rect l="l" t="t" r="r" b="b"/>
              <a:pathLst>
                <a:path w="350" h="317" extrusionOk="0">
                  <a:moveTo>
                    <a:pt x="191" y="0"/>
                  </a:moveTo>
                  <a:cubicBezTo>
                    <a:pt x="159" y="0"/>
                    <a:pt x="127" y="0"/>
                    <a:pt x="127" y="32"/>
                  </a:cubicBezTo>
                  <a:cubicBezTo>
                    <a:pt x="127" y="32"/>
                    <a:pt x="96" y="32"/>
                    <a:pt x="96" y="64"/>
                  </a:cubicBezTo>
                  <a:cubicBezTo>
                    <a:pt x="64" y="95"/>
                    <a:pt x="64" y="95"/>
                    <a:pt x="32" y="127"/>
                  </a:cubicBezTo>
                  <a:cubicBezTo>
                    <a:pt x="32" y="127"/>
                    <a:pt x="32" y="159"/>
                    <a:pt x="32" y="159"/>
                  </a:cubicBezTo>
                  <a:cubicBezTo>
                    <a:pt x="1" y="190"/>
                    <a:pt x="1" y="190"/>
                    <a:pt x="1" y="222"/>
                  </a:cubicBezTo>
                  <a:cubicBezTo>
                    <a:pt x="1" y="222"/>
                    <a:pt x="1" y="254"/>
                    <a:pt x="32" y="254"/>
                  </a:cubicBezTo>
                  <a:cubicBezTo>
                    <a:pt x="32" y="285"/>
                    <a:pt x="32" y="285"/>
                    <a:pt x="32" y="285"/>
                  </a:cubicBezTo>
                  <a:cubicBezTo>
                    <a:pt x="64" y="317"/>
                    <a:pt x="64" y="317"/>
                    <a:pt x="64" y="317"/>
                  </a:cubicBezTo>
                  <a:lnTo>
                    <a:pt x="159" y="317"/>
                  </a:lnTo>
                  <a:cubicBezTo>
                    <a:pt x="191" y="317"/>
                    <a:pt x="191" y="285"/>
                    <a:pt x="222" y="285"/>
                  </a:cubicBezTo>
                  <a:cubicBezTo>
                    <a:pt x="222" y="285"/>
                    <a:pt x="254" y="254"/>
                    <a:pt x="254" y="254"/>
                  </a:cubicBezTo>
                  <a:cubicBezTo>
                    <a:pt x="254" y="222"/>
                    <a:pt x="286" y="222"/>
                    <a:pt x="286" y="222"/>
                  </a:cubicBezTo>
                  <a:cubicBezTo>
                    <a:pt x="286" y="222"/>
                    <a:pt x="317" y="190"/>
                    <a:pt x="317" y="190"/>
                  </a:cubicBezTo>
                  <a:cubicBezTo>
                    <a:pt x="317" y="159"/>
                    <a:pt x="317" y="159"/>
                    <a:pt x="349" y="127"/>
                  </a:cubicBezTo>
                  <a:cubicBezTo>
                    <a:pt x="349" y="127"/>
                    <a:pt x="349" y="95"/>
                    <a:pt x="317" y="95"/>
                  </a:cubicBezTo>
                  <a:cubicBezTo>
                    <a:pt x="317" y="64"/>
                    <a:pt x="317" y="64"/>
                    <a:pt x="317" y="64"/>
                  </a:cubicBezTo>
                  <a:cubicBezTo>
                    <a:pt x="317" y="32"/>
                    <a:pt x="286" y="32"/>
                    <a:pt x="286" y="32"/>
                  </a:cubicBezTo>
                  <a:cubicBezTo>
                    <a:pt x="286" y="0"/>
                    <a:pt x="286" y="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005;p18">
              <a:extLst>
                <a:ext uri="{FF2B5EF4-FFF2-40B4-BE49-F238E27FC236}">
                  <a16:creationId xmlns:a16="http://schemas.microsoft.com/office/drawing/2014/main" xmlns="" id="{21CE0CDF-577B-1C08-0DE5-323DE1611048}"/>
                </a:ext>
              </a:extLst>
            </p:cNvPr>
            <p:cNvSpPr/>
            <p:nvPr/>
          </p:nvSpPr>
          <p:spPr>
            <a:xfrm>
              <a:off x="2821898" y="2352308"/>
              <a:ext cx="10381" cy="12477"/>
            </a:xfrm>
            <a:custGeom>
              <a:avLst/>
              <a:gdLst/>
              <a:ahLst/>
              <a:cxnLst/>
              <a:rect l="l" t="t" r="r" b="b"/>
              <a:pathLst>
                <a:path w="317" h="381" extrusionOk="0">
                  <a:moveTo>
                    <a:pt x="95" y="1"/>
                  </a:moveTo>
                  <a:cubicBezTo>
                    <a:pt x="95" y="1"/>
                    <a:pt x="63" y="33"/>
                    <a:pt x="63" y="33"/>
                  </a:cubicBezTo>
                  <a:cubicBezTo>
                    <a:pt x="32" y="33"/>
                    <a:pt x="32" y="64"/>
                    <a:pt x="32" y="64"/>
                  </a:cubicBezTo>
                  <a:cubicBezTo>
                    <a:pt x="32" y="96"/>
                    <a:pt x="0" y="96"/>
                    <a:pt x="0" y="96"/>
                  </a:cubicBezTo>
                  <a:cubicBezTo>
                    <a:pt x="0" y="128"/>
                    <a:pt x="0" y="159"/>
                    <a:pt x="0" y="191"/>
                  </a:cubicBezTo>
                  <a:cubicBezTo>
                    <a:pt x="0" y="191"/>
                    <a:pt x="0" y="223"/>
                    <a:pt x="0" y="223"/>
                  </a:cubicBezTo>
                  <a:cubicBezTo>
                    <a:pt x="32" y="254"/>
                    <a:pt x="32" y="254"/>
                    <a:pt x="32" y="254"/>
                  </a:cubicBezTo>
                  <a:cubicBezTo>
                    <a:pt x="32" y="254"/>
                    <a:pt x="32" y="286"/>
                    <a:pt x="32" y="286"/>
                  </a:cubicBezTo>
                  <a:cubicBezTo>
                    <a:pt x="63" y="286"/>
                    <a:pt x="63" y="318"/>
                    <a:pt x="63" y="318"/>
                  </a:cubicBezTo>
                  <a:cubicBezTo>
                    <a:pt x="63" y="318"/>
                    <a:pt x="95" y="349"/>
                    <a:pt x="95" y="349"/>
                  </a:cubicBezTo>
                  <a:lnTo>
                    <a:pt x="158" y="349"/>
                  </a:lnTo>
                  <a:cubicBezTo>
                    <a:pt x="158" y="349"/>
                    <a:pt x="158" y="349"/>
                    <a:pt x="158" y="349"/>
                  </a:cubicBezTo>
                  <a:lnTo>
                    <a:pt x="158" y="349"/>
                  </a:lnTo>
                  <a:cubicBezTo>
                    <a:pt x="158" y="358"/>
                    <a:pt x="161" y="364"/>
                    <a:pt x="164" y="368"/>
                  </a:cubicBezTo>
                  <a:lnTo>
                    <a:pt x="164" y="368"/>
                  </a:lnTo>
                  <a:cubicBezTo>
                    <a:pt x="168" y="375"/>
                    <a:pt x="176" y="381"/>
                    <a:pt x="190" y="381"/>
                  </a:cubicBezTo>
                  <a:lnTo>
                    <a:pt x="222" y="381"/>
                  </a:lnTo>
                  <a:cubicBezTo>
                    <a:pt x="253" y="349"/>
                    <a:pt x="253" y="349"/>
                    <a:pt x="285" y="318"/>
                  </a:cubicBezTo>
                  <a:cubicBezTo>
                    <a:pt x="285" y="286"/>
                    <a:pt x="317" y="286"/>
                    <a:pt x="317" y="254"/>
                  </a:cubicBezTo>
                  <a:cubicBezTo>
                    <a:pt x="317" y="254"/>
                    <a:pt x="317" y="223"/>
                    <a:pt x="317" y="191"/>
                  </a:cubicBezTo>
                  <a:cubicBezTo>
                    <a:pt x="317" y="191"/>
                    <a:pt x="317" y="191"/>
                    <a:pt x="317" y="159"/>
                  </a:cubicBezTo>
                  <a:cubicBezTo>
                    <a:pt x="317" y="128"/>
                    <a:pt x="285" y="128"/>
                    <a:pt x="285" y="96"/>
                  </a:cubicBezTo>
                  <a:cubicBezTo>
                    <a:pt x="285" y="96"/>
                    <a:pt x="285" y="96"/>
                    <a:pt x="285" y="64"/>
                  </a:cubicBezTo>
                  <a:cubicBezTo>
                    <a:pt x="285" y="64"/>
                    <a:pt x="253" y="33"/>
                    <a:pt x="253" y="33"/>
                  </a:cubicBezTo>
                  <a:cubicBezTo>
                    <a:pt x="222" y="33"/>
                    <a:pt x="222" y="1"/>
                    <a:pt x="1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006;p18">
              <a:extLst>
                <a:ext uri="{FF2B5EF4-FFF2-40B4-BE49-F238E27FC236}">
                  <a16:creationId xmlns:a16="http://schemas.microsoft.com/office/drawing/2014/main" xmlns="" id="{950AB27E-6AD9-F3D7-D01E-4529E9338B52}"/>
                </a:ext>
              </a:extLst>
            </p:cNvPr>
            <p:cNvSpPr/>
            <p:nvPr/>
          </p:nvSpPr>
          <p:spPr>
            <a:xfrm>
              <a:off x="2819802" y="2368911"/>
              <a:ext cx="12477" cy="12903"/>
            </a:xfrm>
            <a:custGeom>
              <a:avLst/>
              <a:gdLst/>
              <a:ahLst/>
              <a:cxnLst/>
              <a:rect l="l" t="t" r="r" b="b"/>
              <a:pathLst>
                <a:path w="381" h="394" extrusionOk="0">
                  <a:moveTo>
                    <a:pt x="127" y="1"/>
                  </a:moveTo>
                  <a:cubicBezTo>
                    <a:pt x="96" y="1"/>
                    <a:pt x="64" y="32"/>
                    <a:pt x="64" y="64"/>
                  </a:cubicBezTo>
                  <a:cubicBezTo>
                    <a:pt x="32" y="64"/>
                    <a:pt x="32" y="96"/>
                    <a:pt x="1" y="96"/>
                  </a:cubicBezTo>
                  <a:cubicBezTo>
                    <a:pt x="1" y="127"/>
                    <a:pt x="1" y="159"/>
                    <a:pt x="1" y="191"/>
                  </a:cubicBezTo>
                  <a:cubicBezTo>
                    <a:pt x="1" y="222"/>
                    <a:pt x="1" y="254"/>
                    <a:pt x="1" y="286"/>
                  </a:cubicBezTo>
                  <a:cubicBezTo>
                    <a:pt x="1" y="286"/>
                    <a:pt x="32" y="317"/>
                    <a:pt x="32" y="349"/>
                  </a:cubicBezTo>
                  <a:cubicBezTo>
                    <a:pt x="77" y="371"/>
                    <a:pt x="122" y="394"/>
                    <a:pt x="167" y="394"/>
                  </a:cubicBezTo>
                  <a:cubicBezTo>
                    <a:pt x="185" y="394"/>
                    <a:pt x="204" y="390"/>
                    <a:pt x="222" y="381"/>
                  </a:cubicBezTo>
                  <a:cubicBezTo>
                    <a:pt x="254" y="381"/>
                    <a:pt x="286" y="381"/>
                    <a:pt x="286" y="349"/>
                  </a:cubicBezTo>
                  <a:lnTo>
                    <a:pt x="317" y="349"/>
                  </a:lnTo>
                  <a:cubicBezTo>
                    <a:pt x="317" y="349"/>
                    <a:pt x="317" y="317"/>
                    <a:pt x="317" y="317"/>
                  </a:cubicBezTo>
                  <a:cubicBezTo>
                    <a:pt x="349" y="317"/>
                    <a:pt x="349" y="286"/>
                    <a:pt x="349" y="286"/>
                  </a:cubicBezTo>
                  <a:cubicBezTo>
                    <a:pt x="381" y="254"/>
                    <a:pt x="381" y="222"/>
                    <a:pt x="381" y="191"/>
                  </a:cubicBezTo>
                  <a:cubicBezTo>
                    <a:pt x="381" y="159"/>
                    <a:pt x="381" y="159"/>
                    <a:pt x="381" y="127"/>
                  </a:cubicBezTo>
                  <a:cubicBezTo>
                    <a:pt x="381" y="96"/>
                    <a:pt x="381" y="96"/>
                    <a:pt x="349" y="64"/>
                  </a:cubicBezTo>
                  <a:cubicBezTo>
                    <a:pt x="349" y="64"/>
                    <a:pt x="317" y="32"/>
                    <a:pt x="317" y="32"/>
                  </a:cubicBezTo>
                  <a:cubicBezTo>
                    <a:pt x="286" y="32"/>
                    <a:pt x="286" y="1"/>
                    <a:pt x="2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007;p18">
              <a:extLst>
                <a:ext uri="{FF2B5EF4-FFF2-40B4-BE49-F238E27FC236}">
                  <a16:creationId xmlns:a16="http://schemas.microsoft.com/office/drawing/2014/main" xmlns="" id="{9BE93E08-32C1-9800-C519-CBF2E1BE3A4C}"/>
                </a:ext>
              </a:extLst>
            </p:cNvPr>
            <p:cNvSpPr/>
            <p:nvPr/>
          </p:nvSpPr>
          <p:spPr>
            <a:xfrm>
              <a:off x="2822913" y="2440465"/>
              <a:ext cx="8351" cy="8351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96" y="1"/>
                  </a:moveTo>
                  <a:cubicBezTo>
                    <a:pt x="64" y="1"/>
                    <a:pt x="64" y="1"/>
                    <a:pt x="32" y="32"/>
                  </a:cubicBezTo>
                  <a:cubicBezTo>
                    <a:pt x="32" y="32"/>
                    <a:pt x="32" y="32"/>
                    <a:pt x="32" y="64"/>
                  </a:cubicBezTo>
                  <a:cubicBezTo>
                    <a:pt x="32" y="64"/>
                    <a:pt x="1" y="96"/>
                    <a:pt x="1" y="96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1" y="159"/>
                    <a:pt x="1" y="191"/>
                    <a:pt x="32" y="222"/>
                  </a:cubicBezTo>
                  <a:cubicBezTo>
                    <a:pt x="54" y="244"/>
                    <a:pt x="75" y="251"/>
                    <a:pt x="96" y="253"/>
                  </a:cubicBezTo>
                  <a:lnTo>
                    <a:pt x="96" y="253"/>
                  </a:lnTo>
                  <a:cubicBezTo>
                    <a:pt x="96" y="254"/>
                    <a:pt x="96" y="254"/>
                    <a:pt x="96" y="254"/>
                  </a:cubicBezTo>
                  <a:lnTo>
                    <a:pt x="191" y="254"/>
                  </a:lnTo>
                  <a:cubicBezTo>
                    <a:pt x="191" y="222"/>
                    <a:pt x="222" y="222"/>
                    <a:pt x="222" y="222"/>
                  </a:cubicBezTo>
                  <a:cubicBezTo>
                    <a:pt x="254" y="191"/>
                    <a:pt x="254" y="191"/>
                    <a:pt x="254" y="159"/>
                  </a:cubicBezTo>
                  <a:cubicBezTo>
                    <a:pt x="254" y="159"/>
                    <a:pt x="254" y="127"/>
                    <a:pt x="254" y="127"/>
                  </a:cubicBezTo>
                  <a:cubicBezTo>
                    <a:pt x="254" y="96"/>
                    <a:pt x="254" y="96"/>
                    <a:pt x="254" y="64"/>
                  </a:cubicBezTo>
                  <a:cubicBezTo>
                    <a:pt x="254" y="64"/>
                    <a:pt x="254" y="32"/>
                    <a:pt x="222" y="32"/>
                  </a:cubicBezTo>
                  <a:cubicBezTo>
                    <a:pt x="222" y="32"/>
                    <a:pt x="222" y="32"/>
                    <a:pt x="1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008;p18">
              <a:extLst>
                <a:ext uri="{FF2B5EF4-FFF2-40B4-BE49-F238E27FC236}">
                  <a16:creationId xmlns:a16="http://schemas.microsoft.com/office/drawing/2014/main" xmlns="" id="{5107D0A4-2522-0191-C044-66C29CD9EA33}"/>
                </a:ext>
              </a:extLst>
            </p:cNvPr>
            <p:cNvSpPr/>
            <p:nvPr/>
          </p:nvSpPr>
          <p:spPr>
            <a:xfrm>
              <a:off x="2802183" y="2434243"/>
              <a:ext cx="10414" cy="11462"/>
            </a:xfrm>
            <a:custGeom>
              <a:avLst/>
              <a:gdLst/>
              <a:ahLst/>
              <a:cxnLst/>
              <a:rect l="l" t="t" r="r" b="b"/>
              <a:pathLst>
                <a:path w="318" h="350" extrusionOk="0">
                  <a:moveTo>
                    <a:pt x="159" y="1"/>
                  </a:moveTo>
                  <a:cubicBezTo>
                    <a:pt x="159" y="1"/>
                    <a:pt x="127" y="1"/>
                    <a:pt x="127" y="32"/>
                  </a:cubicBezTo>
                  <a:lnTo>
                    <a:pt x="95" y="32"/>
                  </a:lnTo>
                  <a:cubicBezTo>
                    <a:pt x="64" y="32"/>
                    <a:pt x="32" y="64"/>
                    <a:pt x="32" y="64"/>
                  </a:cubicBezTo>
                  <a:cubicBezTo>
                    <a:pt x="32" y="96"/>
                    <a:pt x="32" y="96"/>
                    <a:pt x="0" y="127"/>
                  </a:cubicBezTo>
                  <a:cubicBezTo>
                    <a:pt x="0" y="127"/>
                    <a:pt x="0" y="159"/>
                    <a:pt x="0" y="191"/>
                  </a:cubicBezTo>
                  <a:cubicBezTo>
                    <a:pt x="0" y="191"/>
                    <a:pt x="0" y="222"/>
                    <a:pt x="0" y="222"/>
                  </a:cubicBezTo>
                  <a:cubicBezTo>
                    <a:pt x="0" y="222"/>
                    <a:pt x="32" y="254"/>
                    <a:pt x="32" y="254"/>
                  </a:cubicBezTo>
                  <a:cubicBezTo>
                    <a:pt x="32" y="286"/>
                    <a:pt x="64" y="317"/>
                    <a:pt x="95" y="317"/>
                  </a:cubicBezTo>
                  <a:cubicBezTo>
                    <a:pt x="95" y="317"/>
                    <a:pt x="95" y="317"/>
                    <a:pt x="95" y="349"/>
                  </a:cubicBezTo>
                  <a:lnTo>
                    <a:pt x="222" y="349"/>
                  </a:lnTo>
                  <a:cubicBezTo>
                    <a:pt x="222" y="349"/>
                    <a:pt x="222" y="349"/>
                    <a:pt x="222" y="317"/>
                  </a:cubicBezTo>
                  <a:lnTo>
                    <a:pt x="254" y="317"/>
                  </a:lnTo>
                  <a:cubicBezTo>
                    <a:pt x="254" y="317"/>
                    <a:pt x="285" y="286"/>
                    <a:pt x="285" y="286"/>
                  </a:cubicBezTo>
                  <a:cubicBezTo>
                    <a:pt x="317" y="254"/>
                    <a:pt x="317" y="254"/>
                    <a:pt x="317" y="254"/>
                  </a:cubicBezTo>
                  <a:cubicBezTo>
                    <a:pt x="317" y="222"/>
                    <a:pt x="317" y="191"/>
                    <a:pt x="317" y="191"/>
                  </a:cubicBezTo>
                  <a:cubicBezTo>
                    <a:pt x="317" y="159"/>
                    <a:pt x="317" y="159"/>
                    <a:pt x="317" y="127"/>
                  </a:cubicBezTo>
                  <a:cubicBezTo>
                    <a:pt x="317" y="127"/>
                    <a:pt x="317" y="96"/>
                    <a:pt x="317" y="96"/>
                  </a:cubicBezTo>
                  <a:cubicBezTo>
                    <a:pt x="285" y="64"/>
                    <a:pt x="285" y="64"/>
                    <a:pt x="254" y="32"/>
                  </a:cubicBezTo>
                  <a:lnTo>
                    <a:pt x="222" y="32"/>
                  </a:lnTo>
                  <a:cubicBezTo>
                    <a:pt x="222" y="1"/>
                    <a:pt x="190" y="1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009;p18">
              <a:extLst>
                <a:ext uri="{FF2B5EF4-FFF2-40B4-BE49-F238E27FC236}">
                  <a16:creationId xmlns:a16="http://schemas.microsoft.com/office/drawing/2014/main" xmlns="" id="{00629C07-1A69-4067-067F-12CDEA65D694}"/>
                </a:ext>
              </a:extLst>
            </p:cNvPr>
            <p:cNvSpPr/>
            <p:nvPr/>
          </p:nvSpPr>
          <p:spPr>
            <a:xfrm>
              <a:off x="2839516" y="2306691"/>
              <a:ext cx="8318" cy="8318"/>
            </a:xfrm>
            <a:custGeom>
              <a:avLst/>
              <a:gdLst/>
              <a:ahLst/>
              <a:cxnLst/>
              <a:rect l="l" t="t" r="r" b="b"/>
              <a:pathLst>
                <a:path w="254" h="254" extrusionOk="0">
                  <a:moveTo>
                    <a:pt x="95" y="1"/>
                  </a:moveTo>
                  <a:cubicBezTo>
                    <a:pt x="95" y="1"/>
                    <a:pt x="64" y="32"/>
                    <a:pt x="64" y="32"/>
                  </a:cubicBezTo>
                  <a:cubicBezTo>
                    <a:pt x="64" y="32"/>
                    <a:pt x="32" y="32"/>
                    <a:pt x="32" y="64"/>
                  </a:cubicBezTo>
                  <a:cubicBezTo>
                    <a:pt x="0" y="96"/>
                    <a:pt x="0" y="96"/>
                    <a:pt x="0" y="127"/>
                  </a:cubicBezTo>
                  <a:cubicBezTo>
                    <a:pt x="0" y="127"/>
                    <a:pt x="0" y="159"/>
                    <a:pt x="0" y="159"/>
                  </a:cubicBezTo>
                  <a:cubicBezTo>
                    <a:pt x="32" y="191"/>
                    <a:pt x="32" y="191"/>
                    <a:pt x="32" y="222"/>
                  </a:cubicBezTo>
                  <a:cubicBezTo>
                    <a:pt x="64" y="222"/>
                    <a:pt x="64" y="222"/>
                    <a:pt x="95" y="254"/>
                  </a:cubicBezTo>
                  <a:lnTo>
                    <a:pt x="190" y="254"/>
                  </a:lnTo>
                  <a:cubicBezTo>
                    <a:pt x="222" y="222"/>
                    <a:pt x="222" y="222"/>
                    <a:pt x="254" y="191"/>
                  </a:cubicBezTo>
                  <a:cubicBezTo>
                    <a:pt x="254" y="191"/>
                    <a:pt x="254" y="191"/>
                    <a:pt x="254" y="159"/>
                  </a:cubicBezTo>
                  <a:cubicBezTo>
                    <a:pt x="254" y="127"/>
                    <a:pt x="254" y="127"/>
                    <a:pt x="254" y="96"/>
                  </a:cubicBezTo>
                  <a:cubicBezTo>
                    <a:pt x="254" y="96"/>
                    <a:pt x="254" y="64"/>
                    <a:pt x="254" y="64"/>
                  </a:cubicBezTo>
                  <a:cubicBezTo>
                    <a:pt x="254" y="64"/>
                    <a:pt x="254" y="32"/>
                    <a:pt x="222" y="32"/>
                  </a:cubicBezTo>
                  <a:cubicBezTo>
                    <a:pt x="222" y="32"/>
                    <a:pt x="222" y="1"/>
                    <a:pt x="2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010;p18">
              <a:extLst>
                <a:ext uri="{FF2B5EF4-FFF2-40B4-BE49-F238E27FC236}">
                  <a16:creationId xmlns:a16="http://schemas.microsoft.com/office/drawing/2014/main" xmlns="" id="{25707B3B-033C-8017-13A7-3806B823FD27}"/>
                </a:ext>
              </a:extLst>
            </p:cNvPr>
            <p:cNvSpPr/>
            <p:nvPr/>
          </p:nvSpPr>
          <p:spPr>
            <a:xfrm>
              <a:off x="2842627" y="2279739"/>
              <a:ext cx="7303" cy="6255"/>
            </a:xfrm>
            <a:custGeom>
              <a:avLst/>
              <a:gdLst/>
              <a:ahLst/>
              <a:cxnLst/>
              <a:rect l="l" t="t" r="r" b="b"/>
              <a:pathLst>
                <a:path w="223" h="191" extrusionOk="0">
                  <a:moveTo>
                    <a:pt x="95" y="0"/>
                  </a:moveTo>
                  <a:cubicBezTo>
                    <a:pt x="95" y="0"/>
                    <a:pt x="64" y="32"/>
                    <a:pt x="32" y="32"/>
                  </a:cubicBezTo>
                  <a:cubicBezTo>
                    <a:pt x="32" y="32"/>
                    <a:pt x="32" y="63"/>
                    <a:pt x="0" y="63"/>
                  </a:cubicBezTo>
                  <a:cubicBezTo>
                    <a:pt x="0" y="95"/>
                    <a:pt x="0" y="95"/>
                    <a:pt x="0" y="127"/>
                  </a:cubicBezTo>
                  <a:cubicBezTo>
                    <a:pt x="0" y="158"/>
                    <a:pt x="32" y="158"/>
                    <a:pt x="32" y="190"/>
                  </a:cubicBezTo>
                  <a:lnTo>
                    <a:pt x="127" y="190"/>
                  </a:lnTo>
                  <a:cubicBezTo>
                    <a:pt x="159" y="190"/>
                    <a:pt x="159" y="158"/>
                    <a:pt x="159" y="158"/>
                  </a:cubicBezTo>
                  <a:cubicBezTo>
                    <a:pt x="190" y="127"/>
                    <a:pt x="190" y="127"/>
                    <a:pt x="190" y="95"/>
                  </a:cubicBezTo>
                  <a:lnTo>
                    <a:pt x="222" y="95"/>
                  </a:lnTo>
                  <a:cubicBezTo>
                    <a:pt x="222" y="63"/>
                    <a:pt x="222" y="63"/>
                    <a:pt x="222" y="63"/>
                  </a:cubicBezTo>
                  <a:cubicBezTo>
                    <a:pt x="222" y="32"/>
                    <a:pt x="222" y="32"/>
                    <a:pt x="222" y="32"/>
                  </a:cubicBezTo>
                  <a:cubicBezTo>
                    <a:pt x="190" y="32"/>
                    <a:pt x="190" y="32"/>
                    <a:pt x="1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011;p18">
              <a:extLst>
                <a:ext uri="{FF2B5EF4-FFF2-40B4-BE49-F238E27FC236}">
                  <a16:creationId xmlns:a16="http://schemas.microsoft.com/office/drawing/2014/main" xmlns="" id="{8B3D5891-0233-F5EB-0210-D3ABFE9DE301}"/>
                </a:ext>
              </a:extLst>
            </p:cNvPr>
            <p:cNvSpPr/>
            <p:nvPr/>
          </p:nvSpPr>
          <p:spPr>
            <a:xfrm>
              <a:off x="2925577" y="2567002"/>
              <a:ext cx="11462" cy="8056"/>
            </a:xfrm>
            <a:custGeom>
              <a:avLst/>
              <a:gdLst/>
              <a:ahLst/>
              <a:cxnLst/>
              <a:rect l="l" t="t" r="r" b="b"/>
              <a:pathLst>
                <a:path w="350" h="246" extrusionOk="0">
                  <a:moveTo>
                    <a:pt x="159" y="0"/>
                  </a:moveTo>
                  <a:cubicBezTo>
                    <a:pt x="96" y="0"/>
                    <a:pt x="1" y="127"/>
                    <a:pt x="96" y="222"/>
                  </a:cubicBezTo>
                  <a:lnTo>
                    <a:pt x="128" y="222"/>
                  </a:lnTo>
                  <a:cubicBezTo>
                    <a:pt x="144" y="238"/>
                    <a:pt x="159" y="246"/>
                    <a:pt x="179" y="246"/>
                  </a:cubicBezTo>
                  <a:cubicBezTo>
                    <a:pt x="199" y="246"/>
                    <a:pt x="223" y="238"/>
                    <a:pt x="254" y="222"/>
                  </a:cubicBezTo>
                  <a:cubicBezTo>
                    <a:pt x="349" y="127"/>
                    <a:pt x="286" y="0"/>
                    <a:pt x="1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012;p18">
              <a:extLst>
                <a:ext uri="{FF2B5EF4-FFF2-40B4-BE49-F238E27FC236}">
                  <a16:creationId xmlns:a16="http://schemas.microsoft.com/office/drawing/2014/main" xmlns="" id="{1EE90D02-77DD-5D66-6E92-DBD62F007204}"/>
                </a:ext>
              </a:extLst>
            </p:cNvPr>
            <p:cNvSpPr/>
            <p:nvPr/>
          </p:nvSpPr>
          <p:spPr>
            <a:xfrm>
              <a:off x="2938054" y="2556883"/>
              <a:ext cx="9366" cy="9104"/>
            </a:xfrm>
            <a:custGeom>
              <a:avLst/>
              <a:gdLst/>
              <a:ahLst/>
              <a:cxnLst/>
              <a:rect l="l" t="t" r="r" b="b"/>
              <a:pathLst>
                <a:path w="286" h="278" extrusionOk="0">
                  <a:moveTo>
                    <a:pt x="158" y="1"/>
                  </a:moveTo>
                  <a:cubicBezTo>
                    <a:pt x="150" y="1"/>
                    <a:pt x="143" y="9"/>
                    <a:pt x="127" y="24"/>
                  </a:cubicBezTo>
                  <a:lnTo>
                    <a:pt x="63" y="24"/>
                  </a:lnTo>
                  <a:cubicBezTo>
                    <a:pt x="63" y="56"/>
                    <a:pt x="63" y="56"/>
                    <a:pt x="32" y="56"/>
                  </a:cubicBezTo>
                  <a:cubicBezTo>
                    <a:pt x="32" y="56"/>
                    <a:pt x="32" y="88"/>
                    <a:pt x="32" y="88"/>
                  </a:cubicBezTo>
                  <a:cubicBezTo>
                    <a:pt x="0" y="88"/>
                    <a:pt x="0" y="119"/>
                    <a:pt x="0" y="119"/>
                  </a:cubicBezTo>
                  <a:cubicBezTo>
                    <a:pt x="0" y="151"/>
                    <a:pt x="0" y="151"/>
                    <a:pt x="0" y="183"/>
                  </a:cubicBezTo>
                  <a:cubicBezTo>
                    <a:pt x="0" y="214"/>
                    <a:pt x="32" y="214"/>
                    <a:pt x="32" y="246"/>
                  </a:cubicBezTo>
                  <a:cubicBezTo>
                    <a:pt x="63" y="246"/>
                    <a:pt x="63" y="278"/>
                    <a:pt x="95" y="278"/>
                  </a:cubicBezTo>
                  <a:lnTo>
                    <a:pt x="190" y="278"/>
                  </a:lnTo>
                  <a:cubicBezTo>
                    <a:pt x="222" y="246"/>
                    <a:pt x="222" y="246"/>
                    <a:pt x="222" y="246"/>
                  </a:cubicBezTo>
                  <a:cubicBezTo>
                    <a:pt x="253" y="246"/>
                    <a:pt x="253" y="214"/>
                    <a:pt x="253" y="214"/>
                  </a:cubicBezTo>
                  <a:cubicBezTo>
                    <a:pt x="253" y="214"/>
                    <a:pt x="285" y="183"/>
                    <a:pt x="285" y="183"/>
                  </a:cubicBezTo>
                  <a:cubicBezTo>
                    <a:pt x="285" y="183"/>
                    <a:pt x="285" y="151"/>
                    <a:pt x="285" y="151"/>
                  </a:cubicBezTo>
                  <a:cubicBezTo>
                    <a:pt x="285" y="151"/>
                    <a:pt x="285" y="119"/>
                    <a:pt x="285" y="88"/>
                  </a:cubicBezTo>
                  <a:cubicBezTo>
                    <a:pt x="285" y="88"/>
                    <a:pt x="253" y="56"/>
                    <a:pt x="253" y="56"/>
                  </a:cubicBezTo>
                  <a:cubicBezTo>
                    <a:pt x="222" y="24"/>
                    <a:pt x="222" y="24"/>
                    <a:pt x="190" y="24"/>
                  </a:cubicBezTo>
                  <a:cubicBezTo>
                    <a:pt x="174" y="9"/>
                    <a:pt x="166" y="1"/>
                    <a:pt x="1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013;p18">
              <a:extLst>
                <a:ext uri="{FF2B5EF4-FFF2-40B4-BE49-F238E27FC236}">
                  <a16:creationId xmlns:a16="http://schemas.microsoft.com/office/drawing/2014/main" xmlns="" id="{8F3D6CCC-31EB-BA8B-A82B-8D002E24E2FC}"/>
                </a:ext>
              </a:extLst>
            </p:cNvPr>
            <p:cNvSpPr/>
            <p:nvPr/>
          </p:nvSpPr>
          <p:spPr>
            <a:xfrm>
              <a:off x="2937006" y="2542376"/>
              <a:ext cx="11429" cy="12215"/>
            </a:xfrm>
            <a:custGeom>
              <a:avLst/>
              <a:gdLst/>
              <a:ahLst/>
              <a:cxnLst/>
              <a:rect l="l" t="t" r="r" b="b"/>
              <a:pathLst>
                <a:path w="349" h="373" extrusionOk="0">
                  <a:moveTo>
                    <a:pt x="206" y="0"/>
                  </a:moveTo>
                  <a:cubicBezTo>
                    <a:pt x="190" y="0"/>
                    <a:pt x="175" y="8"/>
                    <a:pt x="159" y="24"/>
                  </a:cubicBezTo>
                  <a:lnTo>
                    <a:pt x="127" y="24"/>
                  </a:lnTo>
                  <a:cubicBezTo>
                    <a:pt x="95" y="56"/>
                    <a:pt x="95" y="56"/>
                    <a:pt x="95" y="87"/>
                  </a:cubicBezTo>
                  <a:lnTo>
                    <a:pt x="64" y="87"/>
                  </a:lnTo>
                  <a:cubicBezTo>
                    <a:pt x="64" y="87"/>
                    <a:pt x="64" y="119"/>
                    <a:pt x="64" y="119"/>
                  </a:cubicBezTo>
                  <a:cubicBezTo>
                    <a:pt x="64" y="119"/>
                    <a:pt x="64" y="151"/>
                    <a:pt x="32" y="151"/>
                  </a:cubicBezTo>
                  <a:cubicBezTo>
                    <a:pt x="32" y="182"/>
                    <a:pt x="32" y="182"/>
                    <a:pt x="32" y="214"/>
                  </a:cubicBezTo>
                  <a:cubicBezTo>
                    <a:pt x="0" y="246"/>
                    <a:pt x="0" y="246"/>
                    <a:pt x="0" y="277"/>
                  </a:cubicBezTo>
                  <a:cubicBezTo>
                    <a:pt x="0" y="277"/>
                    <a:pt x="32" y="309"/>
                    <a:pt x="32" y="309"/>
                  </a:cubicBezTo>
                  <a:cubicBezTo>
                    <a:pt x="32" y="341"/>
                    <a:pt x="32" y="341"/>
                    <a:pt x="64" y="341"/>
                  </a:cubicBezTo>
                  <a:cubicBezTo>
                    <a:pt x="64" y="372"/>
                    <a:pt x="64" y="372"/>
                    <a:pt x="95" y="372"/>
                  </a:cubicBezTo>
                  <a:lnTo>
                    <a:pt x="222" y="372"/>
                  </a:lnTo>
                  <a:cubicBezTo>
                    <a:pt x="254" y="341"/>
                    <a:pt x="254" y="341"/>
                    <a:pt x="285" y="309"/>
                  </a:cubicBezTo>
                  <a:cubicBezTo>
                    <a:pt x="285" y="309"/>
                    <a:pt x="285" y="277"/>
                    <a:pt x="317" y="277"/>
                  </a:cubicBezTo>
                  <a:cubicBezTo>
                    <a:pt x="317" y="246"/>
                    <a:pt x="317" y="246"/>
                    <a:pt x="317" y="214"/>
                  </a:cubicBezTo>
                  <a:cubicBezTo>
                    <a:pt x="317" y="214"/>
                    <a:pt x="349" y="214"/>
                    <a:pt x="349" y="182"/>
                  </a:cubicBezTo>
                  <a:cubicBezTo>
                    <a:pt x="349" y="182"/>
                    <a:pt x="349" y="151"/>
                    <a:pt x="349" y="119"/>
                  </a:cubicBezTo>
                  <a:cubicBezTo>
                    <a:pt x="349" y="87"/>
                    <a:pt x="317" y="87"/>
                    <a:pt x="317" y="56"/>
                  </a:cubicBezTo>
                  <a:cubicBezTo>
                    <a:pt x="317" y="56"/>
                    <a:pt x="285" y="24"/>
                    <a:pt x="285" y="24"/>
                  </a:cubicBezTo>
                  <a:lnTo>
                    <a:pt x="254" y="24"/>
                  </a:lnTo>
                  <a:cubicBezTo>
                    <a:pt x="238" y="8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014;p18">
              <a:extLst>
                <a:ext uri="{FF2B5EF4-FFF2-40B4-BE49-F238E27FC236}">
                  <a16:creationId xmlns:a16="http://schemas.microsoft.com/office/drawing/2014/main" xmlns="" id="{00B15762-6852-360B-C6B2-5C8555F57AA1}"/>
                </a:ext>
              </a:extLst>
            </p:cNvPr>
            <p:cNvSpPr/>
            <p:nvPr/>
          </p:nvSpPr>
          <p:spPr>
            <a:xfrm>
              <a:off x="2949450" y="2568050"/>
              <a:ext cx="9366" cy="9366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27" y="0"/>
                  </a:moveTo>
                  <a:cubicBezTo>
                    <a:pt x="95" y="0"/>
                    <a:pt x="95" y="32"/>
                    <a:pt x="64" y="32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95"/>
                    <a:pt x="32" y="95"/>
                    <a:pt x="0" y="95"/>
                  </a:cubicBezTo>
                  <a:cubicBezTo>
                    <a:pt x="0" y="127"/>
                    <a:pt x="0" y="127"/>
                    <a:pt x="0" y="158"/>
                  </a:cubicBezTo>
                  <a:cubicBezTo>
                    <a:pt x="0" y="158"/>
                    <a:pt x="0" y="190"/>
                    <a:pt x="32" y="190"/>
                  </a:cubicBezTo>
                  <a:cubicBezTo>
                    <a:pt x="32" y="222"/>
                    <a:pt x="32" y="222"/>
                    <a:pt x="32" y="253"/>
                  </a:cubicBezTo>
                  <a:lnTo>
                    <a:pt x="64" y="253"/>
                  </a:lnTo>
                  <a:cubicBezTo>
                    <a:pt x="64" y="253"/>
                    <a:pt x="64" y="253"/>
                    <a:pt x="95" y="285"/>
                  </a:cubicBezTo>
                  <a:lnTo>
                    <a:pt x="159" y="285"/>
                  </a:lnTo>
                  <a:cubicBezTo>
                    <a:pt x="190" y="285"/>
                    <a:pt x="222" y="253"/>
                    <a:pt x="222" y="253"/>
                  </a:cubicBezTo>
                  <a:lnTo>
                    <a:pt x="254" y="253"/>
                  </a:lnTo>
                  <a:cubicBezTo>
                    <a:pt x="254" y="222"/>
                    <a:pt x="254" y="222"/>
                    <a:pt x="254" y="222"/>
                  </a:cubicBezTo>
                  <a:cubicBezTo>
                    <a:pt x="254" y="190"/>
                    <a:pt x="254" y="190"/>
                    <a:pt x="285" y="190"/>
                  </a:cubicBezTo>
                  <a:cubicBezTo>
                    <a:pt x="285" y="158"/>
                    <a:pt x="285" y="127"/>
                    <a:pt x="285" y="127"/>
                  </a:cubicBezTo>
                  <a:cubicBezTo>
                    <a:pt x="285" y="127"/>
                    <a:pt x="285" y="95"/>
                    <a:pt x="285" y="95"/>
                  </a:cubicBezTo>
                  <a:cubicBezTo>
                    <a:pt x="254" y="63"/>
                    <a:pt x="254" y="63"/>
                    <a:pt x="254" y="63"/>
                  </a:cubicBezTo>
                  <a:cubicBezTo>
                    <a:pt x="254" y="32"/>
                    <a:pt x="254" y="32"/>
                    <a:pt x="222" y="32"/>
                  </a:cubicBezTo>
                  <a:lnTo>
                    <a:pt x="190" y="32"/>
                  </a:lnTo>
                  <a:cubicBezTo>
                    <a:pt x="190" y="0"/>
                    <a:pt x="159" y="0"/>
                    <a:pt x="1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015;p18">
              <a:extLst>
                <a:ext uri="{FF2B5EF4-FFF2-40B4-BE49-F238E27FC236}">
                  <a16:creationId xmlns:a16="http://schemas.microsoft.com/office/drawing/2014/main" xmlns="" id="{E97DCEA8-9744-E6D5-3587-DB5FB4C286B2}"/>
                </a:ext>
              </a:extLst>
            </p:cNvPr>
            <p:cNvSpPr/>
            <p:nvPr/>
          </p:nvSpPr>
          <p:spPr>
            <a:xfrm>
              <a:off x="2797009" y="2627159"/>
              <a:ext cx="12477" cy="12477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0"/>
                  </a:moveTo>
                  <a:cubicBezTo>
                    <a:pt x="158" y="0"/>
                    <a:pt x="127" y="32"/>
                    <a:pt x="95" y="32"/>
                  </a:cubicBezTo>
                  <a:cubicBezTo>
                    <a:pt x="95" y="32"/>
                    <a:pt x="63" y="64"/>
                    <a:pt x="63" y="64"/>
                  </a:cubicBezTo>
                  <a:cubicBezTo>
                    <a:pt x="32" y="95"/>
                    <a:pt x="32" y="95"/>
                    <a:pt x="0" y="127"/>
                  </a:cubicBezTo>
                  <a:cubicBezTo>
                    <a:pt x="0" y="159"/>
                    <a:pt x="0" y="190"/>
                    <a:pt x="0" y="190"/>
                  </a:cubicBezTo>
                  <a:cubicBezTo>
                    <a:pt x="0" y="222"/>
                    <a:pt x="0" y="222"/>
                    <a:pt x="0" y="254"/>
                  </a:cubicBezTo>
                  <a:cubicBezTo>
                    <a:pt x="0" y="285"/>
                    <a:pt x="32" y="317"/>
                    <a:pt x="63" y="349"/>
                  </a:cubicBezTo>
                  <a:lnTo>
                    <a:pt x="95" y="349"/>
                  </a:lnTo>
                  <a:cubicBezTo>
                    <a:pt x="127" y="380"/>
                    <a:pt x="158" y="380"/>
                    <a:pt x="190" y="380"/>
                  </a:cubicBezTo>
                  <a:lnTo>
                    <a:pt x="253" y="380"/>
                  </a:lnTo>
                  <a:cubicBezTo>
                    <a:pt x="285" y="349"/>
                    <a:pt x="317" y="349"/>
                    <a:pt x="317" y="317"/>
                  </a:cubicBezTo>
                  <a:cubicBezTo>
                    <a:pt x="348" y="317"/>
                    <a:pt x="348" y="285"/>
                    <a:pt x="348" y="285"/>
                  </a:cubicBezTo>
                  <a:cubicBezTo>
                    <a:pt x="380" y="254"/>
                    <a:pt x="380" y="222"/>
                    <a:pt x="380" y="190"/>
                  </a:cubicBezTo>
                  <a:cubicBezTo>
                    <a:pt x="380" y="190"/>
                    <a:pt x="380" y="159"/>
                    <a:pt x="380" y="159"/>
                  </a:cubicBezTo>
                  <a:cubicBezTo>
                    <a:pt x="348" y="127"/>
                    <a:pt x="348" y="95"/>
                    <a:pt x="317" y="64"/>
                  </a:cubicBezTo>
                  <a:cubicBezTo>
                    <a:pt x="317" y="64"/>
                    <a:pt x="285" y="32"/>
                    <a:pt x="285" y="32"/>
                  </a:cubicBezTo>
                  <a:cubicBezTo>
                    <a:pt x="253" y="32"/>
                    <a:pt x="222" y="0"/>
                    <a:pt x="1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016;p18">
              <a:extLst>
                <a:ext uri="{FF2B5EF4-FFF2-40B4-BE49-F238E27FC236}">
                  <a16:creationId xmlns:a16="http://schemas.microsoft.com/office/drawing/2014/main" xmlns="" id="{DEADED3E-8873-1AFE-1B72-A6281D4E4C84}"/>
                </a:ext>
              </a:extLst>
            </p:cNvPr>
            <p:cNvSpPr/>
            <p:nvPr/>
          </p:nvSpPr>
          <p:spPr>
            <a:xfrm>
              <a:off x="2801136" y="2638555"/>
              <a:ext cx="11462" cy="11429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96" y="1"/>
                  </a:moveTo>
                  <a:cubicBezTo>
                    <a:pt x="64" y="1"/>
                    <a:pt x="64" y="32"/>
                    <a:pt x="32" y="32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" y="96"/>
                    <a:pt x="1" y="127"/>
                    <a:pt x="1" y="159"/>
                  </a:cubicBezTo>
                  <a:cubicBezTo>
                    <a:pt x="1" y="159"/>
                    <a:pt x="1" y="191"/>
                    <a:pt x="1" y="191"/>
                  </a:cubicBezTo>
                  <a:cubicBezTo>
                    <a:pt x="1" y="222"/>
                    <a:pt x="32" y="222"/>
                    <a:pt x="32" y="254"/>
                  </a:cubicBezTo>
                  <a:cubicBezTo>
                    <a:pt x="64" y="254"/>
                    <a:pt x="64" y="286"/>
                    <a:pt x="64" y="286"/>
                  </a:cubicBezTo>
                  <a:lnTo>
                    <a:pt x="96" y="317"/>
                  </a:lnTo>
                  <a:cubicBezTo>
                    <a:pt x="127" y="317"/>
                    <a:pt x="127" y="349"/>
                    <a:pt x="159" y="349"/>
                  </a:cubicBezTo>
                  <a:lnTo>
                    <a:pt x="254" y="349"/>
                  </a:lnTo>
                  <a:cubicBezTo>
                    <a:pt x="286" y="317"/>
                    <a:pt x="286" y="317"/>
                    <a:pt x="317" y="317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49" y="254"/>
                    <a:pt x="349" y="222"/>
                    <a:pt x="349" y="191"/>
                  </a:cubicBezTo>
                  <a:cubicBezTo>
                    <a:pt x="349" y="191"/>
                    <a:pt x="349" y="159"/>
                    <a:pt x="349" y="159"/>
                  </a:cubicBezTo>
                  <a:cubicBezTo>
                    <a:pt x="349" y="127"/>
                    <a:pt x="317" y="127"/>
                    <a:pt x="317" y="127"/>
                  </a:cubicBezTo>
                  <a:cubicBezTo>
                    <a:pt x="317" y="96"/>
                    <a:pt x="317" y="96"/>
                    <a:pt x="286" y="64"/>
                  </a:cubicBezTo>
                  <a:cubicBezTo>
                    <a:pt x="254" y="64"/>
                    <a:pt x="254" y="64"/>
                    <a:pt x="254" y="32"/>
                  </a:cubicBezTo>
                  <a:cubicBezTo>
                    <a:pt x="222" y="32"/>
                    <a:pt x="222" y="32"/>
                    <a:pt x="1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017;p18">
              <a:extLst>
                <a:ext uri="{FF2B5EF4-FFF2-40B4-BE49-F238E27FC236}">
                  <a16:creationId xmlns:a16="http://schemas.microsoft.com/office/drawing/2014/main" xmlns="" id="{91CBD440-95FF-2DF6-040F-B8DA4017B86B}"/>
                </a:ext>
              </a:extLst>
            </p:cNvPr>
            <p:cNvSpPr/>
            <p:nvPr/>
          </p:nvSpPr>
          <p:spPr>
            <a:xfrm>
              <a:off x="3252268" y="2267295"/>
              <a:ext cx="12477" cy="11429"/>
            </a:xfrm>
            <a:custGeom>
              <a:avLst/>
              <a:gdLst/>
              <a:ahLst/>
              <a:cxnLst/>
              <a:rect l="l" t="t" r="r" b="b"/>
              <a:pathLst>
                <a:path w="381" h="349" extrusionOk="0">
                  <a:moveTo>
                    <a:pt x="1" y="222"/>
                  </a:moveTo>
                  <a:lnTo>
                    <a:pt x="32" y="253"/>
                  </a:lnTo>
                  <a:cubicBezTo>
                    <a:pt x="32" y="253"/>
                    <a:pt x="32" y="222"/>
                    <a:pt x="1" y="222"/>
                  </a:cubicBezTo>
                  <a:close/>
                  <a:moveTo>
                    <a:pt x="159" y="0"/>
                  </a:moveTo>
                  <a:cubicBezTo>
                    <a:pt x="127" y="0"/>
                    <a:pt x="96" y="32"/>
                    <a:pt x="96" y="32"/>
                  </a:cubicBezTo>
                  <a:cubicBezTo>
                    <a:pt x="64" y="32"/>
                    <a:pt x="64" y="63"/>
                    <a:pt x="32" y="95"/>
                  </a:cubicBezTo>
                  <a:cubicBezTo>
                    <a:pt x="32" y="95"/>
                    <a:pt x="32" y="127"/>
                    <a:pt x="32" y="127"/>
                  </a:cubicBezTo>
                  <a:cubicBezTo>
                    <a:pt x="32" y="127"/>
                    <a:pt x="32" y="158"/>
                    <a:pt x="32" y="190"/>
                  </a:cubicBezTo>
                  <a:cubicBezTo>
                    <a:pt x="32" y="190"/>
                    <a:pt x="32" y="190"/>
                    <a:pt x="32" y="222"/>
                  </a:cubicBezTo>
                  <a:cubicBezTo>
                    <a:pt x="32" y="222"/>
                    <a:pt x="32" y="222"/>
                    <a:pt x="32" y="253"/>
                  </a:cubicBezTo>
                  <a:lnTo>
                    <a:pt x="32" y="253"/>
                  </a:lnTo>
                  <a:lnTo>
                    <a:pt x="32" y="253"/>
                  </a:lnTo>
                  <a:cubicBezTo>
                    <a:pt x="32" y="285"/>
                    <a:pt x="64" y="285"/>
                    <a:pt x="64" y="317"/>
                  </a:cubicBezTo>
                  <a:cubicBezTo>
                    <a:pt x="96" y="317"/>
                    <a:pt x="96" y="348"/>
                    <a:pt x="127" y="348"/>
                  </a:cubicBezTo>
                  <a:lnTo>
                    <a:pt x="254" y="348"/>
                  </a:lnTo>
                  <a:cubicBezTo>
                    <a:pt x="286" y="317"/>
                    <a:pt x="317" y="317"/>
                    <a:pt x="317" y="317"/>
                  </a:cubicBezTo>
                  <a:cubicBezTo>
                    <a:pt x="349" y="285"/>
                    <a:pt x="349" y="253"/>
                    <a:pt x="349" y="253"/>
                  </a:cubicBezTo>
                  <a:cubicBezTo>
                    <a:pt x="381" y="222"/>
                    <a:pt x="381" y="190"/>
                    <a:pt x="381" y="158"/>
                  </a:cubicBezTo>
                  <a:cubicBezTo>
                    <a:pt x="381" y="158"/>
                    <a:pt x="381" y="127"/>
                    <a:pt x="381" y="127"/>
                  </a:cubicBezTo>
                  <a:cubicBezTo>
                    <a:pt x="349" y="95"/>
                    <a:pt x="349" y="63"/>
                    <a:pt x="317" y="32"/>
                  </a:cubicBezTo>
                  <a:lnTo>
                    <a:pt x="286" y="32"/>
                  </a:lnTo>
                  <a:cubicBezTo>
                    <a:pt x="254" y="0"/>
                    <a:pt x="222" y="0"/>
                    <a:pt x="1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018;p18">
              <a:extLst>
                <a:ext uri="{FF2B5EF4-FFF2-40B4-BE49-F238E27FC236}">
                  <a16:creationId xmlns:a16="http://schemas.microsoft.com/office/drawing/2014/main" xmlns="" id="{D03CBB9D-384B-EB9D-0EC2-7FDF12BC4305}"/>
                </a:ext>
              </a:extLst>
            </p:cNvPr>
            <p:cNvSpPr/>
            <p:nvPr/>
          </p:nvSpPr>
          <p:spPr>
            <a:xfrm>
              <a:off x="3262649" y="2279739"/>
              <a:ext cx="6255" cy="8318"/>
            </a:xfrm>
            <a:custGeom>
              <a:avLst/>
              <a:gdLst/>
              <a:ahLst/>
              <a:cxnLst/>
              <a:rect l="l" t="t" r="r" b="b"/>
              <a:pathLst>
                <a:path w="191" h="254" extrusionOk="0">
                  <a:moveTo>
                    <a:pt x="95" y="0"/>
                  </a:moveTo>
                  <a:cubicBezTo>
                    <a:pt x="64" y="0"/>
                    <a:pt x="64" y="32"/>
                    <a:pt x="32" y="32"/>
                  </a:cubicBezTo>
                  <a:lnTo>
                    <a:pt x="0" y="32"/>
                  </a:lnTo>
                  <a:cubicBezTo>
                    <a:pt x="0" y="63"/>
                    <a:pt x="0" y="63"/>
                    <a:pt x="0" y="95"/>
                  </a:cubicBezTo>
                  <a:cubicBezTo>
                    <a:pt x="0" y="95"/>
                    <a:pt x="0" y="127"/>
                    <a:pt x="0" y="127"/>
                  </a:cubicBezTo>
                  <a:cubicBezTo>
                    <a:pt x="0" y="158"/>
                    <a:pt x="0" y="158"/>
                    <a:pt x="0" y="190"/>
                  </a:cubicBezTo>
                  <a:cubicBezTo>
                    <a:pt x="0" y="190"/>
                    <a:pt x="0" y="190"/>
                    <a:pt x="0" y="222"/>
                  </a:cubicBezTo>
                  <a:cubicBezTo>
                    <a:pt x="0" y="222"/>
                    <a:pt x="32" y="222"/>
                    <a:pt x="32" y="253"/>
                  </a:cubicBezTo>
                  <a:lnTo>
                    <a:pt x="127" y="253"/>
                  </a:lnTo>
                  <a:cubicBezTo>
                    <a:pt x="159" y="253"/>
                    <a:pt x="159" y="222"/>
                    <a:pt x="159" y="222"/>
                  </a:cubicBezTo>
                  <a:cubicBezTo>
                    <a:pt x="159" y="222"/>
                    <a:pt x="190" y="190"/>
                    <a:pt x="190" y="190"/>
                  </a:cubicBezTo>
                  <a:cubicBezTo>
                    <a:pt x="190" y="190"/>
                    <a:pt x="190" y="158"/>
                    <a:pt x="190" y="158"/>
                  </a:cubicBezTo>
                  <a:cubicBezTo>
                    <a:pt x="190" y="127"/>
                    <a:pt x="190" y="95"/>
                    <a:pt x="190" y="95"/>
                  </a:cubicBezTo>
                  <a:cubicBezTo>
                    <a:pt x="190" y="63"/>
                    <a:pt x="159" y="63"/>
                    <a:pt x="159" y="32"/>
                  </a:cubicBezTo>
                  <a:lnTo>
                    <a:pt x="127" y="32"/>
                  </a:lnTo>
                  <a:cubicBezTo>
                    <a:pt x="127" y="32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019;p18">
              <a:extLst>
                <a:ext uri="{FF2B5EF4-FFF2-40B4-BE49-F238E27FC236}">
                  <a16:creationId xmlns:a16="http://schemas.microsoft.com/office/drawing/2014/main" xmlns="" id="{7CA8F4B0-AA9A-8EAC-57F0-CC67FC5F32C9}"/>
                </a:ext>
              </a:extLst>
            </p:cNvPr>
            <p:cNvSpPr/>
            <p:nvPr/>
          </p:nvSpPr>
          <p:spPr>
            <a:xfrm>
              <a:off x="3273030" y="2268310"/>
              <a:ext cx="11429" cy="9366"/>
            </a:xfrm>
            <a:custGeom>
              <a:avLst/>
              <a:gdLst/>
              <a:ahLst/>
              <a:cxnLst/>
              <a:rect l="l" t="t" r="r" b="b"/>
              <a:pathLst>
                <a:path w="349" h="286" extrusionOk="0">
                  <a:moveTo>
                    <a:pt x="127" y="1"/>
                  </a:moveTo>
                  <a:cubicBezTo>
                    <a:pt x="127" y="1"/>
                    <a:pt x="95" y="32"/>
                    <a:pt x="95" y="32"/>
                  </a:cubicBezTo>
                  <a:lnTo>
                    <a:pt x="63" y="32"/>
                  </a:lnTo>
                  <a:cubicBezTo>
                    <a:pt x="63" y="32"/>
                    <a:pt x="32" y="64"/>
                    <a:pt x="32" y="64"/>
                  </a:cubicBezTo>
                  <a:cubicBezTo>
                    <a:pt x="32" y="64"/>
                    <a:pt x="32" y="64"/>
                    <a:pt x="32" y="96"/>
                  </a:cubicBezTo>
                  <a:cubicBezTo>
                    <a:pt x="32" y="96"/>
                    <a:pt x="0" y="127"/>
                    <a:pt x="0" y="127"/>
                  </a:cubicBezTo>
                  <a:cubicBezTo>
                    <a:pt x="0" y="159"/>
                    <a:pt x="32" y="159"/>
                    <a:pt x="32" y="191"/>
                  </a:cubicBezTo>
                  <a:cubicBezTo>
                    <a:pt x="32" y="191"/>
                    <a:pt x="32" y="191"/>
                    <a:pt x="32" y="222"/>
                  </a:cubicBezTo>
                  <a:cubicBezTo>
                    <a:pt x="32" y="222"/>
                    <a:pt x="32" y="222"/>
                    <a:pt x="63" y="254"/>
                  </a:cubicBezTo>
                  <a:cubicBezTo>
                    <a:pt x="63" y="254"/>
                    <a:pt x="95" y="254"/>
                    <a:pt x="95" y="286"/>
                  </a:cubicBezTo>
                  <a:lnTo>
                    <a:pt x="253" y="286"/>
                  </a:lnTo>
                  <a:cubicBezTo>
                    <a:pt x="253" y="286"/>
                    <a:pt x="285" y="286"/>
                    <a:pt x="285" y="254"/>
                  </a:cubicBezTo>
                  <a:cubicBezTo>
                    <a:pt x="285" y="254"/>
                    <a:pt x="317" y="254"/>
                    <a:pt x="317" y="222"/>
                  </a:cubicBezTo>
                  <a:cubicBezTo>
                    <a:pt x="317" y="222"/>
                    <a:pt x="317" y="222"/>
                    <a:pt x="317" y="191"/>
                  </a:cubicBezTo>
                  <a:cubicBezTo>
                    <a:pt x="348" y="191"/>
                    <a:pt x="348" y="159"/>
                    <a:pt x="348" y="127"/>
                  </a:cubicBezTo>
                  <a:cubicBezTo>
                    <a:pt x="348" y="127"/>
                    <a:pt x="348" y="127"/>
                    <a:pt x="348" y="96"/>
                  </a:cubicBezTo>
                  <a:cubicBezTo>
                    <a:pt x="348" y="96"/>
                    <a:pt x="317" y="64"/>
                    <a:pt x="317" y="64"/>
                  </a:cubicBezTo>
                  <a:cubicBezTo>
                    <a:pt x="317" y="64"/>
                    <a:pt x="317" y="32"/>
                    <a:pt x="285" y="32"/>
                  </a:cubicBezTo>
                  <a:cubicBezTo>
                    <a:pt x="285" y="32"/>
                    <a:pt x="285" y="32"/>
                    <a:pt x="2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020;p18">
              <a:extLst>
                <a:ext uri="{FF2B5EF4-FFF2-40B4-BE49-F238E27FC236}">
                  <a16:creationId xmlns:a16="http://schemas.microsoft.com/office/drawing/2014/main" xmlns="" id="{C074CC6E-7829-32C0-DA90-E6A5FFF5EE39}"/>
                </a:ext>
              </a:extLst>
            </p:cNvPr>
            <p:cNvSpPr/>
            <p:nvPr/>
          </p:nvSpPr>
          <p:spPr>
            <a:xfrm>
              <a:off x="3265760" y="2254851"/>
              <a:ext cx="9366" cy="10381"/>
            </a:xfrm>
            <a:custGeom>
              <a:avLst/>
              <a:gdLst/>
              <a:ahLst/>
              <a:cxnLst/>
              <a:rect l="l" t="t" r="r" b="b"/>
              <a:pathLst>
                <a:path w="286" h="317" extrusionOk="0">
                  <a:moveTo>
                    <a:pt x="64" y="0"/>
                  </a:moveTo>
                  <a:cubicBezTo>
                    <a:pt x="64" y="32"/>
                    <a:pt x="32" y="32"/>
                    <a:pt x="32" y="3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95"/>
                    <a:pt x="0" y="95"/>
                    <a:pt x="0" y="127"/>
                  </a:cubicBezTo>
                  <a:cubicBezTo>
                    <a:pt x="0" y="158"/>
                    <a:pt x="0" y="190"/>
                    <a:pt x="0" y="222"/>
                  </a:cubicBezTo>
                  <a:lnTo>
                    <a:pt x="32" y="222"/>
                  </a:lnTo>
                  <a:cubicBezTo>
                    <a:pt x="32" y="253"/>
                    <a:pt x="32" y="253"/>
                    <a:pt x="32" y="253"/>
                  </a:cubicBezTo>
                  <a:cubicBezTo>
                    <a:pt x="32" y="285"/>
                    <a:pt x="64" y="285"/>
                    <a:pt x="64" y="285"/>
                  </a:cubicBezTo>
                  <a:cubicBezTo>
                    <a:pt x="95" y="317"/>
                    <a:pt x="95" y="317"/>
                    <a:pt x="127" y="317"/>
                  </a:cubicBezTo>
                  <a:lnTo>
                    <a:pt x="222" y="317"/>
                  </a:lnTo>
                  <a:cubicBezTo>
                    <a:pt x="222" y="317"/>
                    <a:pt x="254" y="285"/>
                    <a:pt x="254" y="285"/>
                  </a:cubicBezTo>
                  <a:cubicBezTo>
                    <a:pt x="254" y="285"/>
                    <a:pt x="285" y="253"/>
                    <a:pt x="285" y="222"/>
                  </a:cubicBezTo>
                  <a:cubicBezTo>
                    <a:pt x="285" y="222"/>
                    <a:pt x="285" y="190"/>
                    <a:pt x="285" y="190"/>
                  </a:cubicBezTo>
                  <a:cubicBezTo>
                    <a:pt x="285" y="158"/>
                    <a:pt x="285" y="158"/>
                    <a:pt x="285" y="127"/>
                  </a:cubicBezTo>
                  <a:cubicBezTo>
                    <a:pt x="254" y="127"/>
                    <a:pt x="254" y="95"/>
                    <a:pt x="254" y="95"/>
                  </a:cubicBezTo>
                  <a:cubicBezTo>
                    <a:pt x="254" y="63"/>
                    <a:pt x="254" y="63"/>
                    <a:pt x="254" y="63"/>
                  </a:cubicBezTo>
                  <a:cubicBezTo>
                    <a:pt x="222" y="63"/>
                    <a:pt x="222" y="63"/>
                    <a:pt x="222" y="32"/>
                  </a:cubicBezTo>
                  <a:lnTo>
                    <a:pt x="190" y="3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021;p18">
              <a:extLst>
                <a:ext uri="{FF2B5EF4-FFF2-40B4-BE49-F238E27FC236}">
                  <a16:creationId xmlns:a16="http://schemas.microsoft.com/office/drawing/2014/main" xmlns="" id="{E62C5CDA-D8ED-A4C4-5102-C5FED0417E33}"/>
                </a:ext>
              </a:extLst>
            </p:cNvPr>
            <p:cNvSpPr/>
            <p:nvPr/>
          </p:nvSpPr>
          <p:spPr>
            <a:xfrm>
              <a:off x="3278204" y="2238248"/>
              <a:ext cx="10414" cy="11167"/>
            </a:xfrm>
            <a:custGeom>
              <a:avLst/>
              <a:gdLst/>
              <a:ahLst/>
              <a:cxnLst/>
              <a:rect l="l" t="t" r="r" b="b"/>
              <a:pathLst>
                <a:path w="318" h="341" extrusionOk="0">
                  <a:moveTo>
                    <a:pt x="159" y="0"/>
                  </a:moveTo>
                  <a:cubicBezTo>
                    <a:pt x="127" y="0"/>
                    <a:pt x="127" y="0"/>
                    <a:pt x="127" y="32"/>
                  </a:cubicBezTo>
                  <a:lnTo>
                    <a:pt x="64" y="32"/>
                  </a:lnTo>
                  <a:cubicBezTo>
                    <a:pt x="64" y="64"/>
                    <a:pt x="32" y="64"/>
                    <a:pt x="32" y="95"/>
                  </a:cubicBezTo>
                  <a:cubicBezTo>
                    <a:pt x="0" y="127"/>
                    <a:pt x="0" y="159"/>
                    <a:pt x="0" y="190"/>
                  </a:cubicBezTo>
                  <a:cubicBezTo>
                    <a:pt x="0" y="222"/>
                    <a:pt x="32" y="285"/>
                    <a:pt x="64" y="317"/>
                  </a:cubicBezTo>
                  <a:cubicBezTo>
                    <a:pt x="95" y="333"/>
                    <a:pt x="127" y="341"/>
                    <a:pt x="155" y="341"/>
                  </a:cubicBezTo>
                  <a:cubicBezTo>
                    <a:pt x="183" y="341"/>
                    <a:pt x="206" y="333"/>
                    <a:pt x="222" y="317"/>
                  </a:cubicBezTo>
                  <a:cubicBezTo>
                    <a:pt x="285" y="285"/>
                    <a:pt x="317" y="222"/>
                    <a:pt x="285" y="159"/>
                  </a:cubicBezTo>
                  <a:lnTo>
                    <a:pt x="285" y="127"/>
                  </a:lnTo>
                  <a:cubicBezTo>
                    <a:pt x="285" y="95"/>
                    <a:pt x="285" y="95"/>
                    <a:pt x="285" y="95"/>
                  </a:cubicBezTo>
                  <a:cubicBezTo>
                    <a:pt x="285" y="64"/>
                    <a:pt x="285" y="64"/>
                    <a:pt x="285" y="32"/>
                  </a:cubicBezTo>
                  <a:lnTo>
                    <a:pt x="254" y="32"/>
                  </a:lnTo>
                  <a:cubicBezTo>
                    <a:pt x="254" y="0"/>
                    <a:pt x="254" y="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022;p18">
              <a:extLst>
                <a:ext uri="{FF2B5EF4-FFF2-40B4-BE49-F238E27FC236}">
                  <a16:creationId xmlns:a16="http://schemas.microsoft.com/office/drawing/2014/main" xmlns="" id="{22EF31A3-E881-A3EE-F74F-C1B976880E80}"/>
                </a:ext>
              </a:extLst>
            </p:cNvPr>
            <p:cNvSpPr/>
            <p:nvPr/>
          </p:nvSpPr>
          <p:spPr>
            <a:xfrm>
              <a:off x="3283378" y="2234089"/>
              <a:ext cx="9366" cy="9366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64" y="1"/>
                  </a:moveTo>
                  <a:cubicBezTo>
                    <a:pt x="64" y="32"/>
                    <a:pt x="32" y="32"/>
                    <a:pt x="32" y="64"/>
                  </a:cubicBezTo>
                  <a:lnTo>
                    <a:pt x="1" y="64"/>
                  </a:lnTo>
                  <a:cubicBezTo>
                    <a:pt x="1" y="96"/>
                    <a:pt x="1" y="127"/>
                    <a:pt x="1" y="127"/>
                  </a:cubicBezTo>
                  <a:cubicBezTo>
                    <a:pt x="1" y="159"/>
                    <a:pt x="1" y="191"/>
                    <a:pt x="1" y="191"/>
                  </a:cubicBezTo>
                  <a:lnTo>
                    <a:pt x="32" y="191"/>
                  </a:lnTo>
                  <a:cubicBezTo>
                    <a:pt x="32" y="222"/>
                    <a:pt x="32" y="222"/>
                    <a:pt x="64" y="254"/>
                  </a:cubicBezTo>
                  <a:lnTo>
                    <a:pt x="96" y="254"/>
                  </a:lnTo>
                  <a:cubicBezTo>
                    <a:pt x="96" y="286"/>
                    <a:pt x="127" y="286"/>
                    <a:pt x="127" y="286"/>
                  </a:cubicBezTo>
                  <a:lnTo>
                    <a:pt x="191" y="286"/>
                  </a:lnTo>
                  <a:cubicBezTo>
                    <a:pt x="191" y="254"/>
                    <a:pt x="191" y="254"/>
                    <a:pt x="223" y="254"/>
                  </a:cubicBezTo>
                  <a:cubicBezTo>
                    <a:pt x="223" y="254"/>
                    <a:pt x="254" y="222"/>
                    <a:pt x="254" y="222"/>
                  </a:cubicBezTo>
                  <a:cubicBezTo>
                    <a:pt x="254" y="222"/>
                    <a:pt x="286" y="191"/>
                    <a:pt x="286" y="191"/>
                  </a:cubicBezTo>
                  <a:cubicBezTo>
                    <a:pt x="286" y="159"/>
                    <a:pt x="286" y="159"/>
                    <a:pt x="286" y="127"/>
                  </a:cubicBezTo>
                  <a:cubicBezTo>
                    <a:pt x="286" y="127"/>
                    <a:pt x="286" y="96"/>
                    <a:pt x="286" y="96"/>
                  </a:cubicBezTo>
                  <a:cubicBezTo>
                    <a:pt x="286" y="96"/>
                    <a:pt x="286" y="64"/>
                    <a:pt x="254" y="64"/>
                  </a:cubicBezTo>
                  <a:cubicBezTo>
                    <a:pt x="254" y="32"/>
                    <a:pt x="254" y="32"/>
                    <a:pt x="223" y="32"/>
                  </a:cubicBezTo>
                  <a:cubicBezTo>
                    <a:pt x="223" y="1"/>
                    <a:pt x="223" y="1"/>
                    <a:pt x="1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023;p18">
              <a:extLst>
                <a:ext uri="{FF2B5EF4-FFF2-40B4-BE49-F238E27FC236}">
                  <a16:creationId xmlns:a16="http://schemas.microsoft.com/office/drawing/2014/main" xmlns="" id="{1435DD51-D920-5A84-6AA4-666D680B4C38}"/>
                </a:ext>
              </a:extLst>
            </p:cNvPr>
            <p:cNvSpPr/>
            <p:nvPr/>
          </p:nvSpPr>
          <p:spPr>
            <a:xfrm>
              <a:off x="3260586" y="2227867"/>
              <a:ext cx="10381" cy="10414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27" y="1"/>
                  </a:moveTo>
                  <a:cubicBezTo>
                    <a:pt x="127" y="1"/>
                    <a:pt x="95" y="1"/>
                    <a:pt x="95" y="32"/>
                  </a:cubicBezTo>
                  <a:cubicBezTo>
                    <a:pt x="95" y="32"/>
                    <a:pt x="127" y="1"/>
                    <a:pt x="127" y="1"/>
                  </a:cubicBezTo>
                  <a:close/>
                  <a:moveTo>
                    <a:pt x="127" y="1"/>
                  </a:moveTo>
                  <a:cubicBezTo>
                    <a:pt x="130" y="1"/>
                    <a:pt x="133" y="1"/>
                    <a:pt x="136" y="2"/>
                  </a:cubicBezTo>
                  <a:lnTo>
                    <a:pt x="136" y="2"/>
                  </a:lnTo>
                  <a:cubicBezTo>
                    <a:pt x="124" y="4"/>
                    <a:pt x="117" y="11"/>
                    <a:pt x="95" y="32"/>
                  </a:cubicBezTo>
                  <a:cubicBezTo>
                    <a:pt x="79" y="32"/>
                    <a:pt x="71" y="32"/>
                    <a:pt x="63" y="36"/>
                  </a:cubicBezTo>
                  <a:lnTo>
                    <a:pt x="63" y="36"/>
                  </a:lnTo>
                  <a:cubicBezTo>
                    <a:pt x="63" y="34"/>
                    <a:pt x="63" y="32"/>
                    <a:pt x="63" y="32"/>
                  </a:cubicBezTo>
                  <a:cubicBezTo>
                    <a:pt x="32" y="32"/>
                    <a:pt x="32" y="64"/>
                    <a:pt x="0" y="64"/>
                  </a:cubicBezTo>
                  <a:lnTo>
                    <a:pt x="0" y="96"/>
                  </a:lnTo>
                  <a:cubicBezTo>
                    <a:pt x="0" y="96"/>
                    <a:pt x="0" y="96"/>
                    <a:pt x="0" y="127"/>
                  </a:cubicBezTo>
                  <a:cubicBezTo>
                    <a:pt x="0" y="127"/>
                    <a:pt x="0" y="159"/>
                    <a:pt x="0" y="159"/>
                  </a:cubicBezTo>
                  <a:cubicBezTo>
                    <a:pt x="0" y="191"/>
                    <a:pt x="0" y="222"/>
                    <a:pt x="0" y="254"/>
                  </a:cubicBezTo>
                  <a:cubicBezTo>
                    <a:pt x="32" y="254"/>
                    <a:pt x="32" y="286"/>
                    <a:pt x="63" y="286"/>
                  </a:cubicBezTo>
                  <a:cubicBezTo>
                    <a:pt x="95" y="317"/>
                    <a:pt x="95" y="317"/>
                    <a:pt x="95" y="317"/>
                  </a:cubicBezTo>
                  <a:lnTo>
                    <a:pt x="190" y="317"/>
                  </a:lnTo>
                  <a:cubicBezTo>
                    <a:pt x="190" y="317"/>
                    <a:pt x="222" y="317"/>
                    <a:pt x="222" y="286"/>
                  </a:cubicBezTo>
                  <a:lnTo>
                    <a:pt x="253" y="286"/>
                  </a:lnTo>
                  <a:cubicBezTo>
                    <a:pt x="253" y="254"/>
                    <a:pt x="285" y="254"/>
                    <a:pt x="285" y="254"/>
                  </a:cubicBezTo>
                  <a:cubicBezTo>
                    <a:pt x="285" y="222"/>
                    <a:pt x="285" y="222"/>
                    <a:pt x="285" y="222"/>
                  </a:cubicBezTo>
                  <a:cubicBezTo>
                    <a:pt x="317" y="191"/>
                    <a:pt x="317" y="159"/>
                    <a:pt x="285" y="159"/>
                  </a:cubicBezTo>
                  <a:cubicBezTo>
                    <a:pt x="285" y="127"/>
                    <a:pt x="285" y="127"/>
                    <a:pt x="285" y="96"/>
                  </a:cubicBezTo>
                  <a:cubicBezTo>
                    <a:pt x="285" y="96"/>
                    <a:pt x="285" y="96"/>
                    <a:pt x="253" y="64"/>
                  </a:cubicBezTo>
                  <a:cubicBezTo>
                    <a:pt x="253" y="64"/>
                    <a:pt x="253" y="64"/>
                    <a:pt x="253" y="32"/>
                  </a:cubicBezTo>
                  <a:lnTo>
                    <a:pt x="190" y="32"/>
                  </a:lnTo>
                  <a:cubicBezTo>
                    <a:pt x="190" y="1"/>
                    <a:pt x="190" y="1"/>
                    <a:pt x="1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024;p18">
              <a:extLst>
                <a:ext uri="{FF2B5EF4-FFF2-40B4-BE49-F238E27FC236}">
                  <a16:creationId xmlns:a16="http://schemas.microsoft.com/office/drawing/2014/main" xmlns="" id="{9E540452-4096-02B7-88B4-99ADB1D8E134}"/>
                </a:ext>
              </a:extLst>
            </p:cNvPr>
            <p:cNvSpPr/>
            <p:nvPr/>
          </p:nvSpPr>
          <p:spPr>
            <a:xfrm>
              <a:off x="3372583" y="2277643"/>
              <a:ext cx="6255" cy="9366"/>
            </a:xfrm>
            <a:custGeom>
              <a:avLst/>
              <a:gdLst/>
              <a:ahLst/>
              <a:cxnLst/>
              <a:rect l="l" t="t" r="r" b="b"/>
              <a:pathLst>
                <a:path w="191" h="286" extrusionOk="0">
                  <a:moveTo>
                    <a:pt x="95" y="1"/>
                  </a:moveTo>
                  <a:cubicBezTo>
                    <a:pt x="95" y="1"/>
                    <a:pt x="64" y="32"/>
                    <a:pt x="64" y="32"/>
                  </a:cubicBezTo>
                  <a:lnTo>
                    <a:pt x="32" y="32"/>
                  </a:lnTo>
                  <a:cubicBezTo>
                    <a:pt x="32" y="64"/>
                    <a:pt x="0" y="64"/>
                    <a:pt x="0" y="64"/>
                  </a:cubicBezTo>
                  <a:cubicBezTo>
                    <a:pt x="0" y="96"/>
                    <a:pt x="0" y="96"/>
                    <a:pt x="0" y="127"/>
                  </a:cubicBezTo>
                  <a:lnTo>
                    <a:pt x="0" y="159"/>
                  </a:lnTo>
                  <a:cubicBezTo>
                    <a:pt x="0" y="159"/>
                    <a:pt x="0" y="159"/>
                    <a:pt x="0" y="191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2" y="222"/>
                    <a:pt x="32" y="254"/>
                    <a:pt x="32" y="254"/>
                  </a:cubicBezTo>
                  <a:lnTo>
                    <a:pt x="64" y="254"/>
                  </a:lnTo>
                  <a:cubicBezTo>
                    <a:pt x="64" y="286"/>
                    <a:pt x="95" y="286"/>
                    <a:pt x="95" y="286"/>
                  </a:cubicBezTo>
                  <a:cubicBezTo>
                    <a:pt x="95" y="286"/>
                    <a:pt x="127" y="254"/>
                    <a:pt x="127" y="254"/>
                  </a:cubicBezTo>
                  <a:lnTo>
                    <a:pt x="159" y="254"/>
                  </a:lnTo>
                  <a:cubicBezTo>
                    <a:pt x="159" y="254"/>
                    <a:pt x="159" y="254"/>
                    <a:pt x="190" y="222"/>
                  </a:cubicBezTo>
                  <a:cubicBezTo>
                    <a:pt x="190" y="222"/>
                    <a:pt x="190" y="222"/>
                    <a:pt x="190" y="191"/>
                  </a:cubicBezTo>
                  <a:cubicBezTo>
                    <a:pt x="190" y="159"/>
                    <a:pt x="190" y="159"/>
                    <a:pt x="190" y="159"/>
                  </a:cubicBezTo>
                  <a:lnTo>
                    <a:pt x="190" y="127"/>
                  </a:lnTo>
                  <a:cubicBezTo>
                    <a:pt x="190" y="96"/>
                    <a:pt x="190" y="96"/>
                    <a:pt x="190" y="96"/>
                  </a:cubicBezTo>
                  <a:cubicBezTo>
                    <a:pt x="190" y="64"/>
                    <a:pt x="190" y="64"/>
                    <a:pt x="159" y="64"/>
                  </a:cubicBezTo>
                  <a:cubicBezTo>
                    <a:pt x="159" y="32"/>
                    <a:pt x="159" y="32"/>
                    <a:pt x="127" y="32"/>
                  </a:cubicBezTo>
                  <a:cubicBezTo>
                    <a:pt x="127" y="1"/>
                    <a:pt x="12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025;p18">
              <a:extLst>
                <a:ext uri="{FF2B5EF4-FFF2-40B4-BE49-F238E27FC236}">
                  <a16:creationId xmlns:a16="http://schemas.microsoft.com/office/drawing/2014/main" xmlns="" id="{7DE18CAD-D681-9C6D-C9D8-BBFBF521EC8C}"/>
                </a:ext>
              </a:extLst>
            </p:cNvPr>
            <p:cNvSpPr/>
            <p:nvPr/>
          </p:nvSpPr>
          <p:spPr>
            <a:xfrm>
              <a:off x="3381916" y="2293199"/>
              <a:ext cx="6255" cy="5240"/>
            </a:xfrm>
            <a:custGeom>
              <a:avLst/>
              <a:gdLst/>
              <a:ahLst/>
              <a:cxnLst/>
              <a:rect l="l" t="t" r="r" b="b"/>
              <a:pathLst>
                <a:path w="191" h="160" extrusionOk="0">
                  <a:moveTo>
                    <a:pt x="32" y="1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64"/>
                    <a:pt x="0" y="64"/>
                  </a:cubicBezTo>
                  <a:cubicBezTo>
                    <a:pt x="0" y="96"/>
                    <a:pt x="32" y="127"/>
                    <a:pt x="32" y="127"/>
                  </a:cubicBezTo>
                  <a:lnTo>
                    <a:pt x="64" y="159"/>
                  </a:lnTo>
                  <a:lnTo>
                    <a:pt x="127" y="159"/>
                  </a:lnTo>
                  <a:cubicBezTo>
                    <a:pt x="127" y="159"/>
                    <a:pt x="159" y="159"/>
                    <a:pt x="159" y="127"/>
                  </a:cubicBezTo>
                  <a:cubicBezTo>
                    <a:pt x="159" y="127"/>
                    <a:pt x="190" y="127"/>
                    <a:pt x="159" y="96"/>
                  </a:cubicBezTo>
                  <a:cubicBezTo>
                    <a:pt x="159" y="64"/>
                    <a:pt x="159" y="64"/>
                    <a:pt x="159" y="64"/>
                  </a:cubicBezTo>
                  <a:lnTo>
                    <a:pt x="127" y="32"/>
                  </a:lnTo>
                  <a:cubicBezTo>
                    <a:pt x="127" y="1"/>
                    <a:pt x="95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026;p18">
              <a:extLst>
                <a:ext uri="{FF2B5EF4-FFF2-40B4-BE49-F238E27FC236}">
                  <a16:creationId xmlns:a16="http://schemas.microsoft.com/office/drawing/2014/main" xmlns="" id="{C367B177-F6B6-4E02-0426-074DC0BE908F}"/>
                </a:ext>
              </a:extLst>
            </p:cNvPr>
            <p:cNvSpPr/>
            <p:nvPr/>
          </p:nvSpPr>
          <p:spPr>
            <a:xfrm>
              <a:off x="3377757" y="2316024"/>
              <a:ext cx="10414" cy="10414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96" y="1"/>
                  </a:moveTo>
                  <a:cubicBezTo>
                    <a:pt x="64" y="32"/>
                    <a:pt x="64" y="32"/>
                    <a:pt x="32" y="32"/>
                  </a:cubicBezTo>
                  <a:cubicBezTo>
                    <a:pt x="32" y="64"/>
                    <a:pt x="1" y="96"/>
                    <a:pt x="1" y="96"/>
                  </a:cubicBezTo>
                  <a:cubicBezTo>
                    <a:pt x="1" y="127"/>
                    <a:pt x="1" y="127"/>
                    <a:pt x="1" y="159"/>
                  </a:cubicBezTo>
                  <a:cubicBezTo>
                    <a:pt x="1" y="191"/>
                    <a:pt x="1" y="191"/>
                    <a:pt x="1" y="191"/>
                  </a:cubicBezTo>
                  <a:cubicBezTo>
                    <a:pt x="1" y="222"/>
                    <a:pt x="32" y="254"/>
                    <a:pt x="32" y="286"/>
                  </a:cubicBezTo>
                  <a:cubicBezTo>
                    <a:pt x="64" y="286"/>
                    <a:pt x="64" y="286"/>
                    <a:pt x="64" y="317"/>
                  </a:cubicBezTo>
                  <a:lnTo>
                    <a:pt x="222" y="317"/>
                  </a:lnTo>
                  <a:cubicBezTo>
                    <a:pt x="222" y="317"/>
                    <a:pt x="254" y="286"/>
                    <a:pt x="254" y="286"/>
                  </a:cubicBezTo>
                  <a:cubicBezTo>
                    <a:pt x="286" y="254"/>
                    <a:pt x="286" y="254"/>
                    <a:pt x="317" y="222"/>
                  </a:cubicBezTo>
                  <a:cubicBezTo>
                    <a:pt x="317" y="191"/>
                    <a:pt x="317" y="191"/>
                    <a:pt x="317" y="159"/>
                  </a:cubicBezTo>
                  <a:cubicBezTo>
                    <a:pt x="317" y="159"/>
                    <a:pt x="317" y="127"/>
                    <a:pt x="317" y="127"/>
                  </a:cubicBezTo>
                  <a:cubicBezTo>
                    <a:pt x="317" y="96"/>
                    <a:pt x="286" y="64"/>
                    <a:pt x="286" y="32"/>
                  </a:cubicBezTo>
                  <a:lnTo>
                    <a:pt x="254" y="32"/>
                  </a:lnTo>
                  <a:cubicBezTo>
                    <a:pt x="222" y="1"/>
                    <a:pt x="191" y="1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027;p18">
              <a:extLst>
                <a:ext uri="{FF2B5EF4-FFF2-40B4-BE49-F238E27FC236}">
                  <a16:creationId xmlns:a16="http://schemas.microsoft.com/office/drawing/2014/main" xmlns="" id="{54393A6A-1492-71C3-47AA-3601D2178C66}"/>
                </a:ext>
              </a:extLst>
            </p:cNvPr>
            <p:cNvSpPr/>
            <p:nvPr/>
          </p:nvSpPr>
          <p:spPr>
            <a:xfrm>
              <a:off x="3374646" y="2302532"/>
              <a:ext cx="12477" cy="13525"/>
            </a:xfrm>
            <a:custGeom>
              <a:avLst/>
              <a:gdLst/>
              <a:ahLst/>
              <a:cxnLst/>
              <a:rect l="l" t="t" r="r" b="b"/>
              <a:pathLst>
                <a:path w="381" h="413" extrusionOk="0">
                  <a:moveTo>
                    <a:pt x="191" y="1"/>
                  </a:moveTo>
                  <a:cubicBezTo>
                    <a:pt x="191" y="1"/>
                    <a:pt x="159" y="1"/>
                    <a:pt x="159" y="33"/>
                  </a:cubicBezTo>
                  <a:cubicBezTo>
                    <a:pt x="127" y="33"/>
                    <a:pt x="96" y="33"/>
                    <a:pt x="64" y="64"/>
                  </a:cubicBezTo>
                  <a:cubicBezTo>
                    <a:pt x="32" y="96"/>
                    <a:pt x="32" y="96"/>
                    <a:pt x="32" y="128"/>
                  </a:cubicBezTo>
                  <a:cubicBezTo>
                    <a:pt x="32" y="128"/>
                    <a:pt x="1" y="159"/>
                    <a:pt x="1" y="159"/>
                  </a:cubicBezTo>
                  <a:cubicBezTo>
                    <a:pt x="1" y="191"/>
                    <a:pt x="1" y="223"/>
                    <a:pt x="1" y="223"/>
                  </a:cubicBezTo>
                  <a:cubicBezTo>
                    <a:pt x="1" y="254"/>
                    <a:pt x="1" y="254"/>
                    <a:pt x="1" y="286"/>
                  </a:cubicBezTo>
                  <a:cubicBezTo>
                    <a:pt x="32" y="286"/>
                    <a:pt x="32" y="318"/>
                    <a:pt x="32" y="318"/>
                  </a:cubicBezTo>
                  <a:cubicBezTo>
                    <a:pt x="32" y="349"/>
                    <a:pt x="64" y="349"/>
                    <a:pt x="64" y="349"/>
                  </a:cubicBezTo>
                  <a:cubicBezTo>
                    <a:pt x="96" y="381"/>
                    <a:pt x="96" y="381"/>
                    <a:pt x="127" y="381"/>
                  </a:cubicBezTo>
                  <a:cubicBezTo>
                    <a:pt x="127" y="413"/>
                    <a:pt x="159" y="413"/>
                    <a:pt x="191" y="413"/>
                  </a:cubicBezTo>
                  <a:cubicBezTo>
                    <a:pt x="222" y="413"/>
                    <a:pt x="222" y="413"/>
                    <a:pt x="254" y="381"/>
                  </a:cubicBezTo>
                  <a:lnTo>
                    <a:pt x="286" y="381"/>
                  </a:lnTo>
                  <a:cubicBezTo>
                    <a:pt x="317" y="349"/>
                    <a:pt x="317" y="349"/>
                    <a:pt x="317" y="349"/>
                  </a:cubicBezTo>
                  <a:cubicBezTo>
                    <a:pt x="349" y="318"/>
                    <a:pt x="349" y="318"/>
                    <a:pt x="349" y="318"/>
                  </a:cubicBezTo>
                  <a:cubicBezTo>
                    <a:pt x="381" y="286"/>
                    <a:pt x="381" y="286"/>
                    <a:pt x="381" y="254"/>
                  </a:cubicBezTo>
                  <a:cubicBezTo>
                    <a:pt x="381" y="223"/>
                    <a:pt x="381" y="191"/>
                    <a:pt x="381" y="191"/>
                  </a:cubicBezTo>
                  <a:cubicBezTo>
                    <a:pt x="381" y="159"/>
                    <a:pt x="381" y="159"/>
                    <a:pt x="381" y="128"/>
                  </a:cubicBezTo>
                  <a:cubicBezTo>
                    <a:pt x="349" y="96"/>
                    <a:pt x="349" y="96"/>
                    <a:pt x="317" y="64"/>
                  </a:cubicBezTo>
                  <a:cubicBezTo>
                    <a:pt x="317" y="33"/>
                    <a:pt x="286" y="33"/>
                    <a:pt x="254" y="33"/>
                  </a:cubicBezTo>
                  <a:cubicBezTo>
                    <a:pt x="254" y="1"/>
                    <a:pt x="222" y="1"/>
                    <a:pt x="1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028;p18">
              <a:extLst>
                <a:ext uri="{FF2B5EF4-FFF2-40B4-BE49-F238E27FC236}">
                  <a16:creationId xmlns:a16="http://schemas.microsoft.com/office/drawing/2014/main" xmlns="" id="{5C9BDDD9-7E44-A1B3-C9EB-8FC773E23DD8}"/>
                </a:ext>
              </a:extLst>
            </p:cNvPr>
            <p:cNvSpPr/>
            <p:nvPr/>
          </p:nvSpPr>
          <p:spPr>
            <a:xfrm>
              <a:off x="3410963" y="2333642"/>
              <a:ext cx="11429" cy="11462"/>
            </a:xfrm>
            <a:custGeom>
              <a:avLst/>
              <a:gdLst/>
              <a:ahLst/>
              <a:cxnLst/>
              <a:rect l="l" t="t" r="r" b="b"/>
              <a:pathLst>
                <a:path w="349" h="350" extrusionOk="0">
                  <a:moveTo>
                    <a:pt x="127" y="1"/>
                  </a:moveTo>
                  <a:cubicBezTo>
                    <a:pt x="95" y="1"/>
                    <a:pt x="95" y="1"/>
                    <a:pt x="95" y="33"/>
                  </a:cubicBezTo>
                  <a:lnTo>
                    <a:pt x="32" y="33"/>
                  </a:lnTo>
                  <a:cubicBezTo>
                    <a:pt x="32" y="64"/>
                    <a:pt x="32" y="64"/>
                    <a:pt x="32" y="64"/>
                  </a:cubicBezTo>
                  <a:cubicBezTo>
                    <a:pt x="32" y="96"/>
                    <a:pt x="0" y="96"/>
                    <a:pt x="0" y="96"/>
                  </a:cubicBezTo>
                  <a:cubicBezTo>
                    <a:pt x="0" y="128"/>
                    <a:pt x="0" y="128"/>
                    <a:pt x="0" y="159"/>
                  </a:cubicBezTo>
                  <a:cubicBezTo>
                    <a:pt x="0" y="191"/>
                    <a:pt x="0" y="191"/>
                    <a:pt x="0" y="223"/>
                  </a:cubicBezTo>
                  <a:cubicBezTo>
                    <a:pt x="32" y="223"/>
                    <a:pt x="32" y="254"/>
                    <a:pt x="32" y="254"/>
                  </a:cubicBezTo>
                  <a:cubicBezTo>
                    <a:pt x="32" y="286"/>
                    <a:pt x="63" y="286"/>
                    <a:pt x="63" y="286"/>
                  </a:cubicBezTo>
                  <a:cubicBezTo>
                    <a:pt x="63" y="286"/>
                    <a:pt x="63" y="318"/>
                    <a:pt x="95" y="318"/>
                  </a:cubicBezTo>
                  <a:cubicBezTo>
                    <a:pt x="95" y="318"/>
                    <a:pt x="127" y="349"/>
                    <a:pt x="127" y="349"/>
                  </a:cubicBezTo>
                  <a:lnTo>
                    <a:pt x="253" y="349"/>
                  </a:lnTo>
                  <a:cubicBezTo>
                    <a:pt x="253" y="318"/>
                    <a:pt x="285" y="318"/>
                    <a:pt x="285" y="318"/>
                  </a:cubicBezTo>
                  <a:cubicBezTo>
                    <a:pt x="285" y="286"/>
                    <a:pt x="317" y="286"/>
                    <a:pt x="317" y="286"/>
                  </a:cubicBezTo>
                  <a:cubicBezTo>
                    <a:pt x="317" y="254"/>
                    <a:pt x="348" y="223"/>
                    <a:pt x="348" y="191"/>
                  </a:cubicBezTo>
                  <a:cubicBezTo>
                    <a:pt x="348" y="191"/>
                    <a:pt x="348" y="159"/>
                    <a:pt x="348" y="159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17" y="96"/>
                    <a:pt x="285" y="64"/>
                    <a:pt x="253" y="64"/>
                  </a:cubicBezTo>
                  <a:lnTo>
                    <a:pt x="222" y="64"/>
                  </a:lnTo>
                  <a:cubicBezTo>
                    <a:pt x="222" y="33"/>
                    <a:pt x="222" y="33"/>
                    <a:pt x="222" y="33"/>
                  </a:cubicBezTo>
                  <a:cubicBezTo>
                    <a:pt x="190" y="33"/>
                    <a:pt x="190" y="33"/>
                    <a:pt x="1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1029;p18">
              <a:extLst>
                <a:ext uri="{FF2B5EF4-FFF2-40B4-BE49-F238E27FC236}">
                  <a16:creationId xmlns:a16="http://schemas.microsoft.com/office/drawing/2014/main" xmlns="" id="{EDFD91A6-DF67-E43D-15AF-DEFF66784645}"/>
                </a:ext>
              </a:extLst>
            </p:cNvPr>
            <p:cNvSpPr/>
            <p:nvPr/>
          </p:nvSpPr>
          <p:spPr>
            <a:xfrm>
              <a:off x="3174492" y="2461227"/>
              <a:ext cx="7303" cy="8318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32" y="0"/>
                  </a:moveTo>
                  <a:cubicBezTo>
                    <a:pt x="32" y="0"/>
                    <a:pt x="32" y="32"/>
                    <a:pt x="32" y="32"/>
                  </a:cubicBezTo>
                  <a:cubicBezTo>
                    <a:pt x="32" y="32"/>
                    <a:pt x="32" y="33"/>
                    <a:pt x="32" y="36"/>
                  </a:cubicBezTo>
                  <a:lnTo>
                    <a:pt x="32" y="36"/>
                  </a:lnTo>
                  <a:cubicBezTo>
                    <a:pt x="24" y="40"/>
                    <a:pt x="16" y="48"/>
                    <a:pt x="1" y="64"/>
                  </a:cubicBezTo>
                  <a:lnTo>
                    <a:pt x="27" y="50"/>
                  </a:lnTo>
                  <a:lnTo>
                    <a:pt x="27" y="50"/>
                  </a:lnTo>
                  <a:cubicBezTo>
                    <a:pt x="22" y="57"/>
                    <a:pt x="15" y="64"/>
                    <a:pt x="1" y="64"/>
                  </a:cubicBezTo>
                  <a:cubicBezTo>
                    <a:pt x="1" y="64"/>
                    <a:pt x="1" y="95"/>
                    <a:pt x="1" y="95"/>
                  </a:cubicBezTo>
                  <a:cubicBezTo>
                    <a:pt x="1" y="127"/>
                    <a:pt x="1" y="127"/>
                    <a:pt x="1" y="159"/>
                  </a:cubicBezTo>
                  <a:cubicBezTo>
                    <a:pt x="1" y="159"/>
                    <a:pt x="1" y="190"/>
                    <a:pt x="32" y="190"/>
                  </a:cubicBezTo>
                  <a:cubicBezTo>
                    <a:pt x="32" y="222"/>
                    <a:pt x="64" y="222"/>
                    <a:pt x="64" y="222"/>
                  </a:cubicBezTo>
                  <a:cubicBezTo>
                    <a:pt x="64" y="222"/>
                    <a:pt x="64" y="254"/>
                    <a:pt x="64" y="254"/>
                  </a:cubicBezTo>
                  <a:lnTo>
                    <a:pt x="191" y="254"/>
                  </a:lnTo>
                  <a:cubicBezTo>
                    <a:pt x="191" y="222"/>
                    <a:pt x="222" y="222"/>
                    <a:pt x="222" y="222"/>
                  </a:cubicBezTo>
                  <a:cubicBezTo>
                    <a:pt x="222" y="222"/>
                    <a:pt x="222" y="190"/>
                    <a:pt x="222" y="190"/>
                  </a:cubicBezTo>
                  <a:cubicBezTo>
                    <a:pt x="222" y="190"/>
                    <a:pt x="222" y="159"/>
                    <a:pt x="222" y="159"/>
                  </a:cubicBezTo>
                  <a:cubicBezTo>
                    <a:pt x="222" y="159"/>
                    <a:pt x="222" y="127"/>
                    <a:pt x="222" y="127"/>
                  </a:cubicBezTo>
                  <a:cubicBezTo>
                    <a:pt x="222" y="95"/>
                    <a:pt x="222" y="64"/>
                    <a:pt x="222" y="64"/>
                  </a:cubicBezTo>
                  <a:cubicBezTo>
                    <a:pt x="191" y="32"/>
                    <a:pt x="191" y="32"/>
                    <a:pt x="191" y="32"/>
                  </a:cubicBezTo>
                  <a:cubicBezTo>
                    <a:pt x="159" y="0"/>
                    <a:pt x="159" y="0"/>
                    <a:pt x="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030;p18">
              <a:extLst>
                <a:ext uri="{FF2B5EF4-FFF2-40B4-BE49-F238E27FC236}">
                  <a16:creationId xmlns:a16="http://schemas.microsoft.com/office/drawing/2014/main" xmlns="" id="{C793F22A-AD3D-D363-CAE7-798AB533875D}"/>
                </a:ext>
              </a:extLst>
            </p:cNvPr>
            <p:cNvSpPr/>
            <p:nvPr/>
          </p:nvSpPr>
          <p:spPr>
            <a:xfrm>
              <a:off x="3175540" y="2475734"/>
              <a:ext cx="10381" cy="11429"/>
            </a:xfrm>
            <a:custGeom>
              <a:avLst/>
              <a:gdLst/>
              <a:ahLst/>
              <a:cxnLst/>
              <a:rect l="l" t="t" r="r" b="b"/>
              <a:pathLst>
                <a:path w="317" h="349" extrusionOk="0">
                  <a:moveTo>
                    <a:pt x="127" y="1"/>
                  </a:moveTo>
                  <a:cubicBezTo>
                    <a:pt x="95" y="1"/>
                    <a:pt x="95" y="1"/>
                    <a:pt x="64" y="32"/>
                  </a:cubicBezTo>
                  <a:cubicBezTo>
                    <a:pt x="32" y="32"/>
                    <a:pt x="32" y="32"/>
                    <a:pt x="32" y="64"/>
                  </a:cubicBezTo>
                  <a:cubicBezTo>
                    <a:pt x="32" y="96"/>
                    <a:pt x="0" y="96"/>
                    <a:pt x="0" y="127"/>
                  </a:cubicBezTo>
                  <a:cubicBezTo>
                    <a:pt x="0" y="127"/>
                    <a:pt x="32" y="159"/>
                    <a:pt x="32" y="159"/>
                  </a:cubicBezTo>
                  <a:cubicBezTo>
                    <a:pt x="32" y="167"/>
                    <a:pt x="32" y="175"/>
                    <a:pt x="32" y="191"/>
                  </a:cubicBezTo>
                  <a:cubicBezTo>
                    <a:pt x="32" y="191"/>
                    <a:pt x="32" y="191"/>
                    <a:pt x="32" y="222"/>
                  </a:cubicBezTo>
                  <a:cubicBezTo>
                    <a:pt x="32" y="254"/>
                    <a:pt x="32" y="254"/>
                    <a:pt x="32" y="254"/>
                  </a:cubicBezTo>
                  <a:cubicBezTo>
                    <a:pt x="64" y="254"/>
                    <a:pt x="64" y="286"/>
                    <a:pt x="64" y="286"/>
                  </a:cubicBezTo>
                  <a:cubicBezTo>
                    <a:pt x="64" y="286"/>
                    <a:pt x="95" y="317"/>
                    <a:pt x="95" y="317"/>
                  </a:cubicBezTo>
                  <a:cubicBezTo>
                    <a:pt x="95" y="317"/>
                    <a:pt x="127" y="349"/>
                    <a:pt x="127" y="349"/>
                  </a:cubicBezTo>
                  <a:lnTo>
                    <a:pt x="190" y="349"/>
                  </a:lnTo>
                  <a:cubicBezTo>
                    <a:pt x="222" y="349"/>
                    <a:pt x="222" y="349"/>
                    <a:pt x="254" y="317"/>
                  </a:cubicBezTo>
                  <a:cubicBezTo>
                    <a:pt x="285" y="286"/>
                    <a:pt x="285" y="286"/>
                    <a:pt x="317" y="254"/>
                  </a:cubicBezTo>
                  <a:cubicBezTo>
                    <a:pt x="317" y="254"/>
                    <a:pt x="317" y="222"/>
                    <a:pt x="317" y="222"/>
                  </a:cubicBezTo>
                  <a:cubicBezTo>
                    <a:pt x="317" y="191"/>
                    <a:pt x="285" y="159"/>
                    <a:pt x="285" y="159"/>
                  </a:cubicBezTo>
                  <a:cubicBezTo>
                    <a:pt x="285" y="127"/>
                    <a:pt x="285" y="127"/>
                    <a:pt x="285" y="127"/>
                  </a:cubicBezTo>
                  <a:cubicBezTo>
                    <a:pt x="254" y="127"/>
                    <a:pt x="254" y="96"/>
                    <a:pt x="254" y="96"/>
                  </a:cubicBezTo>
                  <a:cubicBezTo>
                    <a:pt x="254" y="96"/>
                    <a:pt x="254" y="64"/>
                    <a:pt x="254" y="64"/>
                  </a:cubicBezTo>
                  <a:lnTo>
                    <a:pt x="222" y="64"/>
                  </a:lnTo>
                  <a:cubicBezTo>
                    <a:pt x="222" y="53"/>
                    <a:pt x="218" y="46"/>
                    <a:pt x="213" y="41"/>
                  </a:cubicBezTo>
                  <a:lnTo>
                    <a:pt x="213" y="41"/>
                  </a:lnTo>
                  <a:cubicBezTo>
                    <a:pt x="208" y="36"/>
                    <a:pt x="201" y="32"/>
                    <a:pt x="190" y="32"/>
                  </a:cubicBezTo>
                  <a:cubicBezTo>
                    <a:pt x="159" y="32"/>
                    <a:pt x="159" y="1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031;p18">
              <a:extLst>
                <a:ext uri="{FF2B5EF4-FFF2-40B4-BE49-F238E27FC236}">
                  <a16:creationId xmlns:a16="http://schemas.microsoft.com/office/drawing/2014/main" xmlns="" id="{5821FAB7-25C5-ED7F-5336-EEBDFF414594}"/>
                </a:ext>
              </a:extLst>
            </p:cNvPr>
            <p:cNvSpPr/>
            <p:nvPr/>
          </p:nvSpPr>
          <p:spPr>
            <a:xfrm>
              <a:off x="3192110" y="2472623"/>
              <a:ext cx="12477" cy="11429"/>
            </a:xfrm>
            <a:custGeom>
              <a:avLst/>
              <a:gdLst/>
              <a:ahLst/>
              <a:cxnLst/>
              <a:rect l="l" t="t" r="r" b="b"/>
              <a:pathLst>
                <a:path w="381" h="349" extrusionOk="0">
                  <a:moveTo>
                    <a:pt x="73" y="73"/>
                  </a:moveTo>
                  <a:cubicBezTo>
                    <a:pt x="64" y="82"/>
                    <a:pt x="64" y="95"/>
                    <a:pt x="64" y="96"/>
                  </a:cubicBezTo>
                  <a:lnTo>
                    <a:pt x="64" y="96"/>
                  </a:lnTo>
                  <a:cubicBezTo>
                    <a:pt x="64" y="85"/>
                    <a:pt x="68" y="77"/>
                    <a:pt x="73" y="73"/>
                  </a:cubicBezTo>
                  <a:close/>
                  <a:moveTo>
                    <a:pt x="191" y="1"/>
                  </a:moveTo>
                  <a:cubicBezTo>
                    <a:pt x="159" y="1"/>
                    <a:pt x="128" y="1"/>
                    <a:pt x="128" y="32"/>
                  </a:cubicBezTo>
                  <a:lnTo>
                    <a:pt x="159" y="32"/>
                  </a:lnTo>
                  <a:cubicBezTo>
                    <a:pt x="143" y="32"/>
                    <a:pt x="128" y="40"/>
                    <a:pt x="112" y="48"/>
                  </a:cubicBezTo>
                  <a:lnTo>
                    <a:pt x="112" y="48"/>
                  </a:lnTo>
                  <a:cubicBezTo>
                    <a:pt x="116" y="44"/>
                    <a:pt x="121" y="39"/>
                    <a:pt x="128" y="32"/>
                  </a:cubicBezTo>
                  <a:lnTo>
                    <a:pt x="96" y="32"/>
                  </a:lnTo>
                  <a:cubicBezTo>
                    <a:pt x="96" y="48"/>
                    <a:pt x="96" y="48"/>
                    <a:pt x="92" y="48"/>
                  </a:cubicBezTo>
                  <a:cubicBezTo>
                    <a:pt x="88" y="48"/>
                    <a:pt x="80" y="48"/>
                    <a:pt x="64" y="64"/>
                  </a:cubicBezTo>
                  <a:cubicBezTo>
                    <a:pt x="44" y="64"/>
                    <a:pt x="36" y="77"/>
                    <a:pt x="34" y="96"/>
                  </a:cubicBezTo>
                  <a:lnTo>
                    <a:pt x="34" y="96"/>
                  </a:lnTo>
                  <a:cubicBezTo>
                    <a:pt x="34" y="96"/>
                    <a:pt x="33" y="96"/>
                    <a:pt x="33" y="96"/>
                  </a:cubicBezTo>
                  <a:cubicBezTo>
                    <a:pt x="33" y="111"/>
                    <a:pt x="33" y="119"/>
                    <a:pt x="33" y="127"/>
                  </a:cubicBezTo>
                  <a:cubicBezTo>
                    <a:pt x="1" y="159"/>
                    <a:pt x="1" y="222"/>
                    <a:pt x="33" y="286"/>
                  </a:cubicBezTo>
                  <a:lnTo>
                    <a:pt x="64" y="286"/>
                  </a:lnTo>
                  <a:cubicBezTo>
                    <a:pt x="64" y="301"/>
                    <a:pt x="72" y="309"/>
                    <a:pt x="80" y="317"/>
                  </a:cubicBezTo>
                  <a:lnTo>
                    <a:pt x="33" y="286"/>
                  </a:lnTo>
                  <a:lnTo>
                    <a:pt x="33" y="286"/>
                  </a:lnTo>
                  <a:cubicBezTo>
                    <a:pt x="33" y="286"/>
                    <a:pt x="33" y="286"/>
                    <a:pt x="64" y="317"/>
                  </a:cubicBezTo>
                  <a:cubicBezTo>
                    <a:pt x="64" y="317"/>
                    <a:pt x="96" y="317"/>
                    <a:pt x="96" y="349"/>
                  </a:cubicBezTo>
                  <a:lnTo>
                    <a:pt x="286" y="349"/>
                  </a:lnTo>
                  <a:cubicBezTo>
                    <a:pt x="254" y="349"/>
                    <a:pt x="286" y="317"/>
                    <a:pt x="318" y="317"/>
                  </a:cubicBezTo>
                  <a:cubicBezTo>
                    <a:pt x="318" y="286"/>
                    <a:pt x="349" y="286"/>
                    <a:pt x="349" y="286"/>
                  </a:cubicBezTo>
                  <a:cubicBezTo>
                    <a:pt x="349" y="254"/>
                    <a:pt x="349" y="254"/>
                    <a:pt x="349" y="254"/>
                  </a:cubicBezTo>
                  <a:cubicBezTo>
                    <a:pt x="349" y="222"/>
                    <a:pt x="381" y="222"/>
                    <a:pt x="381" y="222"/>
                  </a:cubicBezTo>
                  <a:lnTo>
                    <a:pt x="381" y="191"/>
                  </a:lnTo>
                  <a:cubicBezTo>
                    <a:pt x="381" y="191"/>
                    <a:pt x="381" y="159"/>
                    <a:pt x="381" y="159"/>
                  </a:cubicBezTo>
                  <a:cubicBezTo>
                    <a:pt x="381" y="127"/>
                    <a:pt x="381" y="127"/>
                    <a:pt x="381" y="96"/>
                  </a:cubicBezTo>
                  <a:cubicBezTo>
                    <a:pt x="381" y="96"/>
                    <a:pt x="349" y="64"/>
                    <a:pt x="349" y="64"/>
                  </a:cubicBezTo>
                  <a:cubicBezTo>
                    <a:pt x="349" y="32"/>
                    <a:pt x="318" y="32"/>
                    <a:pt x="318" y="32"/>
                  </a:cubicBezTo>
                  <a:cubicBezTo>
                    <a:pt x="318" y="1"/>
                    <a:pt x="286" y="1"/>
                    <a:pt x="2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1032;p18">
              <a:extLst>
                <a:ext uri="{FF2B5EF4-FFF2-40B4-BE49-F238E27FC236}">
                  <a16:creationId xmlns:a16="http://schemas.microsoft.com/office/drawing/2014/main" xmlns="" id="{9CA8CD68-C6A6-FFB6-5EDF-80982FD20485}"/>
                </a:ext>
              </a:extLst>
            </p:cNvPr>
            <p:cNvSpPr/>
            <p:nvPr/>
          </p:nvSpPr>
          <p:spPr>
            <a:xfrm>
              <a:off x="3188999" y="2466401"/>
              <a:ext cx="9366" cy="10414"/>
            </a:xfrm>
            <a:custGeom>
              <a:avLst/>
              <a:gdLst/>
              <a:ahLst/>
              <a:cxnLst/>
              <a:rect l="l" t="t" r="r" b="b"/>
              <a:pathLst>
                <a:path w="286" h="318" extrusionOk="0">
                  <a:moveTo>
                    <a:pt x="96" y="1"/>
                  </a:moveTo>
                  <a:cubicBezTo>
                    <a:pt x="96" y="1"/>
                    <a:pt x="64" y="1"/>
                    <a:pt x="33" y="32"/>
                  </a:cubicBezTo>
                  <a:cubicBezTo>
                    <a:pt x="33" y="32"/>
                    <a:pt x="1" y="64"/>
                    <a:pt x="1" y="96"/>
                  </a:cubicBezTo>
                  <a:lnTo>
                    <a:pt x="33" y="32"/>
                  </a:lnTo>
                  <a:lnTo>
                    <a:pt x="33" y="32"/>
                  </a:lnTo>
                  <a:cubicBezTo>
                    <a:pt x="33" y="64"/>
                    <a:pt x="1" y="96"/>
                    <a:pt x="1" y="96"/>
                  </a:cubicBezTo>
                  <a:cubicBezTo>
                    <a:pt x="1" y="127"/>
                    <a:pt x="1" y="159"/>
                    <a:pt x="1" y="159"/>
                  </a:cubicBezTo>
                  <a:cubicBezTo>
                    <a:pt x="1" y="191"/>
                    <a:pt x="1" y="191"/>
                    <a:pt x="1" y="222"/>
                  </a:cubicBezTo>
                  <a:cubicBezTo>
                    <a:pt x="33" y="222"/>
                    <a:pt x="33" y="222"/>
                    <a:pt x="33" y="254"/>
                  </a:cubicBezTo>
                  <a:cubicBezTo>
                    <a:pt x="33" y="254"/>
                    <a:pt x="64" y="286"/>
                    <a:pt x="64" y="286"/>
                  </a:cubicBezTo>
                  <a:cubicBezTo>
                    <a:pt x="96" y="286"/>
                    <a:pt x="128" y="317"/>
                    <a:pt x="128" y="317"/>
                  </a:cubicBezTo>
                  <a:cubicBezTo>
                    <a:pt x="159" y="317"/>
                    <a:pt x="159" y="286"/>
                    <a:pt x="191" y="286"/>
                  </a:cubicBezTo>
                  <a:cubicBezTo>
                    <a:pt x="191" y="286"/>
                    <a:pt x="223" y="254"/>
                    <a:pt x="223" y="254"/>
                  </a:cubicBezTo>
                  <a:cubicBezTo>
                    <a:pt x="223" y="254"/>
                    <a:pt x="253" y="223"/>
                    <a:pt x="254" y="222"/>
                  </a:cubicBezTo>
                  <a:lnTo>
                    <a:pt x="254" y="222"/>
                  </a:lnTo>
                  <a:cubicBezTo>
                    <a:pt x="244" y="232"/>
                    <a:pt x="234" y="239"/>
                    <a:pt x="224" y="245"/>
                  </a:cubicBezTo>
                  <a:lnTo>
                    <a:pt x="224" y="245"/>
                  </a:lnTo>
                  <a:cubicBezTo>
                    <a:pt x="227" y="236"/>
                    <a:pt x="234" y="222"/>
                    <a:pt x="254" y="222"/>
                  </a:cubicBezTo>
                  <a:cubicBezTo>
                    <a:pt x="254" y="191"/>
                    <a:pt x="254" y="191"/>
                    <a:pt x="254" y="191"/>
                  </a:cubicBezTo>
                  <a:cubicBezTo>
                    <a:pt x="286" y="159"/>
                    <a:pt x="286" y="127"/>
                    <a:pt x="254" y="96"/>
                  </a:cubicBezTo>
                  <a:cubicBezTo>
                    <a:pt x="254" y="64"/>
                    <a:pt x="254" y="32"/>
                    <a:pt x="223" y="32"/>
                  </a:cubicBezTo>
                  <a:cubicBezTo>
                    <a:pt x="223" y="1"/>
                    <a:pt x="191" y="1"/>
                    <a:pt x="1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1033;p18">
              <a:extLst>
                <a:ext uri="{FF2B5EF4-FFF2-40B4-BE49-F238E27FC236}">
                  <a16:creationId xmlns:a16="http://schemas.microsoft.com/office/drawing/2014/main" xmlns="" id="{AAC0B521-5548-0024-74E2-183D0A6542A0}"/>
                </a:ext>
              </a:extLst>
            </p:cNvPr>
            <p:cNvSpPr/>
            <p:nvPr/>
          </p:nvSpPr>
          <p:spPr>
            <a:xfrm>
              <a:off x="3187984" y="2451894"/>
              <a:ext cx="9366" cy="9366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64" y="0"/>
                  </a:moveTo>
                  <a:cubicBezTo>
                    <a:pt x="64" y="0"/>
                    <a:pt x="32" y="32"/>
                    <a:pt x="32" y="32"/>
                  </a:cubicBezTo>
                  <a:cubicBezTo>
                    <a:pt x="32" y="32"/>
                    <a:pt x="32" y="63"/>
                    <a:pt x="0" y="63"/>
                  </a:cubicBezTo>
                  <a:cubicBezTo>
                    <a:pt x="0" y="95"/>
                    <a:pt x="0" y="95"/>
                    <a:pt x="0" y="127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90"/>
                    <a:pt x="32" y="190"/>
                  </a:cubicBezTo>
                  <a:cubicBezTo>
                    <a:pt x="32" y="222"/>
                    <a:pt x="32" y="222"/>
                    <a:pt x="32" y="222"/>
                  </a:cubicBezTo>
                  <a:cubicBezTo>
                    <a:pt x="64" y="254"/>
                    <a:pt x="64" y="254"/>
                    <a:pt x="95" y="285"/>
                  </a:cubicBezTo>
                  <a:lnTo>
                    <a:pt x="190" y="285"/>
                  </a:lnTo>
                  <a:cubicBezTo>
                    <a:pt x="222" y="285"/>
                    <a:pt x="254" y="285"/>
                    <a:pt x="254" y="254"/>
                  </a:cubicBezTo>
                  <a:cubicBezTo>
                    <a:pt x="254" y="254"/>
                    <a:pt x="285" y="222"/>
                    <a:pt x="285" y="222"/>
                  </a:cubicBezTo>
                  <a:cubicBezTo>
                    <a:pt x="285" y="190"/>
                    <a:pt x="285" y="190"/>
                    <a:pt x="285" y="158"/>
                  </a:cubicBezTo>
                  <a:cubicBezTo>
                    <a:pt x="285" y="127"/>
                    <a:pt x="285" y="127"/>
                    <a:pt x="285" y="95"/>
                  </a:cubicBezTo>
                  <a:cubicBezTo>
                    <a:pt x="285" y="63"/>
                    <a:pt x="254" y="63"/>
                    <a:pt x="222" y="63"/>
                  </a:cubicBezTo>
                  <a:cubicBezTo>
                    <a:pt x="222" y="32"/>
                    <a:pt x="222" y="32"/>
                    <a:pt x="190" y="32"/>
                  </a:cubicBezTo>
                  <a:cubicBezTo>
                    <a:pt x="190" y="32"/>
                    <a:pt x="190" y="32"/>
                    <a:pt x="1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1034;p18">
              <a:extLst>
                <a:ext uri="{FF2B5EF4-FFF2-40B4-BE49-F238E27FC236}">
                  <a16:creationId xmlns:a16="http://schemas.microsoft.com/office/drawing/2014/main" xmlns="" id="{7681E2D7-2846-B0C1-4DD8-8BC36D23A2B9}"/>
                </a:ext>
              </a:extLst>
            </p:cNvPr>
            <p:cNvSpPr/>
            <p:nvPr/>
          </p:nvSpPr>
          <p:spPr>
            <a:xfrm>
              <a:off x="3200428" y="2413513"/>
              <a:ext cx="11429" cy="11429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95" y="0"/>
                  </a:moveTo>
                  <a:cubicBezTo>
                    <a:pt x="95" y="32"/>
                    <a:pt x="64" y="32"/>
                    <a:pt x="64" y="32"/>
                  </a:cubicBezTo>
                  <a:cubicBezTo>
                    <a:pt x="32" y="64"/>
                    <a:pt x="32" y="64"/>
                    <a:pt x="0" y="95"/>
                  </a:cubicBezTo>
                  <a:cubicBezTo>
                    <a:pt x="0" y="127"/>
                    <a:pt x="0" y="159"/>
                    <a:pt x="0" y="159"/>
                  </a:cubicBezTo>
                  <a:cubicBezTo>
                    <a:pt x="0" y="190"/>
                    <a:pt x="0" y="190"/>
                    <a:pt x="0" y="222"/>
                  </a:cubicBezTo>
                  <a:cubicBezTo>
                    <a:pt x="0" y="254"/>
                    <a:pt x="0" y="285"/>
                    <a:pt x="32" y="285"/>
                  </a:cubicBezTo>
                  <a:cubicBezTo>
                    <a:pt x="32" y="317"/>
                    <a:pt x="64" y="317"/>
                    <a:pt x="95" y="317"/>
                  </a:cubicBezTo>
                  <a:cubicBezTo>
                    <a:pt x="95" y="317"/>
                    <a:pt x="127" y="349"/>
                    <a:pt x="127" y="349"/>
                  </a:cubicBezTo>
                  <a:cubicBezTo>
                    <a:pt x="159" y="349"/>
                    <a:pt x="190" y="317"/>
                    <a:pt x="222" y="317"/>
                  </a:cubicBezTo>
                  <a:cubicBezTo>
                    <a:pt x="254" y="317"/>
                    <a:pt x="285" y="285"/>
                    <a:pt x="285" y="254"/>
                  </a:cubicBezTo>
                  <a:cubicBezTo>
                    <a:pt x="285" y="254"/>
                    <a:pt x="317" y="222"/>
                    <a:pt x="317" y="222"/>
                  </a:cubicBezTo>
                  <a:cubicBezTo>
                    <a:pt x="317" y="190"/>
                    <a:pt x="317" y="190"/>
                    <a:pt x="349" y="190"/>
                  </a:cubicBezTo>
                  <a:cubicBezTo>
                    <a:pt x="349" y="159"/>
                    <a:pt x="349" y="127"/>
                    <a:pt x="349" y="127"/>
                  </a:cubicBezTo>
                  <a:cubicBezTo>
                    <a:pt x="349" y="95"/>
                    <a:pt x="349" y="95"/>
                    <a:pt x="317" y="95"/>
                  </a:cubicBezTo>
                  <a:cubicBezTo>
                    <a:pt x="317" y="64"/>
                    <a:pt x="317" y="64"/>
                    <a:pt x="285" y="32"/>
                  </a:cubicBezTo>
                  <a:cubicBezTo>
                    <a:pt x="285" y="32"/>
                    <a:pt x="285" y="32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1035;p18">
              <a:extLst>
                <a:ext uri="{FF2B5EF4-FFF2-40B4-BE49-F238E27FC236}">
                  <a16:creationId xmlns:a16="http://schemas.microsoft.com/office/drawing/2014/main" xmlns="" id="{34449AC9-5D88-1846-D2A1-5950FA2B5B95}"/>
                </a:ext>
              </a:extLst>
            </p:cNvPr>
            <p:cNvSpPr/>
            <p:nvPr/>
          </p:nvSpPr>
          <p:spPr>
            <a:xfrm>
              <a:off x="3204555" y="2423109"/>
              <a:ext cx="11462" cy="11953"/>
            </a:xfrm>
            <a:custGeom>
              <a:avLst/>
              <a:gdLst/>
              <a:ahLst/>
              <a:cxnLst/>
              <a:rect l="l" t="t" r="r" b="b"/>
              <a:pathLst>
                <a:path w="350" h="365" extrusionOk="0">
                  <a:moveTo>
                    <a:pt x="203" y="0"/>
                  </a:moveTo>
                  <a:cubicBezTo>
                    <a:pt x="191" y="0"/>
                    <a:pt x="175" y="8"/>
                    <a:pt x="159" y="24"/>
                  </a:cubicBezTo>
                  <a:lnTo>
                    <a:pt x="128" y="24"/>
                  </a:lnTo>
                  <a:cubicBezTo>
                    <a:pt x="96" y="24"/>
                    <a:pt x="96" y="24"/>
                    <a:pt x="96" y="56"/>
                  </a:cubicBezTo>
                  <a:cubicBezTo>
                    <a:pt x="64" y="56"/>
                    <a:pt x="33" y="87"/>
                    <a:pt x="33" y="87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3" y="151"/>
                    <a:pt x="33" y="151"/>
                    <a:pt x="1" y="182"/>
                  </a:cubicBezTo>
                  <a:cubicBezTo>
                    <a:pt x="1" y="182"/>
                    <a:pt x="1" y="214"/>
                    <a:pt x="33" y="214"/>
                  </a:cubicBezTo>
                  <a:cubicBezTo>
                    <a:pt x="33" y="246"/>
                    <a:pt x="33" y="277"/>
                    <a:pt x="64" y="277"/>
                  </a:cubicBezTo>
                  <a:cubicBezTo>
                    <a:pt x="64" y="309"/>
                    <a:pt x="96" y="309"/>
                    <a:pt x="96" y="341"/>
                  </a:cubicBezTo>
                  <a:lnTo>
                    <a:pt x="159" y="341"/>
                  </a:lnTo>
                  <a:cubicBezTo>
                    <a:pt x="159" y="357"/>
                    <a:pt x="167" y="365"/>
                    <a:pt x="179" y="365"/>
                  </a:cubicBezTo>
                  <a:cubicBezTo>
                    <a:pt x="191" y="365"/>
                    <a:pt x="207" y="357"/>
                    <a:pt x="223" y="341"/>
                  </a:cubicBezTo>
                  <a:lnTo>
                    <a:pt x="254" y="341"/>
                  </a:lnTo>
                  <a:cubicBezTo>
                    <a:pt x="286" y="341"/>
                    <a:pt x="286" y="341"/>
                    <a:pt x="318" y="309"/>
                  </a:cubicBezTo>
                  <a:cubicBezTo>
                    <a:pt x="318" y="277"/>
                    <a:pt x="318" y="277"/>
                    <a:pt x="349" y="277"/>
                  </a:cubicBezTo>
                  <a:cubicBezTo>
                    <a:pt x="349" y="246"/>
                    <a:pt x="349" y="214"/>
                    <a:pt x="349" y="214"/>
                  </a:cubicBezTo>
                  <a:cubicBezTo>
                    <a:pt x="349" y="182"/>
                    <a:pt x="349" y="182"/>
                    <a:pt x="349" y="151"/>
                  </a:cubicBezTo>
                  <a:cubicBezTo>
                    <a:pt x="349" y="151"/>
                    <a:pt x="349" y="119"/>
                    <a:pt x="349" y="119"/>
                  </a:cubicBezTo>
                  <a:cubicBezTo>
                    <a:pt x="349" y="87"/>
                    <a:pt x="318" y="87"/>
                    <a:pt x="318" y="56"/>
                  </a:cubicBezTo>
                  <a:cubicBezTo>
                    <a:pt x="286" y="56"/>
                    <a:pt x="286" y="24"/>
                    <a:pt x="286" y="24"/>
                  </a:cubicBezTo>
                  <a:lnTo>
                    <a:pt x="223" y="24"/>
                  </a:lnTo>
                  <a:cubicBezTo>
                    <a:pt x="223" y="8"/>
                    <a:pt x="215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1036;p18">
              <a:extLst>
                <a:ext uri="{FF2B5EF4-FFF2-40B4-BE49-F238E27FC236}">
                  <a16:creationId xmlns:a16="http://schemas.microsoft.com/office/drawing/2014/main" xmlns="" id="{F8D9B8C3-AF2B-4F74-CBE2-2AE97DC4A023}"/>
                </a:ext>
              </a:extLst>
            </p:cNvPr>
            <p:cNvSpPr/>
            <p:nvPr/>
          </p:nvSpPr>
          <p:spPr>
            <a:xfrm>
              <a:off x="3207829" y="2429069"/>
              <a:ext cx="12182" cy="9562"/>
            </a:xfrm>
            <a:custGeom>
              <a:avLst/>
              <a:gdLst/>
              <a:ahLst/>
              <a:cxnLst/>
              <a:rect l="l" t="t" r="r" b="b"/>
              <a:pathLst>
                <a:path w="372" h="292" extrusionOk="0">
                  <a:moveTo>
                    <a:pt x="198" y="0"/>
                  </a:moveTo>
                  <a:cubicBezTo>
                    <a:pt x="146" y="0"/>
                    <a:pt x="91" y="32"/>
                    <a:pt x="59" y="95"/>
                  </a:cubicBezTo>
                  <a:cubicBezTo>
                    <a:pt x="1" y="177"/>
                    <a:pt x="33" y="238"/>
                    <a:pt x="92" y="268"/>
                  </a:cubicBezTo>
                  <a:lnTo>
                    <a:pt x="92" y="268"/>
                  </a:lnTo>
                  <a:cubicBezTo>
                    <a:pt x="117" y="284"/>
                    <a:pt x="149" y="291"/>
                    <a:pt x="182" y="291"/>
                  </a:cubicBezTo>
                  <a:cubicBezTo>
                    <a:pt x="183" y="291"/>
                    <a:pt x="185" y="291"/>
                    <a:pt x="186" y="291"/>
                  </a:cubicBezTo>
                  <a:lnTo>
                    <a:pt x="186" y="291"/>
                  </a:lnTo>
                  <a:cubicBezTo>
                    <a:pt x="187" y="291"/>
                    <a:pt x="189" y="291"/>
                    <a:pt x="190" y="291"/>
                  </a:cubicBezTo>
                  <a:cubicBezTo>
                    <a:pt x="223" y="291"/>
                    <a:pt x="255" y="284"/>
                    <a:pt x="280" y="268"/>
                  </a:cubicBezTo>
                  <a:lnTo>
                    <a:pt x="280" y="268"/>
                  </a:lnTo>
                  <a:cubicBezTo>
                    <a:pt x="339" y="238"/>
                    <a:pt x="371" y="177"/>
                    <a:pt x="313" y="95"/>
                  </a:cubicBezTo>
                  <a:cubicBezTo>
                    <a:pt x="313" y="95"/>
                    <a:pt x="313" y="85"/>
                    <a:pt x="306" y="76"/>
                  </a:cubicBezTo>
                  <a:lnTo>
                    <a:pt x="306" y="76"/>
                  </a:lnTo>
                  <a:cubicBezTo>
                    <a:pt x="286" y="25"/>
                    <a:pt x="244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037;p18">
              <a:extLst>
                <a:ext uri="{FF2B5EF4-FFF2-40B4-BE49-F238E27FC236}">
                  <a16:creationId xmlns:a16="http://schemas.microsoft.com/office/drawing/2014/main" xmlns="" id="{09A87559-7F9A-A7C8-2784-84C79FE416AC}"/>
                </a:ext>
              </a:extLst>
            </p:cNvPr>
            <p:cNvSpPr/>
            <p:nvPr/>
          </p:nvSpPr>
          <p:spPr>
            <a:xfrm>
              <a:off x="3229476" y="2400021"/>
              <a:ext cx="6255" cy="7303"/>
            </a:xfrm>
            <a:custGeom>
              <a:avLst/>
              <a:gdLst/>
              <a:ahLst/>
              <a:cxnLst/>
              <a:rect l="l" t="t" r="r" b="b"/>
              <a:pathLst>
                <a:path w="191" h="223" extrusionOk="0">
                  <a:moveTo>
                    <a:pt x="95" y="1"/>
                  </a:moveTo>
                  <a:cubicBezTo>
                    <a:pt x="95" y="1"/>
                    <a:pt x="63" y="1"/>
                    <a:pt x="63" y="32"/>
                  </a:cubicBezTo>
                  <a:cubicBezTo>
                    <a:pt x="32" y="32"/>
                    <a:pt x="32" y="64"/>
                    <a:pt x="32" y="64"/>
                  </a:cubicBezTo>
                  <a:cubicBezTo>
                    <a:pt x="0" y="96"/>
                    <a:pt x="0" y="96"/>
                    <a:pt x="0" y="127"/>
                  </a:cubicBezTo>
                  <a:cubicBezTo>
                    <a:pt x="0" y="127"/>
                    <a:pt x="0" y="159"/>
                    <a:pt x="32" y="159"/>
                  </a:cubicBezTo>
                  <a:cubicBezTo>
                    <a:pt x="32" y="191"/>
                    <a:pt x="63" y="222"/>
                    <a:pt x="95" y="222"/>
                  </a:cubicBezTo>
                  <a:cubicBezTo>
                    <a:pt x="127" y="222"/>
                    <a:pt x="158" y="191"/>
                    <a:pt x="190" y="159"/>
                  </a:cubicBezTo>
                  <a:cubicBezTo>
                    <a:pt x="190" y="159"/>
                    <a:pt x="190" y="127"/>
                    <a:pt x="190" y="127"/>
                  </a:cubicBezTo>
                  <a:cubicBezTo>
                    <a:pt x="190" y="96"/>
                    <a:pt x="190" y="96"/>
                    <a:pt x="190" y="64"/>
                  </a:cubicBezTo>
                  <a:cubicBezTo>
                    <a:pt x="190" y="64"/>
                    <a:pt x="158" y="32"/>
                    <a:pt x="158" y="32"/>
                  </a:cubicBezTo>
                  <a:cubicBezTo>
                    <a:pt x="158" y="32"/>
                    <a:pt x="127" y="1"/>
                    <a:pt x="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038;p18">
              <a:extLst>
                <a:ext uri="{FF2B5EF4-FFF2-40B4-BE49-F238E27FC236}">
                  <a16:creationId xmlns:a16="http://schemas.microsoft.com/office/drawing/2014/main" xmlns="" id="{5F52F870-916F-0E96-C10C-37801A6F04D5}"/>
                </a:ext>
              </a:extLst>
            </p:cNvPr>
            <p:cNvSpPr/>
            <p:nvPr/>
          </p:nvSpPr>
          <p:spPr>
            <a:xfrm>
              <a:off x="3086335" y="2425958"/>
              <a:ext cx="7303" cy="8318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96" y="0"/>
                  </a:moveTo>
                  <a:cubicBezTo>
                    <a:pt x="96" y="0"/>
                    <a:pt x="64" y="0"/>
                    <a:pt x="64" y="32"/>
                  </a:cubicBezTo>
                  <a:lnTo>
                    <a:pt x="32" y="32"/>
                  </a:lnTo>
                  <a:cubicBezTo>
                    <a:pt x="1" y="64"/>
                    <a:pt x="1" y="64"/>
                    <a:pt x="1" y="95"/>
                  </a:cubicBezTo>
                  <a:cubicBezTo>
                    <a:pt x="1" y="95"/>
                    <a:pt x="1" y="127"/>
                    <a:pt x="1" y="159"/>
                  </a:cubicBezTo>
                  <a:cubicBezTo>
                    <a:pt x="1" y="190"/>
                    <a:pt x="32" y="190"/>
                    <a:pt x="32" y="190"/>
                  </a:cubicBezTo>
                  <a:cubicBezTo>
                    <a:pt x="32" y="222"/>
                    <a:pt x="32" y="222"/>
                    <a:pt x="64" y="254"/>
                  </a:cubicBezTo>
                  <a:lnTo>
                    <a:pt x="159" y="254"/>
                  </a:lnTo>
                  <a:cubicBezTo>
                    <a:pt x="191" y="222"/>
                    <a:pt x="191" y="222"/>
                    <a:pt x="191" y="190"/>
                  </a:cubicBezTo>
                  <a:cubicBezTo>
                    <a:pt x="191" y="190"/>
                    <a:pt x="191" y="190"/>
                    <a:pt x="222" y="159"/>
                  </a:cubicBezTo>
                  <a:cubicBezTo>
                    <a:pt x="222" y="127"/>
                    <a:pt x="222" y="95"/>
                    <a:pt x="222" y="95"/>
                  </a:cubicBezTo>
                  <a:cubicBezTo>
                    <a:pt x="222" y="64"/>
                    <a:pt x="191" y="64"/>
                    <a:pt x="191" y="32"/>
                  </a:cubicBezTo>
                  <a:lnTo>
                    <a:pt x="159" y="32"/>
                  </a:lnTo>
                  <a:cubicBezTo>
                    <a:pt x="159" y="0"/>
                    <a:pt x="127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1039;p18">
              <a:extLst>
                <a:ext uri="{FF2B5EF4-FFF2-40B4-BE49-F238E27FC236}">
                  <a16:creationId xmlns:a16="http://schemas.microsoft.com/office/drawing/2014/main" xmlns="" id="{3F1CD278-5E51-C78D-8C9C-290EFA380F3E}"/>
                </a:ext>
              </a:extLst>
            </p:cNvPr>
            <p:cNvSpPr/>
            <p:nvPr/>
          </p:nvSpPr>
          <p:spPr>
            <a:xfrm>
              <a:off x="3032400" y="2334690"/>
              <a:ext cx="14573" cy="15588"/>
            </a:xfrm>
            <a:custGeom>
              <a:avLst/>
              <a:gdLst/>
              <a:ahLst/>
              <a:cxnLst/>
              <a:rect l="l" t="t" r="r" b="b"/>
              <a:pathLst>
                <a:path w="445" h="476" extrusionOk="0">
                  <a:moveTo>
                    <a:pt x="159" y="1"/>
                  </a:moveTo>
                  <a:cubicBezTo>
                    <a:pt x="128" y="1"/>
                    <a:pt x="96" y="32"/>
                    <a:pt x="64" y="64"/>
                  </a:cubicBezTo>
                  <a:cubicBezTo>
                    <a:pt x="64" y="64"/>
                    <a:pt x="64" y="64"/>
                    <a:pt x="33" y="96"/>
                  </a:cubicBezTo>
                  <a:cubicBezTo>
                    <a:pt x="33" y="127"/>
                    <a:pt x="33" y="159"/>
                    <a:pt x="33" y="222"/>
                  </a:cubicBezTo>
                  <a:cubicBezTo>
                    <a:pt x="33" y="222"/>
                    <a:pt x="33" y="222"/>
                    <a:pt x="1" y="254"/>
                  </a:cubicBezTo>
                  <a:cubicBezTo>
                    <a:pt x="1" y="286"/>
                    <a:pt x="33" y="317"/>
                    <a:pt x="33" y="349"/>
                  </a:cubicBezTo>
                  <a:cubicBezTo>
                    <a:pt x="33" y="381"/>
                    <a:pt x="33" y="381"/>
                    <a:pt x="64" y="381"/>
                  </a:cubicBezTo>
                  <a:cubicBezTo>
                    <a:pt x="96" y="444"/>
                    <a:pt x="159" y="476"/>
                    <a:pt x="223" y="476"/>
                  </a:cubicBezTo>
                  <a:cubicBezTo>
                    <a:pt x="318" y="476"/>
                    <a:pt x="381" y="444"/>
                    <a:pt x="413" y="381"/>
                  </a:cubicBezTo>
                  <a:cubicBezTo>
                    <a:pt x="413" y="381"/>
                    <a:pt x="413" y="381"/>
                    <a:pt x="413" y="349"/>
                  </a:cubicBezTo>
                  <a:cubicBezTo>
                    <a:pt x="444" y="317"/>
                    <a:pt x="444" y="286"/>
                    <a:pt x="444" y="254"/>
                  </a:cubicBezTo>
                  <a:cubicBezTo>
                    <a:pt x="444" y="222"/>
                    <a:pt x="444" y="222"/>
                    <a:pt x="444" y="222"/>
                  </a:cubicBezTo>
                  <a:cubicBezTo>
                    <a:pt x="444" y="191"/>
                    <a:pt x="444" y="159"/>
                    <a:pt x="413" y="127"/>
                  </a:cubicBezTo>
                  <a:cubicBezTo>
                    <a:pt x="413" y="96"/>
                    <a:pt x="413" y="64"/>
                    <a:pt x="381" y="64"/>
                  </a:cubicBezTo>
                  <a:cubicBezTo>
                    <a:pt x="349" y="32"/>
                    <a:pt x="349" y="32"/>
                    <a:pt x="3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040;p18">
              <a:extLst>
                <a:ext uri="{FF2B5EF4-FFF2-40B4-BE49-F238E27FC236}">
                  <a16:creationId xmlns:a16="http://schemas.microsoft.com/office/drawing/2014/main" xmlns="" id="{9855D931-1E7B-F1AE-01E2-A49701CD4F0D}"/>
                </a:ext>
              </a:extLst>
            </p:cNvPr>
            <p:cNvSpPr/>
            <p:nvPr/>
          </p:nvSpPr>
          <p:spPr>
            <a:xfrm>
              <a:off x="3045892" y="2354404"/>
              <a:ext cx="9366" cy="9366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59" y="0"/>
                  </a:moveTo>
                  <a:cubicBezTo>
                    <a:pt x="147" y="0"/>
                    <a:pt x="137" y="1"/>
                    <a:pt x="127" y="3"/>
                  </a:cubicBezTo>
                  <a:lnTo>
                    <a:pt x="127" y="3"/>
                  </a:lnTo>
                  <a:cubicBezTo>
                    <a:pt x="127" y="1"/>
                    <a:pt x="127" y="0"/>
                    <a:pt x="127" y="0"/>
                  </a:cubicBezTo>
                  <a:lnTo>
                    <a:pt x="127" y="0"/>
                  </a:lnTo>
                  <a:cubicBezTo>
                    <a:pt x="126" y="2"/>
                    <a:pt x="125" y="3"/>
                    <a:pt x="123" y="4"/>
                  </a:cubicBezTo>
                  <a:lnTo>
                    <a:pt x="123" y="4"/>
                  </a:lnTo>
                  <a:cubicBezTo>
                    <a:pt x="82" y="13"/>
                    <a:pt x="57" y="39"/>
                    <a:pt x="32" y="64"/>
                  </a:cubicBezTo>
                  <a:cubicBezTo>
                    <a:pt x="1" y="95"/>
                    <a:pt x="1" y="159"/>
                    <a:pt x="32" y="190"/>
                  </a:cubicBezTo>
                  <a:cubicBezTo>
                    <a:pt x="32" y="222"/>
                    <a:pt x="64" y="254"/>
                    <a:pt x="96" y="254"/>
                  </a:cubicBezTo>
                  <a:cubicBezTo>
                    <a:pt x="96" y="285"/>
                    <a:pt x="127" y="285"/>
                    <a:pt x="159" y="285"/>
                  </a:cubicBezTo>
                  <a:lnTo>
                    <a:pt x="191" y="285"/>
                  </a:lnTo>
                  <a:cubicBezTo>
                    <a:pt x="191" y="285"/>
                    <a:pt x="222" y="254"/>
                    <a:pt x="222" y="254"/>
                  </a:cubicBezTo>
                  <a:lnTo>
                    <a:pt x="254" y="254"/>
                  </a:lnTo>
                  <a:cubicBezTo>
                    <a:pt x="254" y="222"/>
                    <a:pt x="254" y="222"/>
                    <a:pt x="286" y="222"/>
                  </a:cubicBezTo>
                  <a:cubicBezTo>
                    <a:pt x="286" y="190"/>
                    <a:pt x="286" y="159"/>
                    <a:pt x="286" y="127"/>
                  </a:cubicBezTo>
                  <a:cubicBezTo>
                    <a:pt x="286" y="127"/>
                    <a:pt x="286" y="95"/>
                    <a:pt x="286" y="95"/>
                  </a:cubicBezTo>
                  <a:cubicBezTo>
                    <a:pt x="286" y="95"/>
                    <a:pt x="286" y="64"/>
                    <a:pt x="286" y="64"/>
                  </a:cubicBezTo>
                  <a:cubicBezTo>
                    <a:pt x="286" y="32"/>
                    <a:pt x="254" y="32"/>
                    <a:pt x="254" y="32"/>
                  </a:cubicBezTo>
                  <a:lnTo>
                    <a:pt x="254" y="32"/>
                  </a:lnTo>
                  <a:cubicBezTo>
                    <a:pt x="254" y="34"/>
                    <a:pt x="254" y="36"/>
                    <a:pt x="254" y="38"/>
                  </a:cubicBezTo>
                  <a:lnTo>
                    <a:pt x="254" y="38"/>
                  </a:lnTo>
                  <a:cubicBezTo>
                    <a:pt x="251" y="36"/>
                    <a:pt x="247" y="34"/>
                    <a:pt x="244" y="32"/>
                  </a:cubicBezTo>
                  <a:lnTo>
                    <a:pt x="254" y="32"/>
                  </a:lnTo>
                  <a:cubicBezTo>
                    <a:pt x="254" y="0"/>
                    <a:pt x="222" y="0"/>
                    <a:pt x="191" y="0"/>
                  </a:cubicBezTo>
                  <a:cubicBezTo>
                    <a:pt x="208" y="0"/>
                    <a:pt x="216" y="10"/>
                    <a:pt x="219" y="19"/>
                  </a:cubicBezTo>
                  <a:lnTo>
                    <a:pt x="219" y="19"/>
                  </a:lnTo>
                  <a:cubicBezTo>
                    <a:pt x="197" y="8"/>
                    <a:pt x="174" y="0"/>
                    <a:pt x="1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1041;p18">
              <a:extLst>
                <a:ext uri="{FF2B5EF4-FFF2-40B4-BE49-F238E27FC236}">
                  <a16:creationId xmlns:a16="http://schemas.microsoft.com/office/drawing/2014/main" xmlns="" id="{FA197C21-DC60-A737-A101-CAE9B3F150D1}"/>
                </a:ext>
              </a:extLst>
            </p:cNvPr>
            <p:cNvSpPr/>
            <p:nvPr/>
          </p:nvSpPr>
          <p:spPr>
            <a:xfrm>
              <a:off x="3061447" y="2339864"/>
              <a:ext cx="5207" cy="6255"/>
            </a:xfrm>
            <a:custGeom>
              <a:avLst/>
              <a:gdLst/>
              <a:ahLst/>
              <a:cxnLst/>
              <a:rect l="l" t="t" r="r" b="b"/>
              <a:pathLst>
                <a:path w="159" h="191" extrusionOk="0">
                  <a:moveTo>
                    <a:pt x="64" y="1"/>
                  </a:moveTo>
                  <a:cubicBezTo>
                    <a:pt x="32" y="33"/>
                    <a:pt x="32" y="33"/>
                    <a:pt x="1" y="64"/>
                  </a:cubicBezTo>
                  <a:cubicBezTo>
                    <a:pt x="1" y="64"/>
                    <a:pt x="1" y="96"/>
                    <a:pt x="1" y="96"/>
                  </a:cubicBezTo>
                  <a:cubicBezTo>
                    <a:pt x="1" y="128"/>
                    <a:pt x="1" y="159"/>
                    <a:pt x="32" y="191"/>
                  </a:cubicBezTo>
                  <a:lnTo>
                    <a:pt x="159" y="191"/>
                  </a:lnTo>
                  <a:cubicBezTo>
                    <a:pt x="159" y="159"/>
                    <a:pt x="159" y="128"/>
                    <a:pt x="159" y="96"/>
                  </a:cubicBezTo>
                  <a:cubicBezTo>
                    <a:pt x="159" y="96"/>
                    <a:pt x="159" y="64"/>
                    <a:pt x="159" y="64"/>
                  </a:cubicBezTo>
                  <a:cubicBezTo>
                    <a:pt x="159" y="33"/>
                    <a:pt x="127" y="33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1042;p18">
              <a:extLst>
                <a:ext uri="{FF2B5EF4-FFF2-40B4-BE49-F238E27FC236}">
                  <a16:creationId xmlns:a16="http://schemas.microsoft.com/office/drawing/2014/main" xmlns="" id="{06BC4A0A-2B9A-B93A-8628-8D019FE48932}"/>
                </a:ext>
              </a:extLst>
            </p:cNvPr>
            <p:cNvSpPr/>
            <p:nvPr/>
          </p:nvSpPr>
          <p:spPr>
            <a:xfrm>
              <a:off x="3066621" y="2329516"/>
              <a:ext cx="9366" cy="7270"/>
            </a:xfrm>
            <a:custGeom>
              <a:avLst/>
              <a:gdLst/>
              <a:ahLst/>
              <a:cxnLst/>
              <a:rect l="l" t="t" r="r" b="b"/>
              <a:pathLst>
                <a:path w="286" h="222" extrusionOk="0">
                  <a:moveTo>
                    <a:pt x="96" y="0"/>
                  </a:moveTo>
                  <a:cubicBezTo>
                    <a:pt x="64" y="0"/>
                    <a:pt x="64" y="0"/>
                    <a:pt x="64" y="32"/>
                  </a:cubicBezTo>
                  <a:lnTo>
                    <a:pt x="33" y="32"/>
                  </a:lnTo>
                  <a:cubicBezTo>
                    <a:pt x="33" y="64"/>
                    <a:pt x="33" y="64"/>
                    <a:pt x="33" y="64"/>
                  </a:cubicBezTo>
                  <a:cubicBezTo>
                    <a:pt x="1" y="95"/>
                    <a:pt x="1" y="95"/>
                    <a:pt x="1" y="127"/>
                  </a:cubicBezTo>
                  <a:cubicBezTo>
                    <a:pt x="1" y="127"/>
                    <a:pt x="1" y="127"/>
                    <a:pt x="1" y="159"/>
                  </a:cubicBezTo>
                  <a:cubicBezTo>
                    <a:pt x="33" y="159"/>
                    <a:pt x="33" y="159"/>
                    <a:pt x="33" y="190"/>
                  </a:cubicBezTo>
                  <a:cubicBezTo>
                    <a:pt x="64" y="222"/>
                    <a:pt x="64" y="222"/>
                    <a:pt x="64" y="222"/>
                  </a:cubicBezTo>
                  <a:lnTo>
                    <a:pt x="191" y="222"/>
                  </a:lnTo>
                  <a:cubicBezTo>
                    <a:pt x="191" y="222"/>
                    <a:pt x="223" y="222"/>
                    <a:pt x="223" y="190"/>
                  </a:cubicBezTo>
                  <a:lnTo>
                    <a:pt x="254" y="190"/>
                  </a:lnTo>
                  <a:cubicBezTo>
                    <a:pt x="254" y="190"/>
                    <a:pt x="254" y="159"/>
                    <a:pt x="254" y="159"/>
                  </a:cubicBezTo>
                  <a:cubicBezTo>
                    <a:pt x="286" y="159"/>
                    <a:pt x="286" y="127"/>
                    <a:pt x="286" y="127"/>
                  </a:cubicBezTo>
                  <a:cubicBezTo>
                    <a:pt x="286" y="95"/>
                    <a:pt x="254" y="95"/>
                    <a:pt x="254" y="95"/>
                  </a:cubicBezTo>
                  <a:cubicBezTo>
                    <a:pt x="254" y="64"/>
                    <a:pt x="254" y="64"/>
                    <a:pt x="254" y="32"/>
                  </a:cubicBezTo>
                  <a:lnTo>
                    <a:pt x="223" y="32"/>
                  </a:lnTo>
                  <a:cubicBezTo>
                    <a:pt x="223" y="32"/>
                    <a:pt x="191" y="32"/>
                    <a:pt x="1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1043;p18">
              <a:extLst>
                <a:ext uri="{FF2B5EF4-FFF2-40B4-BE49-F238E27FC236}">
                  <a16:creationId xmlns:a16="http://schemas.microsoft.com/office/drawing/2014/main" xmlns="" id="{D12FDBC7-AACF-833D-738D-C79332A88479}"/>
                </a:ext>
              </a:extLst>
            </p:cNvPr>
            <p:cNvSpPr/>
            <p:nvPr/>
          </p:nvSpPr>
          <p:spPr>
            <a:xfrm>
              <a:off x="3066621" y="2591890"/>
              <a:ext cx="14573" cy="12477"/>
            </a:xfrm>
            <a:custGeom>
              <a:avLst/>
              <a:gdLst/>
              <a:ahLst/>
              <a:cxnLst/>
              <a:rect l="l" t="t" r="r" b="b"/>
              <a:pathLst>
                <a:path w="445" h="381" extrusionOk="0">
                  <a:moveTo>
                    <a:pt x="223" y="0"/>
                  </a:moveTo>
                  <a:cubicBezTo>
                    <a:pt x="191" y="0"/>
                    <a:pt x="159" y="32"/>
                    <a:pt x="128" y="32"/>
                  </a:cubicBezTo>
                  <a:lnTo>
                    <a:pt x="96" y="64"/>
                  </a:lnTo>
                  <a:lnTo>
                    <a:pt x="96" y="64"/>
                  </a:lnTo>
                  <a:cubicBezTo>
                    <a:pt x="64" y="64"/>
                    <a:pt x="64" y="95"/>
                    <a:pt x="33" y="127"/>
                  </a:cubicBezTo>
                  <a:cubicBezTo>
                    <a:pt x="33" y="159"/>
                    <a:pt x="1" y="159"/>
                    <a:pt x="1" y="190"/>
                  </a:cubicBezTo>
                  <a:cubicBezTo>
                    <a:pt x="1" y="222"/>
                    <a:pt x="33" y="254"/>
                    <a:pt x="33" y="285"/>
                  </a:cubicBezTo>
                  <a:cubicBezTo>
                    <a:pt x="64" y="317"/>
                    <a:pt x="64" y="349"/>
                    <a:pt x="96" y="349"/>
                  </a:cubicBezTo>
                  <a:lnTo>
                    <a:pt x="112" y="349"/>
                  </a:lnTo>
                  <a:cubicBezTo>
                    <a:pt x="120" y="357"/>
                    <a:pt x="128" y="365"/>
                    <a:pt x="128" y="380"/>
                  </a:cubicBezTo>
                  <a:lnTo>
                    <a:pt x="349" y="380"/>
                  </a:lnTo>
                  <a:cubicBezTo>
                    <a:pt x="349" y="349"/>
                    <a:pt x="349" y="349"/>
                    <a:pt x="381" y="349"/>
                  </a:cubicBezTo>
                  <a:cubicBezTo>
                    <a:pt x="381" y="317"/>
                    <a:pt x="413" y="285"/>
                    <a:pt x="413" y="285"/>
                  </a:cubicBezTo>
                  <a:cubicBezTo>
                    <a:pt x="413" y="254"/>
                    <a:pt x="444" y="222"/>
                    <a:pt x="444" y="190"/>
                  </a:cubicBezTo>
                  <a:cubicBezTo>
                    <a:pt x="413" y="190"/>
                    <a:pt x="413" y="159"/>
                    <a:pt x="413" y="159"/>
                  </a:cubicBezTo>
                  <a:cubicBezTo>
                    <a:pt x="413" y="127"/>
                    <a:pt x="413" y="95"/>
                    <a:pt x="381" y="95"/>
                  </a:cubicBezTo>
                  <a:cubicBezTo>
                    <a:pt x="381" y="64"/>
                    <a:pt x="349" y="32"/>
                    <a:pt x="318" y="32"/>
                  </a:cubicBezTo>
                  <a:cubicBezTo>
                    <a:pt x="318" y="32"/>
                    <a:pt x="286" y="32"/>
                    <a:pt x="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1044;p18">
              <a:extLst>
                <a:ext uri="{FF2B5EF4-FFF2-40B4-BE49-F238E27FC236}">
                  <a16:creationId xmlns:a16="http://schemas.microsoft.com/office/drawing/2014/main" xmlns="" id="{06BB67AF-53AF-A630-0450-A5201CCFC99F}"/>
                </a:ext>
              </a:extLst>
            </p:cNvPr>
            <p:cNvSpPr/>
            <p:nvPr/>
          </p:nvSpPr>
          <p:spPr>
            <a:xfrm>
              <a:off x="4914837" y="3176534"/>
              <a:ext cx="102598" cy="131383"/>
            </a:xfrm>
            <a:custGeom>
              <a:avLst/>
              <a:gdLst/>
              <a:ahLst/>
              <a:cxnLst/>
              <a:rect l="l" t="t" r="r" b="b"/>
              <a:pathLst>
                <a:path w="3133" h="4012" extrusionOk="0">
                  <a:moveTo>
                    <a:pt x="1524" y="0"/>
                  </a:moveTo>
                  <a:cubicBezTo>
                    <a:pt x="1500" y="0"/>
                    <a:pt x="1476" y="3"/>
                    <a:pt x="1454" y="9"/>
                  </a:cubicBezTo>
                  <a:lnTo>
                    <a:pt x="1327" y="9"/>
                  </a:lnTo>
                  <a:cubicBezTo>
                    <a:pt x="1296" y="9"/>
                    <a:pt x="1264" y="9"/>
                    <a:pt x="1232" y="40"/>
                  </a:cubicBezTo>
                  <a:lnTo>
                    <a:pt x="1169" y="72"/>
                  </a:lnTo>
                  <a:cubicBezTo>
                    <a:pt x="1137" y="104"/>
                    <a:pt x="1137" y="104"/>
                    <a:pt x="1106" y="104"/>
                  </a:cubicBezTo>
                  <a:cubicBezTo>
                    <a:pt x="1074" y="135"/>
                    <a:pt x="1042" y="167"/>
                    <a:pt x="1042" y="230"/>
                  </a:cubicBezTo>
                  <a:cubicBezTo>
                    <a:pt x="1011" y="294"/>
                    <a:pt x="1042" y="389"/>
                    <a:pt x="1106" y="420"/>
                  </a:cubicBezTo>
                  <a:cubicBezTo>
                    <a:pt x="1011" y="800"/>
                    <a:pt x="916" y="1149"/>
                    <a:pt x="789" y="1497"/>
                  </a:cubicBezTo>
                  <a:cubicBezTo>
                    <a:pt x="789" y="1497"/>
                    <a:pt x="789" y="1497"/>
                    <a:pt x="789" y="1529"/>
                  </a:cubicBezTo>
                  <a:cubicBezTo>
                    <a:pt x="694" y="1719"/>
                    <a:pt x="631" y="1909"/>
                    <a:pt x="567" y="2099"/>
                  </a:cubicBezTo>
                  <a:cubicBezTo>
                    <a:pt x="409" y="2511"/>
                    <a:pt x="282" y="2891"/>
                    <a:pt x="124" y="3302"/>
                  </a:cubicBezTo>
                  <a:cubicBezTo>
                    <a:pt x="92" y="3334"/>
                    <a:pt x="61" y="3366"/>
                    <a:pt x="29" y="3429"/>
                  </a:cubicBezTo>
                  <a:cubicBezTo>
                    <a:pt x="1" y="3485"/>
                    <a:pt x="48" y="3592"/>
                    <a:pt x="126" y="3592"/>
                  </a:cubicBezTo>
                  <a:cubicBezTo>
                    <a:pt x="135" y="3592"/>
                    <a:pt x="145" y="3591"/>
                    <a:pt x="156" y="3587"/>
                  </a:cubicBezTo>
                  <a:cubicBezTo>
                    <a:pt x="219" y="3587"/>
                    <a:pt x="282" y="3573"/>
                    <a:pt x="355" y="3573"/>
                  </a:cubicBezTo>
                  <a:cubicBezTo>
                    <a:pt x="391" y="3573"/>
                    <a:pt x="430" y="3577"/>
                    <a:pt x="472" y="3587"/>
                  </a:cubicBezTo>
                  <a:cubicBezTo>
                    <a:pt x="599" y="3619"/>
                    <a:pt x="694" y="3682"/>
                    <a:pt x="821" y="3714"/>
                  </a:cubicBezTo>
                  <a:cubicBezTo>
                    <a:pt x="1042" y="3809"/>
                    <a:pt x="1264" y="3872"/>
                    <a:pt x="1517" y="3936"/>
                  </a:cubicBezTo>
                  <a:cubicBezTo>
                    <a:pt x="1761" y="3988"/>
                    <a:pt x="2025" y="4011"/>
                    <a:pt x="2291" y="4011"/>
                  </a:cubicBezTo>
                  <a:cubicBezTo>
                    <a:pt x="2509" y="4011"/>
                    <a:pt x="2729" y="3996"/>
                    <a:pt x="2942" y="3967"/>
                  </a:cubicBezTo>
                  <a:cubicBezTo>
                    <a:pt x="3006" y="3967"/>
                    <a:pt x="3069" y="3936"/>
                    <a:pt x="3069" y="3872"/>
                  </a:cubicBezTo>
                  <a:cubicBezTo>
                    <a:pt x="3133" y="3841"/>
                    <a:pt x="3133" y="3777"/>
                    <a:pt x="3101" y="3682"/>
                  </a:cubicBezTo>
                  <a:cubicBezTo>
                    <a:pt x="2942" y="3366"/>
                    <a:pt x="2784" y="3049"/>
                    <a:pt x="2626" y="2732"/>
                  </a:cubicBezTo>
                  <a:cubicBezTo>
                    <a:pt x="2499" y="2447"/>
                    <a:pt x="2372" y="2162"/>
                    <a:pt x="2151" y="1941"/>
                  </a:cubicBezTo>
                  <a:cubicBezTo>
                    <a:pt x="1992" y="1465"/>
                    <a:pt x="1929" y="959"/>
                    <a:pt x="1802" y="484"/>
                  </a:cubicBezTo>
                  <a:cubicBezTo>
                    <a:pt x="1834" y="452"/>
                    <a:pt x="1897" y="389"/>
                    <a:pt x="1897" y="325"/>
                  </a:cubicBezTo>
                  <a:cubicBezTo>
                    <a:pt x="1897" y="294"/>
                    <a:pt x="1897" y="262"/>
                    <a:pt x="1897" y="230"/>
                  </a:cubicBezTo>
                  <a:cubicBezTo>
                    <a:pt x="1866" y="199"/>
                    <a:pt x="1866" y="167"/>
                    <a:pt x="1834" y="135"/>
                  </a:cubicBezTo>
                  <a:cubicBezTo>
                    <a:pt x="1756" y="57"/>
                    <a:pt x="1635" y="0"/>
                    <a:pt x="1524" y="0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045;p18">
              <a:extLst>
                <a:ext uri="{FF2B5EF4-FFF2-40B4-BE49-F238E27FC236}">
                  <a16:creationId xmlns:a16="http://schemas.microsoft.com/office/drawing/2014/main" xmlns="" id="{05690E6F-139B-208A-AC88-A363EE320788}"/>
                </a:ext>
              </a:extLst>
            </p:cNvPr>
            <p:cNvSpPr/>
            <p:nvPr/>
          </p:nvSpPr>
          <p:spPr>
            <a:xfrm>
              <a:off x="3844445" y="2353356"/>
              <a:ext cx="1166761" cy="953607"/>
            </a:xfrm>
            <a:custGeom>
              <a:avLst/>
              <a:gdLst/>
              <a:ahLst/>
              <a:cxnLst/>
              <a:rect l="l" t="t" r="r" b="b"/>
              <a:pathLst>
                <a:path w="35629" h="29120" extrusionOk="0">
                  <a:moveTo>
                    <a:pt x="20396" y="1"/>
                  </a:moveTo>
                  <a:cubicBezTo>
                    <a:pt x="14474" y="4054"/>
                    <a:pt x="4561" y="8456"/>
                    <a:pt x="1" y="13175"/>
                  </a:cubicBezTo>
                  <a:cubicBezTo>
                    <a:pt x="12953" y="19065"/>
                    <a:pt x="13492" y="12858"/>
                    <a:pt x="14315" y="26444"/>
                  </a:cubicBezTo>
                  <a:cubicBezTo>
                    <a:pt x="17401" y="28011"/>
                    <a:pt x="20936" y="29119"/>
                    <a:pt x="23974" y="29119"/>
                  </a:cubicBezTo>
                  <a:cubicBezTo>
                    <a:pt x="28919" y="29119"/>
                    <a:pt x="32549" y="26184"/>
                    <a:pt x="30783" y="17514"/>
                  </a:cubicBezTo>
                  <a:cubicBezTo>
                    <a:pt x="32082" y="17355"/>
                    <a:pt x="33887" y="16912"/>
                    <a:pt x="34362" y="16152"/>
                  </a:cubicBezTo>
                  <a:cubicBezTo>
                    <a:pt x="35628" y="14252"/>
                    <a:pt x="33760" y="10673"/>
                    <a:pt x="33887" y="7538"/>
                  </a:cubicBezTo>
                  <a:cubicBezTo>
                    <a:pt x="30023" y="5638"/>
                    <a:pt x="25368" y="1109"/>
                    <a:pt x="20396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046;p18">
              <a:extLst>
                <a:ext uri="{FF2B5EF4-FFF2-40B4-BE49-F238E27FC236}">
                  <a16:creationId xmlns:a16="http://schemas.microsoft.com/office/drawing/2014/main" xmlns="" id="{AB4828E4-C189-4ACC-21B6-A8D3322529B5}"/>
                </a:ext>
              </a:extLst>
            </p:cNvPr>
            <p:cNvSpPr/>
            <p:nvPr/>
          </p:nvSpPr>
          <p:spPr>
            <a:xfrm>
              <a:off x="4964515" y="2609115"/>
              <a:ext cx="321515" cy="264895"/>
            </a:xfrm>
            <a:custGeom>
              <a:avLst/>
              <a:gdLst/>
              <a:ahLst/>
              <a:cxnLst/>
              <a:rect l="l" t="t" r="r" b="b"/>
              <a:pathLst>
                <a:path w="9818" h="8089" extrusionOk="0">
                  <a:moveTo>
                    <a:pt x="1394" y="1"/>
                  </a:moveTo>
                  <a:cubicBezTo>
                    <a:pt x="1182" y="1"/>
                    <a:pt x="992" y="54"/>
                    <a:pt x="824" y="171"/>
                  </a:cubicBezTo>
                  <a:cubicBezTo>
                    <a:pt x="0" y="741"/>
                    <a:pt x="32" y="3528"/>
                    <a:pt x="475" y="8088"/>
                  </a:cubicBezTo>
                  <a:cubicBezTo>
                    <a:pt x="2027" y="7930"/>
                    <a:pt x="7411" y="6442"/>
                    <a:pt x="9818" y="5112"/>
                  </a:cubicBezTo>
                  <a:cubicBezTo>
                    <a:pt x="6825" y="4313"/>
                    <a:pt x="3293" y="1"/>
                    <a:pt x="1394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1047;p18">
              <a:extLst>
                <a:ext uri="{FF2B5EF4-FFF2-40B4-BE49-F238E27FC236}">
                  <a16:creationId xmlns:a16="http://schemas.microsoft.com/office/drawing/2014/main" xmlns="" id="{DF414732-E224-7D90-5C0D-26767C40CAC3}"/>
                </a:ext>
              </a:extLst>
            </p:cNvPr>
            <p:cNvSpPr/>
            <p:nvPr/>
          </p:nvSpPr>
          <p:spPr>
            <a:xfrm>
              <a:off x="4179225" y="2603286"/>
              <a:ext cx="797205" cy="683964"/>
            </a:xfrm>
            <a:custGeom>
              <a:avLst/>
              <a:gdLst/>
              <a:ahLst/>
              <a:cxnLst/>
              <a:rect l="l" t="t" r="r" b="b"/>
              <a:pathLst>
                <a:path w="24344" h="20886" extrusionOk="0">
                  <a:moveTo>
                    <a:pt x="4472" y="5163"/>
                  </a:moveTo>
                  <a:cubicBezTo>
                    <a:pt x="4504" y="5543"/>
                    <a:pt x="4536" y="5290"/>
                    <a:pt x="4504" y="5986"/>
                  </a:cubicBezTo>
                  <a:cubicBezTo>
                    <a:pt x="4472" y="5701"/>
                    <a:pt x="4441" y="5416"/>
                    <a:pt x="4472" y="5163"/>
                  </a:cubicBezTo>
                  <a:close/>
                  <a:moveTo>
                    <a:pt x="2562" y="8797"/>
                  </a:moveTo>
                  <a:cubicBezTo>
                    <a:pt x="2529" y="8974"/>
                    <a:pt x="2480" y="9174"/>
                    <a:pt x="2509" y="9375"/>
                  </a:cubicBezTo>
                  <a:cubicBezTo>
                    <a:pt x="2357" y="9122"/>
                    <a:pt x="2407" y="9273"/>
                    <a:pt x="2562" y="8797"/>
                  </a:cubicBezTo>
                  <a:close/>
                  <a:moveTo>
                    <a:pt x="9413" y="15170"/>
                  </a:moveTo>
                  <a:lnTo>
                    <a:pt x="9413" y="15170"/>
                  </a:lnTo>
                  <a:cubicBezTo>
                    <a:pt x="9318" y="15202"/>
                    <a:pt x="9223" y="15202"/>
                    <a:pt x="9128" y="15265"/>
                  </a:cubicBezTo>
                  <a:cubicBezTo>
                    <a:pt x="9064" y="15297"/>
                    <a:pt x="9033" y="15329"/>
                    <a:pt x="8969" y="15360"/>
                  </a:cubicBezTo>
                  <a:cubicBezTo>
                    <a:pt x="8938" y="15360"/>
                    <a:pt x="8969" y="15265"/>
                    <a:pt x="8653" y="15265"/>
                  </a:cubicBezTo>
                  <a:cubicBezTo>
                    <a:pt x="8906" y="15234"/>
                    <a:pt x="9159" y="15202"/>
                    <a:pt x="9413" y="15170"/>
                  </a:cubicBezTo>
                  <a:close/>
                  <a:moveTo>
                    <a:pt x="7503" y="19718"/>
                  </a:moveTo>
                  <a:cubicBezTo>
                    <a:pt x="7580" y="19718"/>
                    <a:pt x="7664" y="19751"/>
                    <a:pt x="7699" y="19906"/>
                  </a:cubicBezTo>
                  <a:lnTo>
                    <a:pt x="7699" y="19906"/>
                  </a:lnTo>
                  <a:cubicBezTo>
                    <a:pt x="7691" y="19889"/>
                    <a:pt x="7665" y="19889"/>
                    <a:pt x="7639" y="19889"/>
                  </a:cubicBezTo>
                  <a:cubicBezTo>
                    <a:pt x="7608" y="19826"/>
                    <a:pt x="7577" y="19826"/>
                    <a:pt x="7364" y="19735"/>
                  </a:cubicBezTo>
                  <a:lnTo>
                    <a:pt x="7364" y="19735"/>
                  </a:lnTo>
                  <a:cubicBezTo>
                    <a:pt x="7366" y="19735"/>
                    <a:pt x="7368" y="19735"/>
                    <a:pt x="7370" y="19735"/>
                  </a:cubicBezTo>
                  <a:cubicBezTo>
                    <a:pt x="7397" y="19735"/>
                    <a:pt x="7448" y="19718"/>
                    <a:pt x="7503" y="19718"/>
                  </a:cubicBezTo>
                  <a:close/>
                  <a:moveTo>
                    <a:pt x="23759" y="1"/>
                  </a:moveTo>
                  <a:cubicBezTo>
                    <a:pt x="22935" y="729"/>
                    <a:pt x="22429" y="1743"/>
                    <a:pt x="20877" y="4593"/>
                  </a:cubicBezTo>
                  <a:cubicBezTo>
                    <a:pt x="20422" y="4065"/>
                    <a:pt x="19852" y="3318"/>
                    <a:pt x="19786" y="3318"/>
                  </a:cubicBezTo>
                  <a:cubicBezTo>
                    <a:pt x="19737" y="3318"/>
                    <a:pt x="19964" y="3728"/>
                    <a:pt x="20718" y="4941"/>
                  </a:cubicBezTo>
                  <a:cubicBezTo>
                    <a:pt x="20180" y="4339"/>
                    <a:pt x="19610" y="2629"/>
                    <a:pt x="18027" y="1964"/>
                  </a:cubicBezTo>
                  <a:cubicBezTo>
                    <a:pt x="17951" y="1773"/>
                    <a:pt x="17895" y="1684"/>
                    <a:pt x="17854" y="1684"/>
                  </a:cubicBezTo>
                  <a:cubicBezTo>
                    <a:pt x="17480" y="1684"/>
                    <a:pt x="18369" y="9126"/>
                    <a:pt x="17742" y="14949"/>
                  </a:cubicBezTo>
                  <a:cubicBezTo>
                    <a:pt x="16065" y="14602"/>
                    <a:pt x="13875" y="14308"/>
                    <a:pt x="11641" y="14308"/>
                  </a:cubicBezTo>
                  <a:cubicBezTo>
                    <a:pt x="9993" y="14308"/>
                    <a:pt x="8322" y="14468"/>
                    <a:pt x="6816" y="14885"/>
                  </a:cubicBezTo>
                  <a:cubicBezTo>
                    <a:pt x="7259" y="10863"/>
                    <a:pt x="5201" y="4181"/>
                    <a:pt x="7924" y="729"/>
                  </a:cubicBezTo>
                  <a:lnTo>
                    <a:pt x="7924" y="729"/>
                  </a:lnTo>
                  <a:cubicBezTo>
                    <a:pt x="7639" y="983"/>
                    <a:pt x="7164" y="824"/>
                    <a:pt x="6594" y="1838"/>
                  </a:cubicBezTo>
                  <a:cubicBezTo>
                    <a:pt x="6446" y="1815"/>
                    <a:pt x="6380" y="1788"/>
                    <a:pt x="6323" y="1788"/>
                  </a:cubicBezTo>
                  <a:cubicBezTo>
                    <a:pt x="6223" y="1788"/>
                    <a:pt x="6153" y="1873"/>
                    <a:pt x="5707" y="2218"/>
                  </a:cubicBezTo>
                  <a:cubicBezTo>
                    <a:pt x="5747" y="2104"/>
                    <a:pt x="5749" y="2051"/>
                    <a:pt x="5718" y="2051"/>
                  </a:cubicBezTo>
                  <a:cubicBezTo>
                    <a:pt x="5333" y="2051"/>
                    <a:pt x="0" y="10144"/>
                    <a:pt x="2655" y="10144"/>
                  </a:cubicBezTo>
                  <a:cubicBezTo>
                    <a:pt x="2825" y="10144"/>
                    <a:pt x="3029" y="10111"/>
                    <a:pt x="3269" y="10040"/>
                  </a:cubicBezTo>
                  <a:cubicBezTo>
                    <a:pt x="3364" y="10040"/>
                    <a:pt x="3332" y="10103"/>
                    <a:pt x="3712" y="10167"/>
                  </a:cubicBezTo>
                  <a:cubicBezTo>
                    <a:pt x="3902" y="12193"/>
                    <a:pt x="3174" y="16279"/>
                    <a:pt x="4282" y="18749"/>
                  </a:cubicBezTo>
                  <a:cubicBezTo>
                    <a:pt x="4472" y="19129"/>
                    <a:pt x="5074" y="19952"/>
                    <a:pt x="6816" y="20142"/>
                  </a:cubicBezTo>
                  <a:cubicBezTo>
                    <a:pt x="7068" y="20338"/>
                    <a:pt x="7419" y="20633"/>
                    <a:pt x="7957" y="20633"/>
                  </a:cubicBezTo>
                  <a:cubicBezTo>
                    <a:pt x="8027" y="20633"/>
                    <a:pt x="8101" y="20628"/>
                    <a:pt x="8178" y="20617"/>
                  </a:cubicBezTo>
                  <a:cubicBezTo>
                    <a:pt x="8184" y="20618"/>
                    <a:pt x="8190" y="20618"/>
                    <a:pt x="8197" y="20618"/>
                  </a:cubicBezTo>
                  <a:cubicBezTo>
                    <a:pt x="9331" y="20618"/>
                    <a:pt x="7776" y="15406"/>
                    <a:pt x="10587" y="15406"/>
                  </a:cubicBezTo>
                  <a:cubicBezTo>
                    <a:pt x="10819" y="15406"/>
                    <a:pt x="11081" y="15442"/>
                    <a:pt x="11376" y="15519"/>
                  </a:cubicBezTo>
                  <a:cubicBezTo>
                    <a:pt x="11532" y="15584"/>
                    <a:pt x="11727" y="15608"/>
                    <a:pt x="11948" y="15608"/>
                  </a:cubicBezTo>
                  <a:cubicBezTo>
                    <a:pt x="12579" y="15608"/>
                    <a:pt x="13423" y="15412"/>
                    <a:pt x="14170" y="15412"/>
                  </a:cubicBezTo>
                  <a:cubicBezTo>
                    <a:pt x="15191" y="15412"/>
                    <a:pt x="16032" y="15778"/>
                    <a:pt x="15905" y="17514"/>
                  </a:cubicBezTo>
                  <a:cubicBezTo>
                    <a:pt x="15466" y="19622"/>
                    <a:pt x="16298" y="20886"/>
                    <a:pt x="17397" y="20886"/>
                  </a:cubicBezTo>
                  <a:cubicBezTo>
                    <a:pt x="19155" y="20886"/>
                    <a:pt x="21598" y="17653"/>
                    <a:pt x="20623" y="9470"/>
                  </a:cubicBezTo>
                  <a:lnTo>
                    <a:pt x="20623" y="9470"/>
                  </a:lnTo>
                  <a:cubicBezTo>
                    <a:pt x="21139" y="9519"/>
                    <a:pt x="21530" y="9547"/>
                    <a:pt x="21823" y="9547"/>
                  </a:cubicBezTo>
                  <a:cubicBezTo>
                    <a:pt x="24343" y="9547"/>
                    <a:pt x="19617" y="7518"/>
                    <a:pt x="23759" y="1"/>
                  </a:cubicBezTo>
                  <a:close/>
                </a:path>
              </a:pathLst>
            </a:custGeom>
            <a:solidFill>
              <a:srgbClr val="246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1048;p18">
              <a:extLst>
                <a:ext uri="{FF2B5EF4-FFF2-40B4-BE49-F238E27FC236}">
                  <a16:creationId xmlns:a16="http://schemas.microsoft.com/office/drawing/2014/main" xmlns="" id="{9BAC26A5-CA53-C25C-656E-DA4653F1569C}"/>
                </a:ext>
              </a:extLst>
            </p:cNvPr>
            <p:cNvSpPr/>
            <p:nvPr/>
          </p:nvSpPr>
          <p:spPr>
            <a:xfrm>
              <a:off x="4943786" y="2598407"/>
              <a:ext cx="57046" cy="579467"/>
            </a:xfrm>
            <a:custGeom>
              <a:avLst/>
              <a:gdLst/>
              <a:ahLst/>
              <a:cxnLst/>
              <a:rect l="l" t="t" r="r" b="b"/>
              <a:pathLst>
                <a:path w="1742" h="17695" extrusionOk="0">
                  <a:moveTo>
                    <a:pt x="486" y="1"/>
                  </a:moveTo>
                  <a:cubicBezTo>
                    <a:pt x="446" y="1"/>
                    <a:pt x="419" y="41"/>
                    <a:pt x="412" y="150"/>
                  </a:cubicBezTo>
                  <a:cubicBezTo>
                    <a:pt x="348" y="4077"/>
                    <a:pt x="0" y="12849"/>
                    <a:pt x="222" y="17473"/>
                  </a:cubicBezTo>
                  <a:cubicBezTo>
                    <a:pt x="222" y="17589"/>
                    <a:pt x="287" y="17622"/>
                    <a:pt x="378" y="17622"/>
                  </a:cubicBezTo>
                  <a:cubicBezTo>
                    <a:pt x="498" y="17622"/>
                    <a:pt x="662" y="17565"/>
                    <a:pt x="778" y="17565"/>
                  </a:cubicBezTo>
                  <a:cubicBezTo>
                    <a:pt x="860" y="17565"/>
                    <a:pt x="918" y="17594"/>
                    <a:pt x="918" y="17694"/>
                  </a:cubicBezTo>
                  <a:cubicBezTo>
                    <a:pt x="1742" y="13007"/>
                    <a:pt x="665" y="6262"/>
                    <a:pt x="1045" y="213"/>
                  </a:cubicBezTo>
                  <a:lnTo>
                    <a:pt x="1045" y="213"/>
                  </a:lnTo>
                  <a:cubicBezTo>
                    <a:pt x="1022" y="288"/>
                    <a:pt x="987" y="317"/>
                    <a:pt x="946" y="317"/>
                  </a:cubicBezTo>
                  <a:cubicBezTo>
                    <a:pt x="809" y="317"/>
                    <a:pt x="598" y="1"/>
                    <a:pt x="486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1049;p18">
              <a:extLst>
                <a:ext uri="{FF2B5EF4-FFF2-40B4-BE49-F238E27FC236}">
                  <a16:creationId xmlns:a16="http://schemas.microsoft.com/office/drawing/2014/main" xmlns="" id="{F71220FE-450F-6737-30AD-FADEA57B48C1}"/>
                </a:ext>
              </a:extLst>
            </p:cNvPr>
            <p:cNvSpPr/>
            <p:nvPr/>
          </p:nvSpPr>
          <p:spPr>
            <a:xfrm>
              <a:off x="3806097" y="2349557"/>
              <a:ext cx="1504813" cy="603798"/>
            </a:xfrm>
            <a:custGeom>
              <a:avLst/>
              <a:gdLst/>
              <a:ahLst/>
              <a:cxnLst/>
              <a:rect l="l" t="t" r="r" b="b"/>
              <a:pathLst>
                <a:path w="45952" h="18438" extrusionOk="0">
                  <a:moveTo>
                    <a:pt x="22039" y="1"/>
                  </a:moveTo>
                  <a:cubicBezTo>
                    <a:pt x="21979" y="1"/>
                    <a:pt x="21917" y="16"/>
                    <a:pt x="21852" y="53"/>
                  </a:cubicBezTo>
                  <a:cubicBezTo>
                    <a:pt x="21693" y="148"/>
                    <a:pt x="21535" y="212"/>
                    <a:pt x="21377" y="307"/>
                  </a:cubicBezTo>
                  <a:cubicBezTo>
                    <a:pt x="20078" y="1035"/>
                    <a:pt x="18748" y="1763"/>
                    <a:pt x="17450" y="2523"/>
                  </a:cubicBezTo>
                  <a:cubicBezTo>
                    <a:pt x="14599" y="4170"/>
                    <a:pt x="11749" y="5849"/>
                    <a:pt x="8899" y="7559"/>
                  </a:cubicBezTo>
                  <a:cubicBezTo>
                    <a:pt x="6271" y="9142"/>
                    <a:pt x="3642" y="10757"/>
                    <a:pt x="1077" y="12436"/>
                  </a:cubicBezTo>
                  <a:cubicBezTo>
                    <a:pt x="792" y="12626"/>
                    <a:pt x="538" y="12784"/>
                    <a:pt x="253" y="12974"/>
                  </a:cubicBezTo>
                  <a:cubicBezTo>
                    <a:pt x="0" y="13133"/>
                    <a:pt x="63" y="13513"/>
                    <a:pt x="348" y="13608"/>
                  </a:cubicBezTo>
                  <a:cubicBezTo>
                    <a:pt x="1995" y="14146"/>
                    <a:pt x="3642" y="14716"/>
                    <a:pt x="5320" y="15254"/>
                  </a:cubicBezTo>
                  <a:cubicBezTo>
                    <a:pt x="7917" y="16109"/>
                    <a:pt x="10546" y="16964"/>
                    <a:pt x="13174" y="17820"/>
                  </a:cubicBezTo>
                  <a:lnTo>
                    <a:pt x="14980" y="18421"/>
                  </a:lnTo>
                  <a:cubicBezTo>
                    <a:pt x="15018" y="18432"/>
                    <a:pt x="15054" y="18437"/>
                    <a:pt x="15088" y="18437"/>
                  </a:cubicBezTo>
                  <a:cubicBezTo>
                    <a:pt x="15451" y="18437"/>
                    <a:pt x="15575" y="17869"/>
                    <a:pt x="15170" y="17725"/>
                  </a:cubicBezTo>
                  <a:cubicBezTo>
                    <a:pt x="13523" y="17186"/>
                    <a:pt x="11876" y="16648"/>
                    <a:pt x="10229" y="16109"/>
                  </a:cubicBezTo>
                  <a:cubicBezTo>
                    <a:pt x="7601" y="15254"/>
                    <a:pt x="4972" y="14368"/>
                    <a:pt x="2344" y="13513"/>
                  </a:cubicBezTo>
                  <a:lnTo>
                    <a:pt x="1242" y="13165"/>
                  </a:lnTo>
                  <a:lnTo>
                    <a:pt x="1242" y="13165"/>
                  </a:lnTo>
                  <a:cubicBezTo>
                    <a:pt x="3693" y="11592"/>
                    <a:pt x="6170" y="10024"/>
                    <a:pt x="8646" y="8509"/>
                  </a:cubicBezTo>
                  <a:cubicBezTo>
                    <a:pt x="11591" y="6672"/>
                    <a:pt x="14568" y="4899"/>
                    <a:pt x="17545" y="3157"/>
                  </a:cubicBezTo>
                  <a:cubicBezTo>
                    <a:pt x="19046" y="2299"/>
                    <a:pt x="20518" y="1470"/>
                    <a:pt x="22047" y="643"/>
                  </a:cubicBezTo>
                  <a:lnTo>
                    <a:pt x="22047" y="643"/>
                  </a:lnTo>
                  <a:cubicBezTo>
                    <a:pt x="25189" y="2233"/>
                    <a:pt x="28270" y="3915"/>
                    <a:pt x="31321" y="5627"/>
                  </a:cubicBezTo>
                  <a:cubicBezTo>
                    <a:pt x="34298" y="7305"/>
                    <a:pt x="37243" y="9016"/>
                    <a:pt x="40220" y="10662"/>
                  </a:cubicBezTo>
                  <a:cubicBezTo>
                    <a:pt x="41043" y="11137"/>
                    <a:pt x="41898" y="11612"/>
                    <a:pt x="42753" y="12056"/>
                  </a:cubicBezTo>
                  <a:cubicBezTo>
                    <a:pt x="43197" y="12277"/>
                    <a:pt x="43608" y="12499"/>
                    <a:pt x="44052" y="12721"/>
                  </a:cubicBezTo>
                  <a:cubicBezTo>
                    <a:pt x="44273" y="12848"/>
                    <a:pt x="44495" y="12943"/>
                    <a:pt x="44717" y="13069"/>
                  </a:cubicBezTo>
                  <a:cubicBezTo>
                    <a:pt x="44740" y="13081"/>
                    <a:pt x="44763" y="13094"/>
                    <a:pt x="44786" y="13110"/>
                  </a:cubicBezTo>
                  <a:lnTo>
                    <a:pt x="44786" y="13110"/>
                  </a:lnTo>
                  <a:cubicBezTo>
                    <a:pt x="44676" y="13146"/>
                    <a:pt x="44566" y="13184"/>
                    <a:pt x="44463" y="13228"/>
                  </a:cubicBezTo>
                  <a:cubicBezTo>
                    <a:pt x="43703" y="13481"/>
                    <a:pt x="42943" y="13734"/>
                    <a:pt x="42183" y="13988"/>
                  </a:cubicBezTo>
                  <a:cubicBezTo>
                    <a:pt x="40441" y="14558"/>
                    <a:pt x="38700" y="15128"/>
                    <a:pt x="36958" y="15698"/>
                  </a:cubicBezTo>
                  <a:cubicBezTo>
                    <a:pt x="36578" y="15824"/>
                    <a:pt x="36166" y="15951"/>
                    <a:pt x="35754" y="16078"/>
                  </a:cubicBezTo>
                  <a:cubicBezTo>
                    <a:pt x="35384" y="16220"/>
                    <a:pt x="35475" y="16798"/>
                    <a:pt x="35819" y="16798"/>
                  </a:cubicBezTo>
                  <a:cubicBezTo>
                    <a:pt x="35858" y="16798"/>
                    <a:pt x="35900" y="16790"/>
                    <a:pt x="35944" y="16774"/>
                  </a:cubicBezTo>
                  <a:cubicBezTo>
                    <a:pt x="37053" y="16426"/>
                    <a:pt x="38130" y="16078"/>
                    <a:pt x="39238" y="15698"/>
                  </a:cubicBezTo>
                  <a:cubicBezTo>
                    <a:pt x="40948" y="15128"/>
                    <a:pt x="42690" y="14558"/>
                    <a:pt x="44432" y="14019"/>
                  </a:cubicBezTo>
                  <a:cubicBezTo>
                    <a:pt x="44717" y="13924"/>
                    <a:pt x="45002" y="13829"/>
                    <a:pt x="45287" y="13734"/>
                  </a:cubicBezTo>
                  <a:cubicBezTo>
                    <a:pt x="45413" y="13703"/>
                    <a:pt x="45572" y="13671"/>
                    <a:pt x="45698" y="13608"/>
                  </a:cubicBezTo>
                  <a:cubicBezTo>
                    <a:pt x="45952" y="13449"/>
                    <a:pt x="45920" y="13006"/>
                    <a:pt x="45603" y="12911"/>
                  </a:cubicBezTo>
                  <a:cubicBezTo>
                    <a:pt x="45413" y="12879"/>
                    <a:pt x="45160" y="12848"/>
                    <a:pt x="44970" y="12784"/>
                  </a:cubicBezTo>
                  <a:cubicBezTo>
                    <a:pt x="44748" y="12689"/>
                    <a:pt x="44558" y="12531"/>
                    <a:pt x="44337" y="12436"/>
                  </a:cubicBezTo>
                  <a:cubicBezTo>
                    <a:pt x="43957" y="12214"/>
                    <a:pt x="43545" y="11992"/>
                    <a:pt x="43165" y="11739"/>
                  </a:cubicBezTo>
                  <a:cubicBezTo>
                    <a:pt x="42342" y="11296"/>
                    <a:pt x="41550" y="10821"/>
                    <a:pt x="40758" y="10377"/>
                  </a:cubicBezTo>
                  <a:cubicBezTo>
                    <a:pt x="39175" y="9491"/>
                    <a:pt x="37591" y="8572"/>
                    <a:pt x="36008" y="7654"/>
                  </a:cubicBezTo>
                  <a:cubicBezTo>
                    <a:pt x="32809" y="5785"/>
                    <a:pt x="29579" y="3949"/>
                    <a:pt x="26317" y="2175"/>
                  </a:cubicBezTo>
                  <a:cubicBezTo>
                    <a:pt x="25462" y="1732"/>
                    <a:pt x="24607" y="1288"/>
                    <a:pt x="23752" y="845"/>
                  </a:cubicBezTo>
                  <a:lnTo>
                    <a:pt x="22453" y="180"/>
                  </a:lnTo>
                  <a:cubicBezTo>
                    <a:pt x="22319" y="90"/>
                    <a:pt x="22185" y="1"/>
                    <a:pt x="220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1050;p18">
              <a:extLst>
                <a:ext uri="{FF2B5EF4-FFF2-40B4-BE49-F238E27FC236}">
                  <a16:creationId xmlns:a16="http://schemas.microsoft.com/office/drawing/2014/main" xmlns="" id="{7D153498-5DAD-F660-DD38-E24F16149BA4}"/>
                </a:ext>
              </a:extLst>
            </p:cNvPr>
            <p:cNvSpPr/>
            <p:nvPr/>
          </p:nvSpPr>
          <p:spPr>
            <a:xfrm>
              <a:off x="4843185" y="2885211"/>
              <a:ext cx="121362" cy="54656"/>
            </a:xfrm>
            <a:custGeom>
              <a:avLst/>
              <a:gdLst/>
              <a:ahLst/>
              <a:cxnLst/>
              <a:rect l="l" t="t" r="r" b="b"/>
              <a:pathLst>
                <a:path w="3706" h="1669" extrusionOk="0">
                  <a:moveTo>
                    <a:pt x="3258" y="1"/>
                  </a:moveTo>
                  <a:cubicBezTo>
                    <a:pt x="3238" y="1"/>
                    <a:pt x="3219" y="2"/>
                    <a:pt x="3199" y="6"/>
                  </a:cubicBezTo>
                  <a:cubicBezTo>
                    <a:pt x="2344" y="291"/>
                    <a:pt x="1520" y="576"/>
                    <a:pt x="665" y="861"/>
                  </a:cubicBezTo>
                  <a:cubicBezTo>
                    <a:pt x="538" y="892"/>
                    <a:pt x="412" y="924"/>
                    <a:pt x="285" y="956"/>
                  </a:cubicBezTo>
                  <a:cubicBezTo>
                    <a:pt x="127" y="1019"/>
                    <a:pt x="0" y="1209"/>
                    <a:pt x="63" y="1399"/>
                  </a:cubicBezTo>
                  <a:cubicBezTo>
                    <a:pt x="89" y="1556"/>
                    <a:pt x="244" y="1669"/>
                    <a:pt x="386" y="1669"/>
                  </a:cubicBezTo>
                  <a:cubicBezTo>
                    <a:pt x="417" y="1669"/>
                    <a:pt x="447" y="1664"/>
                    <a:pt x="475" y="1653"/>
                  </a:cubicBezTo>
                  <a:cubicBezTo>
                    <a:pt x="1330" y="1399"/>
                    <a:pt x="2185" y="1114"/>
                    <a:pt x="3040" y="829"/>
                  </a:cubicBezTo>
                  <a:cubicBezTo>
                    <a:pt x="3135" y="797"/>
                    <a:pt x="3262" y="766"/>
                    <a:pt x="3389" y="702"/>
                  </a:cubicBezTo>
                  <a:cubicBezTo>
                    <a:pt x="3579" y="639"/>
                    <a:pt x="3705" y="449"/>
                    <a:pt x="3642" y="259"/>
                  </a:cubicBezTo>
                  <a:cubicBezTo>
                    <a:pt x="3585" y="117"/>
                    <a:pt x="3427" y="1"/>
                    <a:pt x="3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1051;p18">
              <a:extLst>
                <a:ext uri="{FF2B5EF4-FFF2-40B4-BE49-F238E27FC236}">
                  <a16:creationId xmlns:a16="http://schemas.microsoft.com/office/drawing/2014/main" xmlns="" id="{EAEC9F6E-BF4C-7156-EAC1-7F5EB404871C}"/>
                </a:ext>
              </a:extLst>
            </p:cNvPr>
            <p:cNvSpPr/>
            <p:nvPr/>
          </p:nvSpPr>
          <p:spPr>
            <a:xfrm>
              <a:off x="4289355" y="2595165"/>
              <a:ext cx="575636" cy="605272"/>
            </a:xfrm>
            <a:custGeom>
              <a:avLst/>
              <a:gdLst/>
              <a:ahLst/>
              <a:cxnLst/>
              <a:rect l="l" t="t" r="r" b="b"/>
              <a:pathLst>
                <a:path w="17578" h="18483" extrusionOk="0">
                  <a:moveTo>
                    <a:pt x="8791" y="0"/>
                  </a:moveTo>
                  <a:cubicBezTo>
                    <a:pt x="7671" y="0"/>
                    <a:pt x="6550" y="177"/>
                    <a:pt x="5480" y="534"/>
                  </a:cubicBezTo>
                  <a:cubicBezTo>
                    <a:pt x="4023" y="977"/>
                    <a:pt x="2693" y="1769"/>
                    <a:pt x="1616" y="2846"/>
                  </a:cubicBezTo>
                  <a:cubicBezTo>
                    <a:pt x="1109" y="3352"/>
                    <a:pt x="729" y="3922"/>
                    <a:pt x="444" y="4587"/>
                  </a:cubicBezTo>
                  <a:cubicBezTo>
                    <a:pt x="286" y="4999"/>
                    <a:pt x="159" y="5411"/>
                    <a:pt x="127" y="5854"/>
                  </a:cubicBezTo>
                  <a:cubicBezTo>
                    <a:pt x="64" y="6298"/>
                    <a:pt x="96" y="6709"/>
                    <a:pt x="96" y="7153"/>
                  </a:cubicBezTo>
                  <a:cubicBezTo>
                    <a:pt x="96" y="10288"/>
                    <a:pt x="1" y="13455"/>
                    <a:pt x="159" y="16590"/>
                  </a:cubicBezTo>
                  <a:cubicBezTo>
                    <a:pt x="191" y="17065"/>
                    <a:pt x="223" y="17508"/>
                    <a:pt x="254" y="17952"/>
                  </a:cubicBezTo>
                  <a:cubicBezTo>
                    <a:pt x="271" y="18034"/>
                    <a:pt x="348" y="18083"/>
                    <a:pt x="418" y="18083"/>
                  </a:cubicBezTo>
                  <a:cubicBezTo>
                    <a:pt x="481" y="18083"/>
                    <a:pt x="539" y="18042"/>
                    <a:pt x="539" y="17952"/>
                  </a:cubicBezTo>
                  <a:cubicBezTo>
                    <a:pt x="508" y="14880"/>
                    <a:pt x="603" y="11808"/>
                    <a:pt x="698" y="8736"/>
                  </a:cubicBezTo>
                  <a:cubicBezTo>
                    <a:pt x="698" y="8356"/>
                    <a:pt x="729" y="7976"/>
                    <a:pt x="729" y="7596"/>
                  </a:cubicBezTo>
                  <a:cubicBezTo>
                    <a:pt x="729" y="7153"/>
                    <a:pt x="761" y="6773"/>
                    <a:pt x="793" y="6361"/>
                  </a:cubicBezTo>
                  <a:cubicBezTo>
                    <a:pt x="856" y="5949"/>
                    <a:pt x="856" y="5538"/>
                    <a:pt x="951" y="5126"/>
                  </a:cubicBezTo>
                  <a:cubicBezTo>
                    <a:pt x="1014" y="4777"/>
                    <a:pt x="1141" y="4429"/>
                    <a:pt x="1299" y="4112"/>
                  </a:cubicBezTo>
                  <a:cubicBezTo>
                    <a:pt x="1964" y="2814"/>
                    <a:pt x="3168" y="1959"/>
                    <a:pt x="4466" y="1326"/>
                  </a:cubicBezTo>
                  <a:cubicBezTo>
                    <a:pt x="5802" y="703"/>
                    <a:pt x="7262" y="394"/>
                    <a:pt x="8723" y="394"/>
                  </a:cubicBezTo>
                  <a:cubicBezTo>
                    <a:pt x="10310" y="394"/>
                    <a:pt x="11899" y="758"/>
                    <a:pt x="13333" y="1484"/>
                  </a:cubicBezTo>
                  <a:cubicBezTo>
                    <a:pt x="13967" y="1832"/>
                    <a:pt x="14600" y="2212"/>
                    <a:pt x="15170" y="2687"/>
                  </a:cubicBezTo>
                  <a:cubicBezTo>
                    <a:pt x="15740" y="3131"/>
                    <a:pt x="16342" y="3669"/>
                    <a:pt x="16690" y="4334"/>
                  </a:cubicBezTo>
                  <a:cubicBezTo>
                    <a:pt x="17070" y="5031"/>
                    <a:pt x="17039" y="5854"/>
                    <a:pt x="17007" y="6614"/>
                  </a:cubicBezTo>
                  <a:cubicBezTo>
                    <a:pt x="17007" y="7279"/>
                    <a:pt x="17007" y="7976"/>
                    <a:pt x="17007" y="8641"/>
                  </a:cubicBezTo>
                  <a:cubicBezTo>
                    <a:pt x="17039" y="11523"/>
                    <a:pt x="17102" y="14436"/>
                    <a:pt x="17102" y="17318"/>
                  </a:cubicBezTo>
                  <a:cubicBezTo>
                    <a:pt x="17102" y="17635"/>
                    <a:pt x="17070" y="17952"/>
                    <a:pt x="17070" y="18268"/>
                  </a:cubicBezTo>
                  <a:cubicBezTo>
                    <a:pt x="17070" y="18411"/>
                    <a:pt x="17181" y="18482"/>
                    <a:pt x="17292" y="18482"/>
                  </a:cubicBezTo>
                  <a:cubicBezTo>
                    <a:pt x="17403" y="18482"/>
                    <a:pt x="17514" y="18411"/>
                    <a:pt x="17514" y="18268"/>
                  </a:cubicBezTo>
                  <a:cubicBezTo>
                    <a:pt x="17577" y="15292"/>
                    <a:pt x="17482" y="12283"/>
                    <a:pt x="17514" y="9306"/>
                  </a:cubicBezTo>
                  <a:cubicBezTo>
                    <a:pt x="17514" y="8578"/>
                    <a:pt x="17514" y="7849"/>
                    <a:pt x="17545" y="7153"/>
                  </a:cubicBezTo>
                  <a:cubicBezTo>
                    <a:pt x="17545" y="6393"/>
                    <a:pt x="17577" y="5633"/>
                    <a:pt x="17419" y="4904"/>
                  </a:cubicBezTo>
                  <a:cubicBezTo>
                    <a:pt x="17229" y="4144"/>
                    <a:pt x="16722" y="3542"/>
                    <a:pt x="16152" y="2972"/>
                  </a:cubicBezTo>
                  <a:cubicBezTo>
                    <a:pt x="15614" y="2466"/>
                    <a:pt x="15012" y="1991"/>
                    <a:pt x="14379" y="1611"/>
                  </a:cubicBezTo>
                  <a:cubicBezTo>
                    <a:pt x="12706" y="542"/>
                    <a:pt x="10750" y="0"/>
                    <a:pt x="87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1052;p18">
              <a:extLst>
                <a:ext uri="{FF2B5EF4-FFF2-40B4-BE49-F238E27FC236}">
                  <a16:creationId xmlns:a16="http://schemas.microsoft.com/office/drawing/2014/main" xmlns="" id="{0520F9E3-8011-8ABE-4CAB-FA98558653E1}"/>
                </a:ext>
              </a:extLst>
            </p:cNvPr>
            <p:cNvSpPr/>
            <p:nvPr/>
          </p:nvSpPr>
          <p:spPr>
            <a:xfrm>
              <a:off x="4301177" y="3092045"/>
              <a:ext cx="567940" cy="213514"/>
            </a:xfrm>
            <a:custGeom>
              <a:avLst/>
              <a:gdLst/>
              <a:ahLst/>
              <a:cxnLst/>
              <a:rect l="l" t="t" r="r" b="b"/>
              <a:pathLst>
                <a:path w="17343" h="6520" extrusionOk="0">
                  <a:moveTo>
                    <a:pt x="8182" y="0"/>
                  </a:moveTo>
                  <a:cubicBezTo>
                    <a:pt x="6952" y="0"/>
                    <a:pt x="5716" y="77"/>
                    <a:pt x="4517" y="245"/>
                  </a:cubicBezTo>
                  <a:cubicBezTo>
                    <a:pt x="3187" y="435"/>
                    <a:pt x="1825" y="1005"/>
                    <a:pt x="875" y="1987"/>
                  </a:cubicBezTo>
                  <a:cubicBezTo>
                    <a:pt x="752" y="2110"/>
                    <a:pt x="877" y="2290"/>
                    <a:pt x="1014" y="2290"/>
                  </a:cubicBezTo>
                  <a:cubicBezTo>
                    <a:pt x="1053" y="2290"/>
                    <a:pt x="1093" y="2276"/>
                    <a:pt x="1128" y="2240"/>
                  </a:cubicBezTo>
                  <a:cubicBezTo>
                    <a:pt x="1952" y="1449"/>
                    <a:pt x="3028" y="942"/>
                    <a:pt x="4137" y="720"/>
                  </a:cubicBezTo>
                  <a:cubicBezTo>
                    <a:pt x="4770" y="562"/>
                    <a:pt x="5404" y="530"/>
                    <a:pt x="6069" y="467"/>
                  </a:cubicBezTo>
                  <a:cubicBezTo>
                    <a:pt x="6734" y="404"/>
                    <a:pt x="7430" y="372"/>
                    <a:pt x="8095" y="372"/>
                  </a:cubicBezTo>
                  <a:cubicBezTo>
                    <a:pt x="8193" y="371"/>
                    <a:pt x="8290" y="370"/>
                    <a:pt x="8387" y="370"/>
                  </a:cubicBezTo>
                  <a:cubicBezTo>
                    <a:pt x="10859" y="370"/>
                    <a:pt x="13377" y="762"/>
                    <a:pt x="15601" y="1829"/>
                  </a:cubicBezTo>
                  <a:cubicBezTo>
                    <a:pt x="16108" y="2050"/>
                    <a:pt x="16551" y="2335"/>
                    <a:pt x="16646" y="2905"/>
                  </a:cubicBezTo>
                  <a:cubicBezTo>
                    <a:pt x="16709" y="3222"/>
                    <a:pt x="16614" y="3539"/>
                    <a:pt x="16456" y="3792"/>
                  </a:cubicBezTo>
                  <a:cubicBezTo>
                    <a:pt x="16013" y="4394"/>
                    <a:pt x="15253" y="4742"/>
                    <a:pt x="14588" y="4996"/>
                  </a:cubicBezTo>
                  <a:cubicBezTo>
                    <a:pt x="12670" y="5740"/>
                    <a:pt x="10597" y="6018"/>
                    <a:pt x="8557" y="6018"/>
                  </a:cubicBezTo>
                  <a:cubicBezTo>
                    <a:pt x="8339" y="6018"/>
                    <a:pt x="8122" y="6015"/>
                    <a:pt x="7905" y="6009"/>
                  </a:cubicBezTo>
                  <a:cubicBezTo>
                    <a:pt x="6480" y="5946"/>
                    <a:pt x="5055" y="5724"/>
                    <a:pt x="3662" y="5344"/>
                  </a:cubicBezTo>
                  <a:cubicBezTo>
                    <a:pt x="2965" y="5186"/>
                    <a:pt x="2300" y="4964"/>
                    <a:pt x="1667" y="4679"/>
                  </a:cubicBezTo>
                  <a:cubicBezTo>
                    <a:pt x="1065" y="4394"/>
                    <a:pt x="432" y="4045"/>
                    <a:pt x="210" y="3349"/>
                  </a:cubicBezTo>
                  <a:cubicBezTo>
                    <a:pt x="197" y="3311"/>
                    <a:pt x="160" y="3294"/>
                    <a:pt x="122" y="3294"/>
                  </a:cubicBezTo>
                  <a:cubicBezTo>
                    <a:pt x="63" y="3294"/>
                    <a:pt x="1" y="3335"/>
                    <a:pt x="20" y="3412"/>
                  </a:cubicBezTo>
                  <a:cubicBezTo>
                    <a:pt x="242" y="4711"/>
                    <a:pt x="1667" y="5186"/>
                    <a:pt x="2743" y="5566"/>
                  </a:cubicBezTo>
                  <a:cubicBezTo>
                    <a:pt x="4073" y="6009"/>
                    <a:pt x="5435" y="6294"/>
                    <a:pt x="6829" y="6421"/>
                  </a:cubicBezTo>
                  <a:cubicBezTo>
                    <a:pt x="7469" y="6485"/>
                    <a:pt x="8117" y="6519"/>
                    <a:pt x="8767" y="6519"/>
                  </a:cubicBezTo>
                  <a:cubicBezTo>
                    <a:pt x="10661" y="6519"/>
                    <a:pt x="12575" y="6234"/>
                    <a:pt x="14366" y="5597"/>
                  </a:cubicBezTo>
                  <a:cubicBezTo>
                    <a:pt x="15126" y="5344"/>
                    <a:pt x="15981" y="4996"/>
                    <a:pt x="16583" y="4394"/>
                  </a:cubicBezTo>
                  <a:cubicBezTo>
                    <a:pt x="17216" y="3792"/>
                    <a:pt x="17343" y="2874"/>
                    <a:pt x="16804" y="2177"/>
                  </a:cubicBezTo>
                  <a:cubicBezTo>
                    <a:pt x="16424" y="1702"/>
                    <a:pt x="15854" y="1512"/>
                    <a:pt x="15316" y="1290"/>
                  </a:cubicBezTo>
                  <a:cubicBezTo>
                    <a:pt x="14683" y="1037"/>
                    <a:pt x="14049" y="815"/>
                    <a:pt x="13416" y="625"/>
                  </a:cubicBezTo>
                  <a:cubicBezTo>
                    <a:pt x="12086" y="277"/>
                    <a:pt x="10724" y="87"/>
                    <a:pt x="9362" y="24"/>
                  </a:cubicBezTo>
                  <a:cubicBezTo>
                    <a:pt x="8970" y="8"/>
                    <a:pt x="8577" y="0"/>
                    <a:pt x="81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053;p18">
              <a:extLst>
                <a:ext uri="{FF2B5EF4-FFF2-40B4-BE49-F238E27FC236}">
                  <a16:creationId xmlns:a16="http://schemas.microsoft.com/office/drawing/2014/main" xmlns="" id="{F4113962-514E-E378-4195-DB51C7208DC6}"/>
                </a:ext>
              </a:extLst>
            </p:cNvPr>
            <p:cNvSpPr/>
            <p:nvPr/>
          </p:nvSpPr>
          <p:spPr>
            <a:xfrm>
              <a:off x="4941690" y="2585602"/>
              <a:ext cx="24921" cy="594596"/>
            </a:xfrm>
            <a:custGeom>
              <a:avLst/>
              <a:gdLst/>
              <a:ahLst/>
              <a:cxnLst/>
              <a:rect l="l" t="t" r="r" b="b"/>
              <a:pathLst>
                <a:path w="761" h="18157" extrusionOk="0">
                  <a:moveTo>
                    <a:pt x="80" y="1"/>
                  </a:moveTo>
                  <a:cubicBezTo>
                    <a:pt x="64" y="1"/>
                    <a:pt x="49" y="1"/>
                    <a:pt x="32" y="2"/>
                  </a:cubicBezTo>
                  <a:cubicBezTo>
                    <a:pt x="1" y="34"/>
                    <a:pt x="1" y="97"/>
                    <a:pt x="64" y="97"/>
                  </a:cubicBezTo>
                  <a:cubicBezTo>
                    <a:pt x="349" y="97"/>
                    <a:pt x="254" y="414"/>
                    <a:pt x="286" y="604"/>
                  </a:cubicBezTo>
                  <a:cubicBezTo>
                    <a:pt x="286" y="857"/>
                    <a:pt x="254" y="1143"/>
                    <a:pt x="254" y="1396"/>
                  </a:cubicBezTo>
                  <a:cubicBezTo>
                    <a:pt x="254" y="1998"/>
                    <a:pt x="254" y="2599"/>
                    <a:pt x="222" y="3201"/>
                  </a:cubicBezTo>
                  <a:cubicBezTo>
                    <a:pt x="222" y="4404"/>
                    <a:pt x="254" y="5608"/>
                    <a:pt x="254" y="6780"/>
                  </a:cubicBezTo>
                  <a:cubicBezTo>
                    <a:pt x="254" y="9218"/>
                    <a:pt x="191" y="11657"/>
                    <a:pt x="159" y="14095"/>
                  </a:cubicBezTo>
                  <a:cubicBezTo>
                    <a:pt x="159" y="14760"/>
                    <a:pt x="159" y="15457"/>
                    <a:pt x="127" y="16154"/>
                  </a:cubicBezTo>
                  <a:cubicBezTo>
                    <a:pt x="127" y="16470"/>
                    <a:pt x="127" y="16819"/>
                    <a:pt x="127" y="17167"/>
                  </a:cubicBezTo>
                  <a:cubicBezTo>
                    <a:pt x="127" y="17484"/>
                    <a:pt x="96" y="17800"/>
                    <a:pt x="191" y="18085"/>
                  </a:cubicBezTo>
                  <a:cubicBezTo>
                    <a:pt x="207" y="18133"/>
                    <a:pt x="246" y="18157"/>
                    <a:pt x="286" y="18157"/>
                  </a:cubicBezTo>
                  <a:cubicBezTo>
                    <a:pt x="325" y="18157"/>
                    <a:pt x="365" y="18133"/>
                    <a:pt x="381" y="18085"/>
                  </a:cubicBezTo>
                  <a:cubicBezTo>
                    <a:pt x="444" y="17832"/>
                    <a:pt x="444" y="17547"/>
                    <a:pt x="444" y="17262"/>
                  </a:cubicBezTo>
                  <a:cubicBezTo>
                    <a:pt x="476" y="16914"/>
                    <a:pt x="476" y="16565"/>
                    <a:pt x="476" y="16217"/>
                  </a:cubicBezTo>
                  <a:cubicBezTo>
                    <a:pt x="476" y="15615"/>
                    <a:pt x="476" y="14982"/>
                    <a:pt x="507" y="14348"/>
                  </a:cubicBezTo>
                  <a:cubicBezTo>
                    <a:pt x="507" y="13082"/>
                    <a:pt x="539" y="11783"/>
                    <a:pt x="539" y="10485"/>
                  </a:cubicBezTo>
                  <a:cubicBezTo>
                    <a:pt x="602" y="7920"/>
                    <a:pt x="666" y="5323"/>
                    <a:pt x="729" y="2758"/>
                  </a:cubicBezTo>
                  <a:cubicBezTo>
                    <a:pt x="729" y="2409"/>
                    <a:pt x="729" y="2061"/>
                    <a:pt x="729" y="1744"/>
                  </a:cubicBezTo>
                  <a:cubicBezTo>
                    <a:pt x="761" y="1396"/>
                    <a:pt x="761" y="1048"/>
                    <a:pt x="729" y="699"/>
                  </a:cubicBezTo>
                  <a:cubicBezTo>
                    <a:pt x="699" y="364"/>
                    <a:pt x="464" y="1"/>
                    <a:pt x="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054;p18">
              <a:extLst>
                <a:ext uri="{FF2B5EF4-FFF2-40B4-BE49-F238E27FC236}">
                  <a16:creationId xmlns:a16="http://schemas.microsoft.com/office/drawing/2014/main" xmlns="" id="{DB00CE63-B748-2B55-1378-4B5219804E1E}"/>
                </a:ext>
              </a:extLst>
            </p:cNvPr>
            <p:cNvSpPr/>
            <p:nvPr/>
          </p:nvSpPr>
          <p:spPr>
            <a:xfrm>
              <a:off x="4963467" y="2599094"/>
              <a:ext cx="25969" cy="582152"/>
            </a:xfrm>
            <a:custGeom>
              <a:avLst/>
              <a:gdLst/>
              <a:ahLst/>
              <a:cxnLst/>
              <a:rect l="l" t="t" r="r" b="b"/>
              <a:pathLst>
                <a:path w="793" h="17777" extrusionOk="0">
                  <a:moveTo>
                    <a:pt x="108" y="0"/>
                  </a:moveTo>
                  <a:cubicBezTo>
                    <a:pt x="94" y="0"/>
                    <a:pt x="79" y="1"/>
                    <a:pt x="64" y="2"/>
                  </a:cubicBezTo>
                  <a:cubicBezTo>
                    <a:pt x="1" y="34"/>
                    <a:pt x="32" y="129"/>
                    <a:pt x="96" y="129"/>
                  </a:cubicBezTo>
                  <a:cubicBezTo>
                    <a:pt x="349" y="129"/>
                    <a:pt x="286" y="382"/>
                    <a:pt x="286" y="572"/>
                  </a:cubicBezTo>
                  <a:cubicBezTo>
                    <a:pt x="317" y="826"/>
                    <a:pt x="286" y="1079"/>
                    <a:pt x="286" y="1301"/>
                  </a:cubicBezTo>
                  <a:cubicBezTo>
                    <a:pt x="286" y="1902"/>
                    <a:pt x="254" y="2504"/>
                    <a:pt x="254" y="3074"/>
                  </a:cubicBezTo>
                  <a:cubicBezTo>
                    <a:pt x="254" y="4277"/>
                    <a:pt x="286" y="5449"/>
                    <a:pt x="286" y="6621"/>
                  </a:cubicBezTo>
                  <a:cubicBezTo>
                    <a:pt x="286" y="8996"/>
                    <a:pt x="222" y="11371"/>
                    <a:pt x="222" y="13715"/>
                  </a:cubicBezTo>
                  <a:lnTo>
                    <a:pt x="191" y="15710"/>
                  </a:lnTo>
                  <a:lnTo>
                    <a:pt x="159" y="16723"/>
                  </a:lnTo>
                  <a:cubicBezTo>
                    <a:pt x="159" y="17040"/>
                    <a:pt x="159" y="17388"/>
                    <a:pt x="222" y="17705"/>
                  </a:cubicBezTo>
                  <a:cubicBezTo>
                    <a:pt x="238" y="17753"/>
                    <a:pt x="278" y="17776"/>
                    <a:pt x="317" y="17776"/>
                  </a:cubicBezTo>
                  <a:cubicBezTo>
                    <a:pt x="357" y="17776"/>
                    <a:pt x="397" y="17753"/>
                    <a:pt x="412" y="17705"/>
                  </a:cubicBezTo>
                  <a:cubicBezTo>
                    <a:pt x="507" y="17420"/>
                    <a:pt x="507" y="17135"/>
                    <a:pt x="507" y="16818"/>
                  </a:cubicBezTo>
                  <a:lnTo>
                    <a:pt x="507" y="15837"/>
                  </a:lnTo>
                  <a:cubicBezTo>
                    <a:pt x="507" y="15203"/>
                    <a:pt x="539" y="14601"/>
                    <a:pt x="539" y="13968"/>
                  </a:cubicBezTo>
                  <a:cubicBezTo>
                    <a:pt x="539" y="12701"/>
                    <a:pt x="571" y="11435"/>
                    <a:pt x="571" y="10168"/>
                  </a:cubicBezTo>
                  <a:cubicBezTo>
                    <a:pt x="634" y="7666"/>
                    <a:pt x="697" y="5164"/>
                    <a:pt x="761" y="2631"/>
                  </a:cubicBezTo>
                  <a:cubicBezTo>
                    <a:pt x="761" y="2282"/>
                    <a:pt x="761" y="1934"/>
                    <a:pt x="761" y="1586"/>
                  </a:cubicBezTo>
                  <a:cubicBezTo>
                    <a:pt x="761" y="1269"/>
                    <a:pt x="792" y="952"/>
                    <a:pt x="729" y="636"/>
                  </a:cubicBezTo>
                  <a:cubicBezTo>
                    <a:pt x="699" y="332"/>
                    <a:pt x="436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055;p18">
              <a:extLst>
                <a:ext uri="{FF2B5EF4-FFF2-40B4-BE49-F238E27FC236}">
                  <a16:creationId xmlns:a16="http://schemas.microsoft.com/office/drawing/2014/main" xmlns="" id="{B8EAD614-CD89-6BDC-798C-A8C669AB402A}"/>
                </a:ext>
              </a:extLst>
            </p:cNvPr>
            <p:cNvSpPr/>
            <p:nvPr/>
          </p:nvSpPr>
          <p:spPr>
            <a:xfrm>
              <a:off x="4942738" y="3164614"/>
              <a:ext cx="40476" cy="36088"/>
            </a:xfrm>
            <a:custGeom>
              <a:avLst/>
              <a:gdLst/>
              <a:ahLst/>
              <a:cxnLst/>
              <a:rect l="l" t="t" r="r" b="b"/>
              <a:pathLst>
                <a:path w="1236" h="1102" extrusionOk="0">
                  <a:moveTo>
                    <a:pt x="543" y="452"/>
                  </a:moveTo>
                  <a:cubicBezTo>
                    <a:pt x="626" y="452"/>
                    <a:pt x="713" y="468"/>
                    <a:pt x="792" y="499"/>
                  </a:cubicBezTo>
                  <a:lnTo>
                    <a:pt x="824" y="499"/>
                  </a:lnTo>
                  <a:cubicBezTo>
                    <a:pt x="792" y="499"/>
                    <a:pt x="824" y="531"/>
                    <a:pt x="855" y="531"/>
                  </a:cubicBezTo>
                  <a:cubicBezTo>
                    <a:pt x="855" y="531"/>
                    <a:pt x="887" y="531"/>
                    <a:pt x="887" y="563"/>
                  </a:cubicBezTo>
                  <a:lnTo>
                    <a:pt x="919" y="563"/>
                  </a:lnTo>
                  <a:cubicBezTo>
                    <a:pt x="919" y="563"/>
                    <a:pt x="919" y="594"/>
                    <a:pt x="919" y="594"/>
                  </a:cubicBezTo>
                  <a:cubicBezTo>
                    <a:pt x="887" y="594"/>
                    <a:pt x="887" y="594"/>
                    <a:pt x="887" y="626"/>
                  </a:cubicBezTo>
                  <a:lnTo>
                    <a:pt x="887" y="658"/>
                  </a:lnTo>
                  <a:cubicBezTo>
                    <a:pt x="887" y="658"/>
                    <a:pt x="855" y="689"/>
                    <a:pt x="855" y="689"/>
                  </a:cubicBezTo>
                  <a:cubicBezTo>
                    <a:pt x="855" y="689"/>
                    <a:pt x="835" y="730"/>
                    <a:pt x="827" y="730"/>
                  </a:cubicBezTo>
                  <a:cubicBezTo>
                    <a:pt x="825" y="730"/>
                    <a:pt x="824" y="727"/>
                    <a:pt x="824" y="721"/>
                  </a:cubicBezTo>
                  <a:cubicBezTo>
                    <a:pt x="824" y="721"/>
                    <a:pt x="824" y="753"/>
                    <a:pt x="792" y="753"/>
                  </a:cubicBezTo>
                  <a:lnTo>
                    <a:pt x="792" y="784"/>
                  </a:lnTo>
                  <a:cubicBezTo>
                    <a:pt x="792" y="774"/>
                    <a:pt x="789" y="770"/>
                    <a:pt x="784" y="770"/>
                  </a:cubicBezTo>
                  <a:cubicBezTo>
                    <a:pt x="774" y="770"/>
                    <a:pt x="760" y="784"/>
                    <a:pt x="760" y="784"/>
                  </a:cubicBezTo>
                  <a:cubicBezTo>
                    <a:pt x="760" y="784"/>
                    <a:pt x="729" y="816"/>
                    <a:pt x="729" y="816"/>
                  </a:cubicBezTo>
                  <a:cubicBezTo>
                    <a:pt x="729" y="816"/>
                    <a:pt x="701" y="830"/>
                    <a:pt x="691" y="830"/>
                  </a:cubicBezTo>
                  <a:cubicBezTo>
                    <a:pt x="687" y="830"/>
                    <a:pt x="686" y="827"/>
                    <a:pt x="697" y="816"/>
                  </a:cubicBezTo>
                  <a:lnTo>
                    <a:pt x="697" y="816"/>
                  </a:lnTo>
                  <a:cubicBezTo>
                    <a:pt x="665" y="848"/>
                    <a:pt x="665" y="848"/>
                    <a:pt x="634" y="848"/>
                  </a:cubicBezTo>
                  <a:lnTo>
                    <a:pt x="602" y="848"/>
                  </a:lnTo>
                  <a:cubicBezTo>
                    <a:pt x="475" y="848"/>
                    <a:pt x="317" y="816"/>
                    <a:pt x="254" y="689"/>
                  </a:cubicBezTo>
                  <a:cubicBezTo>
                    <a:pt x="223" y="659"/>
                    <a:pt x="222" y="598"/>
                    <a:pt x="251" y="536"/>
                  </a:cubicBezTo>
                  <a:lnTo>
                    <a:pt x="251" y="536"/>
                  </a:lnTo>
                  <a:cubicBezTo>
                    <a:pt x="278" y="531"/>
                    <a:pt x="304" y="517"/>
                    <a:pt x="327" y="495"/>
                  </a:cubicBezTo>
                  <a:lnTo>
                    <a:pt x="327" y="495"/>
                  </a:lnTo>
                  <a:cubicBezTo>
                    <a:pt x="388" y="466"/>
                    <a:pt x="464" y="452"/>
                    <a:pt x="543" y="452"/>
                  </a:cubicBezTo>
                  <a:close/>
                  <a:moveTo>
                    <a:pt x="234" y="1"/>
                  </a:moveTo>
                  <a:cubicBezTo>
                    <a:pt x="222" y="1"/>
                    <a:pt x="206" y="9"/>
                    <a:pt x="190" y="24"/>
                  </a:cubicBezTo>
                  <a:cubicBezTo>
                    <a:pt x="190" y="88"/>
                    <a:pt x="159" y="119"/>
                    <a:pt x="159" y="183"/>
                  </a:cubicBezTo>
                  <a:cubicBezTo>
                    <a:pt x="159" y="212"/>
                    <a:pt x="159" y="269"/>
                    <a:pt x="159" y="302"/>
                  </a:cubicBezTo>
                  <a:lnTo>
                    <a:pt x="159" y="302"/>
                  </a:lnTo>
                  <a:cubicBezTo>
                    <a:pt x="140" y="316"/>
                    <a:pt x="126" y="335"/>
                    <a:pt x="117" y="356"/>
                  </a:cubicBezTo>
                  <a:lnTo>
                    <a:pt x="117" y="356"/>
                  </a:lnTo>
                  <a:cubicBezTo>
                    <a:pt x="110" y="360"/>
                    <a:pt x="103" y="365"/>
                    <a:pt x="95" y="373"/>
                  </a:cubicBezTo>
                  <a:cubicBezTo>
                    <a:pt x="64" y="404"/>
                    <a:pt x="32" y="436"/>
                    <a:pt x="32" y="499"/>
                  </a:cubicBezTo>
                  <a:cubicBezTo>
                    <a:pt x="0" y="594"/>
                    <a:pt x="0" y="721"/>
                    <a:pt x="64" y="816"/>
                  </a:cubicBezTo>
                  <a:cubicBezTo>
                    <a:pt x="159" y="1006"/>
                    <a:pt x="380" y="1101"/>
                    <a:pt x="602" y="1101"/>
                  </a:cubicBezTo>
                  <a:cubicBezTo>
                    <a:pt x="792" y="1101"/>
                    <a:pt x="982" y="974"/>
                    <a:pt x="1109" y="816"/>
                  </a:cubicBezTo>
                  <a:cubicBezTo>
                    <a:pt x="1204" y="721"/>
                    <a:pt x="1235" y="594"/>
                    <a:pt x="1204" y="468"/>
                  </a:cubicBezTo>
                  <a:cubicBezTo>
                    <a:pt x="1172" y="373"/>
                    <a:pt x="1077" y="278"/>
                    <a:pt x="950" y="246"/>
                  </a:cubicBezTo>
                  <a:lnTo>
                    <a:pt x="634" y="246"/>
                  </a:lnTo>
                  <a:cubicBezTo>
                    <a:pt x="538" y="246"/>
                    <a:pt x="441" y="264"/>
                    <a:pt x="345" y="273"/>
                  </a:cubicBezTo>
                  <a:lnTo>
                    <a:pt x="345" y="273"/>
                  </a:lnTo>
                  <a:cubicBezTo>
                    <a:pt x="337" y="231"/>
                    <a:pt x="317" y="201"/>
                    <a:pt x="317" y="151"/>
                  </a:cubicBezTo>
                  <a:cubicBezTo>
                    <a:pt x="317" y="119"/>
                    <a:pt x="285" y="56"/>
                    <a:pt x="254" y="24"/>
                  </a:cubicBezTo>
                  <a:cubicBezTo>
                    <a:pt x="254" y="9"/>
                    <a:pt x="246" y="1"/>
                    <a:pt x="2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056;p18">
              <a:extLst>
                <a:ext uri="{FF2B5EF4-FFF2-40B4-BE49-F238E27FC236}">
                  <a16:creationId xmlns:a16="http://schemas.microsoft.com/office/drawing/2014/main" xmlns="" id="{3F5A81FB-630B-4B08-F7E2-F02B2891998B}"/>
                </a:ext>
              </a:extLst>
            </p:cNvPr>
            <p:cNvSpPr/>
            <p:nvPr/>
          </p:nvSpPr>
          <p:spPr>
            <a:xfrm>
              <a:off x="4905765" y="3175584"/>
              <a:ext cx="125161" cy="140225"/>
            </a:xfrm>
            <a:custGeom>
              <a:avLst/>
              <a:gdLst/>
              <a:ahLst/>
              <a:cxnLst/>
              <a:rect l="l" t="t" r="r" b="b"/>
              <a:pathLst>
                <a:path w="3822" h="4282" extrusionOk="0">
                  <a:moveTo>
                    <a:pt x="1403" y="1"/>
                  </a:moveTo>
                  <a:cubicBezTo>
                    <a:pt x="1397" y="1"/>
                    <a:pt x="1390" y="3"/>
                    <a:pt x="1383" y="6"/>
                  </a:cubicBezTo>
                  <a:cubicBezTo>
                    <a:pt x="1161" y="38"/>
                    <a:pt x="1098" y="228"/>
                    <a:pt x="1161" y="418"/>
                  </a:cubicBezTo>
                  <a:cubicBezTo>
                    <a:pt x="1224" y="513"/>
                    <a:pt x="1224" y="544"/>
                    <a:pt x="1193" y="671"/>
                  </a:cubicBezTo>
                  <a:cubicBezTo>
                    <a:pt x="1193" y="766"/>
                    <a:pt x="1129" y="861"/>
                    <a:pt x="1098" y="956"/>
                  </a:cubicBezTo>
                  <a:cubicBezTo>
                    <a:pt x="1034" y="1114"/>
                    <a:pt x="971" y="1304"/>
                    <a:pt x="908" y="1463"/>
                  </a:cubicBezTo>
                  <a:cubicBezTo>
                    <a:pt x="781" y="1843"/>
                    <a:pt x="654" y="2191"/>
                    <a:pt x="528" y="2571"/>
                  </a:cubicBezTo>
                  <a:cubicBezTo>
                    <a:pt x="464" y="2730"/>
                    <a:pt x="401" y="2888"/>
                    <a:pt x="338" y="3078"/>
                  </a:cubicBezTo>
                  <a:cubicBezTo>
                    <a:pt x="256" y="3242"/>
                    <a:pt x="197" y="3429"/>
                    <a:pt x="101" y="3600"/>
                  </a:cubicBezTo>
                  <a:lnTo>
                    <a:pt x="101" y="3600"/>
                  </a:lnTo>
                  <a:cubicBezTo>
                    <a:pt x="94" y="3611"/>
                    <a:pt x="87" y="3623"/>
                    <a:pt x="81" y="3635"/>
                  </a:cubicBezTo>
                  <a:lnTo>
                    <a:pt x="81" y="3635"/>
                  </a:lnTo>
                  <a:cubicBezTo>
                    <a:pt x="72" y="3650"/>
                    <a:pt x="62" y="3665"/>
                    <a:pt x="53" y="3680"/>
                  </a:cubicBezTo>
                  <a:cubicBezTo>
                    <a:pt x="1" y="3783"/>
                    <a:pt x="97" y="3886"/>
                    <a:pt x="186" y="3886"/>
                  </a:cubicBezTo>
                  <a:cubicBezTo>
                    <a:pt x="206" y="3886"/>
                    <a:pt x="225" y="3881"/>
                    <a:pt x="243" y="3870"/>
                  </a:cubicBezTo>
                  <a:cubicBezTo>
                    <a:pt x="346" y="3818"/>
                    <a:pt x="407" y="3766"/>
                    <a:pt x="512" y="3766"/>
                  </a:cubicBezTo>
                  <a:cubicBezTo>
                    <a:pt x="536" y="3766"/>
                    <a:pt x="562" y="3769"/>
                    <a:pt x="591" y="3775"/>
                  </a:cubicBezTo>
                  <a:cubicBezTo>
                    <a:pt x="718" y="3806"/>
                    <a:pt x="876" y="3870"/>
                    <a:pt x="1003" y="3933"/>
                  </a:cubicBezTo>
                  <a:cubicBezTo>
                    <a:pt x="1288" y="4028"/>
                    <a:pt x="1573" y="4123"/>
                    <a:pt x="1889" y="4186"/>
                  </a:cubicBezTo>
                  <a:cubicBezTo>
                    <a:pt x="2174" y="4250"/>
                    <a:pt x="2428" y="4281"/>
                    <a:pt x="2713" y="4281"/>
                  </a:cubicBezTo>
                  <a:cubicBezTo>
                    <a:pt x="2839" y="4250"/>
                    <a:pt x="2966" y="4250"/>
                    <a:pt x="3124" y="4218"/>
                  </a:cubicBezTo>
                  <a:cubicBezTo>
                    <a:pt x="3251" y="4218"/>
                    <a:pt x="3410" y="4155"/>
                    <a:pt x="3568" y="4123"/>
                  </a:cubicBezTo>
                  <a:cubicBezTo>
                    <a:pt x="3726" y="4123"/>
                    <a:pt x="3821" y="3965"/>
                    <a:pt x="3726" y="3838"/>
                  </a:cubicBezTo>
                  <a:cubicBezTo>
                    <a:pt x="3441" y="3331"/>
                    <a:pt x="3124" y="2825"/>
                    <a:pt x="2871" y="2286"/>
                  </a:cubicBezTo>
                  <a:cubicBezTo>
                    <a:pt x="2744" y="2001"/>
                    <a:pt x="2618" y="1748"/>
                    <a:pt x="2491" y="1463"/>
                  </a:cubicBezTo>
                  <a:cubicBezTo>
                    <a:pt x="2364" y="1178"/>
                    <a:pt x="2174" y="861"/>
                    <a:pt x="2174" y="576"/>
                  </a:cubicBezTo>
                  <a:cubicBezTo>
                    <a:pt x="2174" y="475"/>
                    <a:pt x="2114" y="434"/>
                    <a:pt x="2049" y="434"/>
                  </a:cubicBezTo>
                  <a:cubicBezTo>
                    <a:pt x="1951" y="434"/>
                    <a:pt x="1845" y="525"/>
                    <a:pt x="1921" y="639"/>
                  </a:cubicBezTo>
                  <a:cubicBezTo>
                    <a:pt x="2079" y="893"/>
                    <a:pt x="2143" y="1241"/>
                    <a:pt x="2269" y="1558"/>
                  </a:cubicBezTo>
                  <a:cubicBezTo>
                    <a:pt x="2364" y="1843"/>
                    <a:pt x="2459" y="2096"/>
                    <a:pt x="2586" y="2381"/>
                  </a:cubicBezTo>
                  <a:cubicBezTo>
                    <a:pt x="2783" y="2887"/>
                    <a:pt x="3030" y="3368"/>
                    <a:pt x="3304" y="3846"/>
                  </a:cubicBezTo>
                  <a:lnTo>
                    <a:pt x="3304" y="3846"/>
                  </a:lnTo>
                  <a:cubicBezTo>
                    <a:pt x="3120" y="3924"/>
                    <a:pt x="2894" y="3935"/>
                    <a:pt x="2686" y="3935"/>
                  </a:cubicBezTo>
                  <a:cubicBezTo>
                    <a:pt x="2606" y="3935"/>
                    <a:pt x="2530" y="3933"/>
                    <a:pt x="2459" y="3933"/>
                  </a:cubicBezTo>
                  <a:cubicBezTo>
                    <a:pt x="2143" y="3901"/>
                    <a:pt x="1826" y="3838"/>
                    <a:pt x="1509" y="3743"/>
                  </a:cubicBezTo>
                  <a:cubicBezTo>
                    <a:pt x="1224" y="3648"/>
                    <a:pt x="908" y="3490"/>
                    <a:pt x="591" y="3426"/>
                  </a:cubicBezTo>
                  <a:cubicBezTo>
                    <a:pt x="562" y="3421"/>
                    <a:pt x="530" y="3419"/>
                    <a:pt x="497" y="3419"/>
                  </a:cubicBezTo>
                  <a:cubicBezTo>
                    <a:pt x="468" y="3419"/>
                    <a:pt x="438" y="3421"/>
                    <a:pt x="408" y="3425"/>
                  </a:cubicBezTo>
                  <a:lnTo>
                    <a:pt x="408" y="3425"/>
                  </a:lnTo>
                  <a:cubicBezTo>
                    <a:pt x="481" y="3225"/>
                    <a:pt x="574" y="3025"/>
                    <a:pt x="654" y="2825"/>
                  </a:cubicBezTo>
                  <a:cubicBezTo>
                    <a:pt x="781" y="2508"/>
                    <a:pt x="908" y="2160"/>
                    <a:pt x="1003" y="1843"/>
                  </a:cubicBezTo>
                  <a:cubicBezTo>
                    <a:pt x="1129" y="1526"/>
                    <a:pt x="1224" y="1209"/>
                    <a:pt x="1351" y="893"/>
                  </a:cubicBezTo>
                  <a:cubicBezTo>
                    <a:pt x="1383" y="766"/>
                    <a:pt x="1446" y="639"/>
                    <a:pt x="1446" y="513"/>
                  </a:cubicBezTo>
                  <a:cubicBezTo>
                    <a:pt x="1446" y="354"/>
                    <a:pt x="1224" y="228"/>
                    <a:pt x="1414" y="133"/>
                  </a:cubicBezTo>
                  <a:cubicBezTo>
                    <a:pt x="1499" y="105"/>
                    <a:pt x="1458" y="1"/>
                    <a:pt x="14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057;p18">
              <a:extLst>
                <a:ext uri="{FF2B5EF4-FFF2-40B4-BE49-F238E27FC236}">
                  <a16:creationId xmlns:a16="http://schemas.microsoft.com/office/drawing/2014/main" xmlns="" id="{646569ED-7D76-3B4D-0FC6-E46CF8E22590}"/>
                </a:ext>
              </a:extLst>
            </p:cNvPr>
            <p:cNvSpPr/>
            <p:nvPr/>
          </p:nvSpPr>
          <p:spPr>
            <a:xfrm>
              <a:off x="4937531" y="3239213"/>
              <a:ext cx="20402" cy="62482"/>
            </a:xfrm>
            <a:custGeom>
              <a:avLst/>
              <a:gdLst/>
              <a:ahLst/>
              <a:cxnLst/>
              <a:rect l="l" t="t" r="r" b="b"/>
              <a:pathLst>
                <a:path w="623" h="1908" extrusionOk="0">
                  <a:moveTo>
                    <a:pt x="457" y="0"/>
                  </a:moveTo>
                  <a:cubicBezTo>
                    <a:pt x="408" y="0"/>
                    <a:pt x="362" y="28"/>
                    <a:pt x="349" y="90"/>
                  </a:cubicBezTo>
                  <a:cubicBezTo>
                    <a:pt x="349" y="90"/>
                    <a:pt x="349" y="90"/>
                    <a:pt x="349" y="90"/>
                  </a:cubicBezTo>
                  <a:lnTo>
                    <a:pt x="349" y="90"/>
                  </a:lnTo>
                  <a:cubicBezTo>
                    <a:pt x="318" y="122"/>
                    <a:pt x="318" y="153"/>
                    <a:pt x="318" y="185"/>
                  </a:cubicBezTo>
                  <a:cubicBezTo>
                    <a:pt x="318" y="196"/>
                    <a:pt x="319" y="207"/>
                    <a:pt x="322" y="217"/>
                  </a:cubicBezTo>
                  <a:lnTo>
                    <a:pt x="322" y="217"/>
                  </a:lnTo>
                  <a:cubicBezTo>
                    <a:pt x="261" y="484"/>
                    <a:pt x="187" y="734"/>
                    <a:pt x="159" y="1008"/>
                  </a:cubicBezTo>
                  <a:cubicBezTo>
                    <a:pt x="128" y="1135"/>
                    <a:pt x="96" y="1293"/>
                    <a:pt x="64" y="1420"/>
                  </a:cubicBezTo>
                  <a:cubicBezTo>
                    <a:pt x="33" y="1547"/>
                    <a:pt x="1" y="1705"/>
                    <a:pt x="1" y="1832"/>
                  </a:cubicBezTo>
                  <a:cubicBezTo>
                    <a:pt x="1" y="1878"/>
                    <a:pt x="35" y="1907"/>
                    <a:pt x="78" y="1907"/>
                  </a:cubicBezTo>
                  <a:cubicBezTo>
                    <a:pt x="94" y="1907"/>
                    <a:pt x="111" y="1903"/>
                    <a:pt x="128" y="1895"/>
                  </a:cubicBezTo>
                  <a:cubicBezTo>
                    <a:pt x="254" y="1832"/>
                    <a:pt x="286" y="1673"/>
                    <a:pt x="318" y="1547"/>
                  </a:cubicBezTo>
                  <a:cubicBezTo>
                    <a:pt x="349" y="1420"/>
                    <a:pt x="381" y="1262"/>
                    <a:pt x="413" y="1103"/>
                  </a:cubicBezTo>
                  <a:cubicBezTo>
                    <a:pt x="473" y="802"/>
                    <a:pt x="533" y="500"/>
                    <a:pt x="594" y="226"/>
                  </a:cubicBezTo>
                  <a:lnTo>
                    <a:pt x="594" y="226"/>
                  </a:lnTo>
                  <a:cubicBezTo>
                    <a:pt x="599" y="220"/>
                    <a:pt x="603" y="217"/>
                    <a:pt x="603" y="217"/>
                  </a:cubicBezTo>
                  <a:cubicBezTo>
                    <a:pt x="601" y="216"/>
                    <a:pt x="598" y="215"/>
                    <a:pt x="596" y="214"/>
                  </a:cubicBezTo>
                  <a:lnTo>
                    <a:pt x="596" y="214"/>
                  </a:lnTo>
                  <a:cubicBezTo>
                    <a:pt x="598" y="204"/>
                    <a:pt x="601" y="195"/>
                    <a:pt x="603" y="185"/>
                  </a:cubicBezTo>
                  <a:cubicBezTo>
                    <a:pt x="622" y="69"/>
                    <a:pt x="535" y="0"/>
                    <a:pt x="4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058;p18">
              <a:extLst>
                <a:ext uri="{FF2B5EF4-FFF2-40B4-BE49-F238E27FC236}">
                  <a16:creationId xmlns:a16="http://schemas.microsoft.com/office/drawing/2014/main" xmlns="" id="{CF2D01E6-D33E-4B0A-480E-71FA197B8CC8}"/>
                </a:ext>
              </a:extLst>
            </p:cNvPr>
            <p:cNvSpPr/>
            <p:nvPr/>
          </p:nvSpPr>
          <p:spPr>
            <a:xfrm>
              <a:off x="4954134" y="3282080"/>
              <a:ext cx="8351" cy="25412"/>
            </a:xfrm>
            <a:custGeom>
              <a:avLst/>
              <a:gdLst/>
              <a:ahLst/>
              <a:cxnLst/>
              <a:rect l="l" t="t" r="r" b="b"/>
              <a:pathLst>
                <a:path w="255" h="776" extrusionOk="0">
                  <a:moveTo>
                    <a:pt x="175" y="0"/>
                  </a:moveTo>
                  <a:cubicBezTo>
                    <a:pt x="151" y="0"/>
                    <a:pt x="127" y="16"/>
                    <a:pt x="127" y="48"/>
                  </a:cubicBezTo>
                  <a:cubicBezTo>
                    <a:pt x="96" y="111"/>
                    <a:pt x="64" y="206"/>
                    <a:pt x="64" y="301"/>
                  </a:cubicBezTo>
                  <a:lnTo>
                    <a:pt x="32" y="428"/>
                  </a:lnTo>
                  <a:cubicBezTo>
                    <a:pt x="32" y="459"/>
                    <a:pt x="32" y="491"/>
                    <a:pt x="32" y="491"/>
                  </a:cubicBezTo>
                  <a:cubicBezTo>
                    <a:pt x="32" y="523"/>
                    <a:pt x="32" y="523"/>
                    <a:pt x="32" y="523"/>
                  </a:cubicBezTo>
                  <a:cubicBezTo>
                    <a:pt x="32" y="523"/>
                    <a:pt x="32" y="523"/>
                    <a:pt x="32" y="523"/>
                  </a:cubicBezTo>
                  <a:lnTo>
                    <a:pt x="32" y="523"/>
                  </a:lnTo>
                  <a:cubicBezTo>
                    <a:pt x="32" y="523"/>
                    <a:pt x="1" y="554"/>
                    <a:pt x="1" y="554"/>
                  </a:cubicBezTo>
                  <a:cubicBezTo>
                    <a:pt x="32" y="554"/>
                    <a:pt x="32" y="523"/>
                    <a:pt x="32" y="523"/>
                  </a:cubicBezTo>
                  <a:lnTo>
                    <a:pt x="32" y="523"/>
                  </a:lnTo>
                  <a:cubicBezTo>
                    <a:pt x="32" y="554"/>
                    <a:pt x="1" y="554"/>
                    <a:pt x="1" y="586"/>
                  </a:cubicBezTo>
                  <a:cubicBezTo>
                    <a:pt x="1" y="618"/>
                    <a:pt x="1" y="649"/>
                    <a:pt x="1" y="681"/>
                  </a:cubicBezTo>
                  <a:cubicBezTo>
                    <a:pt x="1" y="713"/>
                    <a:pt x="32" y="744"/>
                    <a:pt x="64" y="776"/>
                  </a:cubicBezTo>
                  <a:lnTo>
                    <a:pt x="159" y="776"/>
                  </a:lnTo>
                  <a:cubicBezTo>
                    <a:pt x="222" y="776"/>
                    <a:pt x="254" y="713"/>
                    <a:pt x="254" y="649"/>
                  </a:cubicBezTo>
                  <a:cubicBezTo>
                    <a:pt x="254" y="606"/>
                    <a:pt x="254" y="578"/>
                    <a:pt x="244" y="554"/>
                  </a:cubicBezTo>
                  <a:lnTo>
                    <a:pt x="244" y="554"/>
                  </a:lnTo>
                  <a:cubicBezTo>
                    <a:pt x="247" y="554"/>
                    <a:pt x="250" y="554"/>
                    <a:pt x="254" y="554"/>
                  </a:cubicBezTo>
                  <a:cubicBezTo>
                    <a:pt x="250" y="554"/>
                    <a:pt x="247" y="554"/>
                    <a:pt x="244" y="553"/>
                  </a:cubicBezTo>
                  <a:lnTo>
                    <a:pt x="244" y="553"/>
                  </a:lnTo>
                  <a:cubicBezTo>
                    <a:pt x="244" y="553"/>
                    <a:pt x="244" y="554"/>
                    <a:pt x="244" y="554"/>
                  </a:cubicBezTo>
                  <a:lnTo>
                    <a:pt x="244" y="554"/>
                  </a:lnTo>
                  <a:cubicBezTo>
                    <a:pt x="222" y="554"/>
                    <a:pt x="222" y="551"/>
                    <a:pt x="222" y="523"/>
                  </a:cubicBezTo>
                  <a:lnTo>
                    <a:pt x="222" y="523"/>
                  </a:lnTo>
                  <a:cubicBezTo>
                    <a:pt x="222" y="523"/>
                    <a:pt x="223" y="547"/>
                    <a:pt x="244" y="553"/>
                  </a:cubicBezTo>
                  <a:lnTo>
                    <a:pt x="244" y="553"/>
                  </a:lnTo>
                  <a:cubicBezTo>
                    <a:pt x="239" y="542"/>
                    <a:pt x="232" y="532"/>
                    <a:pt x="222" y="523"/>
                  </a:cubicBezTo>
                  <a:cubicBezTo>
                    <a:pt x="222" y="491"/>
                    <a:pt x="222" y="459"/>
                    <a:pt x="222" y="459"/>
                  </a:cubicBezTo>
                  <a:cubicBezTo>
                    <a:pt x="222" y="396"/>
                    <a:pt x="222" y="364"/>
                    <a:pt x="222" y="333"/>
                  </a:cubicBezTo>
                  <a:cubicBezTo>
                    <a:pt x="222" y="238"/>
                    <a:pt x="222" y="143"/>
                    <a:pt x="222" y="48"/>
                  </a:cubicBezTo>
                  <a:cubicBezTo>
                    <a:pt x="222" y="16"/>
                    <a:pt x="199" y="0"/>
                    <a:pt x="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059;p18">
              <a:extLst>
                <a:ext uri="{FF2B5EF4-FFF2-40B4-BE49-F238E27FC236}">
                  <a16:creationId xmlns:a16="http://schemas.microsoft.com/office/drawing/2014/main" xmlns="" id="{5EDCCE45-DC1A-D355-57CE-2B2A438E456E}"/>
                </a:ext>
              </a:extLst>
            </p:cNvPr>
            <p:cNvSpPr/>
            <p:nvPr/>
          </p:nvSpPr>
          <p:spPr>
            <a:xfrm>
              <a:off x="4989403" y="3277364"/>
              <a:ext cx="14540" cy="36513"/>
            </a:xfrm>
            <a:custGeom>
              <a:avLst/>
              <a:gdLst/>
              <a:ahLst/>
              <a:cxnLst/>
              <a:rect l="l" t="t" r="r" b="b"/>
              <a:pathLst>
                <a:path w="444" h="1115" extrusionOk="0">
                  <a:moveTo>
                    <a:pt x="77" y="0"/>
                  </a:moveTo>
                  <a:cubicBezTo>
                    <a:pt x="40" y="0"/>
                    <a:pt x="0" y="35"/>
                    <a:pt x="0" y="97"/>
                  </a:cubicBezTo>
                  <a:cubicBezTo>
                    <a:pt x="32" y="223"/>
                    <a:pt x="64" y="350"/>
                    <a:pt x="95" y="477"/>
                  </a:cubicBezTo>
                  <a:cubicBezTo>
                    <a:pt x="95" y="540"/>
                    <a:pt x="127" y="603"/>
                    <a:pt x="127" y="698"/>
                  </a:cubicBezTo>
                  <a:cubicBezTo>
                    <a:pt x="127" y="752"/>
                    <a:pt x="150" y="806"/>
                    <a:pt x="157" y="860"/>
                  </a:cubicBezTo>
                  <a:lnTo>
                    <a:pt x="157" y="860"/>
                  </a:lnTo>
                  <a:cubicBezTo>
                    <a:pt x="140" y="880"/>
                    <a:pt x="127" y="900"/>
                    <a:pt x="127" y="920"/>
                  </a:cubicBezTo>
                  <a:cubicBezTo>
                    <a:pt x="99" y="1005"/>
                    <a:pt x="172" y="1115"/>
                    <a:pt x="278" y="1115"/>
                  </a:cubicBezTo>
                  <a:cubicBezTo>
                    <a:pt x="290" y="1115"/>
                    <a:pt x="304" y="1113"/>
                    <a:pt x="317" y="1110"/>
                  </a:cubicBezTo>
                  <a:cubicBezTo>
                    <a:pt x="412" y="1078"/>
                    <a:pt x="444" y="952"/>
                    <a:pt x="380" y="857"/>
                  </a:cubicBezTo>
                  <a:cubicBezTo>
                    <a:pt x="365" y="841"/>
                    <a:pt x="349" y="833"/>
                    <a:pt x="333" y="825"/>
                  </a:cubicBezTo>
                  <a:lnTo>
                    <a:pt x="333" y="825"/>
                  </a:lnTo>
                  <a:cubicBezTo>
                    <a:pt x="307" y="772"/>
                    <a:pt x="280" y="719"/>
                    <a:pt x="254" y="667"/>
                  </a:cubicBezTo>
                  <a:cubicBezTo>
                    <a:pt x="254" y="572"/>
                    <a:pt x="222" y="508"/>
                    <a:pt x="222" y="445"/>
                  </a:cubicBezTo>
                  <a:cubicBezTo>
                    <a:pt x="190" y="318"/>
                    <a:pt x="159" y="192"/>
                    <a:pt x="127" y="33"/>
                  </a:cubicBezTo>
                  <a:cubicBezTo>
                    <a:pt x="116" y="11"/>
                    <a:pt x="97" y="0"/>
                    <a:pt x="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060;p18">
              <a:extLst>
                <a:ext uri="{FF2B5EF4-FFF2-40B4-BE49-F238E27FC236}">
                  <a16:creationId xmlns:a16="http://schemas.microsoft.com/office/drawing/2014/main" xmlns="" id="{40F71E47-CC60-D103-B676-17B3515A4318}"/>
                </a:ext>
              </a:extLst>
            </p:cNvPr>
            <p:cNvSpPr/>
            <p:nvPr/>
          </p:nvSpPr>
          <p:spPr>
            <a:xfrm>
              <a:off x="4319450" y="3134060"/>
              <a:ext cx="73354" cy="118480"/>
            </a:xfrm>
            <a:custGeom>
              <a:avLst/>
              <a:gdLst/>
              <a:ahLst/>
              <a:cxnLst/>
              <a:rect l="l" t="t" r="r" b="b"/>
              <a:pathLst>
                <a:path w="2240" h="3618" extrusionOk="0">
                  <a:moveTo>
                    <a:pt x="2148" y="1"/>
                  </a:moveTo>
                  <a:cubicBezTo>
                    <a:pt x="2140" y="1"/>
                    <a:pt x="2131" y="3"/>
                    <a:pt x="2122" y="7"/>
                  </a:cubicBezTo>
                  <a:cubicBezTo>
                    <a:pt x="1710" y="166"/>
                    <a:pt x="1299" y="356"/>
                    <a:pt x="919" y="641"/>
                  </a:cubicBezTo>
                  <a:cubicBezTo>
                    <a:pt x="570" y="957"/>
                    <a:pt x="285" y="1306"/>
                    <a:pt x="127" y="1749"/>
                  </a:cubicBezTo>
                  <a:cubicBezTo>
                    <a:pt x="0" y="2129"/>
                    <a:pt x="0" y="2572"/>
                    <a:pt x="127" y="2952"/>
                  </a:cubicBezTo>
                  <a:cubicBezTo>
                    <a:pt x="285" y="3269"/>
                    <a:pt x="539" y="3618"/>
                    <a:pt x="919" y="3618"/>
                  </a:cubicBezTo>
                  <a:cubicBezTo>
                    <a:pt x="982" y="3618"/>
                    <a:pt x="982" y="3586"/>
                    <a:pt x="950" y="3554"/>
                  </a:cubicBezTo>
                  <a:cubicBezTo>
                    <a:pt x="729" y="3301"/>
                    <a:pt x="475" y="3079"/>
                    <a:pt x="380" y="2762"/>
                  </a:cubicBezTo>
                  <a:cubicBezTo>
                    <a:pt x="254" y="2414"/>
                    <a:pt x="285" y="2034"/>
                    <a:pt x="444" y="1717"/>
                  </a:cubicBezTo>
                  <a:cubicBezTo>
                    <a:pt x="760" y="957"/>
                    <a:pt x="1489" y="482"/>
                    <a:pt x="2185" y="102"/>
                  </a:cubicBezTo>
                  <a:cubicBezTo>
                    <a:pt x="2240" y="75"/>
                    <a:pt x="2201" y="1"/>
                    <a:pt x="21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061;p18">
              <a:extLst>
                <a:ext uri="{FF2B5EF4-FFF2-40B4-BE49-F238E27FC236}">
                  <a16:creationId xmlns:a16="http://schemas.microsoft.com/office/drawing/2014/main" xmlns="" id="{2B4EC510-75D6-EB7A-B706-9F375FF2DF54}"/>
                </a:ext>
              </a:extLst>
            </p:cNvPr>
            <p:cNvSpPr/>
            <p:nvPr/>
          </p:nvSpPr>
          <p:spPr>
            <a:xfrm>
              <a:off x="4400337" y="3107960"/>
              <a:ext cx="455321" cy="132300"/>
            </a:xfrm>
            <a:custGeom>
              <a:avLst/>
              <a:gdLst/>
              <a:ahLst/>
              <a:cxnLst/>
              <a:rect l="l" t="t" r="r" b="b"/>
              <a:pathLst>
                <a:path w="13904" h="4040" extrusionOk="0">
                  <a:moveTo>
                    <a:pt x="5387" y="0"/>
                  </a:moveTo>
                  <a:cubicBezTo>
                    <a:pt x="4858" y="0"/>
                    <a:pt x="4329" y="16"/>
                    <a:pt x="3801" y="44"/>
                  </a:cubicBezTo>
                  <a:cubicBezTo>
                    <a:pt x="3136" y="76"/>
                    <a:pt x="2502" y="108"/>
                    <a:pt x="1869" y="171"/>
                  </a:cubicBezTo>
                  <a:cubicBezTo>
                    <a:pt x="1236" y="266"/>
                    <a:pt x="602" y="361"/>
                    <a:pt x="64" y="646"/>
                  </a:cubicBezTo>
                  <a:cubicBezTo>
                    <a:pt x="0" y="678"/>
                    <a:pt x="32" y="741"/>
                    <a:pt x="95" y="741"/>
                  </a:cubicBezTo>
                  <a:cubicBezTo>
                    <a:pt x="602" y="614"/>
                    <a:pt x="1077" y="456"/>
                    <a:pt x="1616" y="393"/>
                  </a:cubicBezTo>
                  <a:cubicBezTo>
                    <a:pt x="2154" y="298"/>
                    <a:pt x="2661" y="266"/>
                    <a:pt x="3199" y="234"/>
                  </a:cubicBezTo>
                  <a:cubicBezTo>
                    <a:pt x="3964" y="188"/>
                    <a:pt x="4729" y="158"/>
                    <a:pt x="5494" y="158"/>
                  </a:cubicBezTo>
                  <a:cubicBezTo>
                    <a:pt x="5774" y="158"/>
                    <a:pt x="6054" y="162"/>
                    <a:pt x="6334" y="171"/>
                  </a:cubicBezTo>
                  <a:cubicBezTo>
                    <a:pt x="7411" y="203"/>
                    <a:pt x="8488" y="329"/>
                    <a:pt x="9564" y="551"/>
                  </a:cubicBezTo>
                  <a:cubicBezTo>
                    <a:pt x="10103" y="646"/>
                    <a:pt x="10610" y="773"/>
                    <a:pt x="11148" y="963"/>
                  </a:cubicBezTo>
                  <a:cubicBezTo>
                    <a:pt x="11623" y="1121"/>
                    <a:pt x="12161" y="1248"/>
                    <a:pt x="12605" y="1564"/>
                  </a:cubicBezTo>
                  <a:cubicBezTo>
                    <a:pt x="12985" y="1818"/>
                    <a:pt x="13460" y="2261"/>
                    <a:pt x="13491" y="2768"/>
                  </a:cubicBezTo>
                  <a:cubicBezTo>
                    <a:pt x="13523" y="3179"/>
                    <a:pt x="13301" y="3686"/>
                    <a:pt x="12953" y="3908"/>
                  </a:cubicBezTo>
                  <a:cubicBezTo>
                    <a:pt x="12897" y="3936"/>
                    <a:pt x="12916" y="4040"/>
                    <a:pt x="12987" y="4040"/>
                  </a:cubicBezTo>
                  <a:cubicBezTo>
                    <a:pt x="12996" y="4040"/>
                    <a:pt x="13006" y="4038"/>
                    <a:pt x="13016" y="4035"/>
                  </a:cubicBezTo>
                  <a:cubicBezTo>
                    <a:pt x="13903" y="3908"/>
                    <a:pt x="13871" y="2831"/>
                    <a:pt x="13523" y="2229"/>
                  </a:cubicBezTo>
                  <a:cubicBezTo>
                    <a:pt x="12985" y="1311"/>
                    <a:pt x="11813" y="994"/>
                    <a:pt x="10863" y="709"/>
                  </a:cubicBezTo>
                  <a:cubicBezTo>
                    <a:pt x="9089" y="192"/>
                    <a:pt x="7239" y="0"/>
                    <a:pt x="5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062;p18">
              <a:extLst>
                <a:ext uri="{FF2B5EF4-FFF2-40B4-BE49-F238E27FC236}">
                  <a16:creationId xmlns:a16="http://schemas.microsoft.com/office/drawing/2014/main" xmlns="" id="{05469901-F38A-F9B5-82A4-068DF58D5759}"/>
                </a:ext>
              </a:extLst>
            </p:cNvPr>
            <p:cNvSpPr/>
            <p:nvPr/>
          </p:nvSpPr>
          <p:spPr>
            <a:xfrm>
              <a:off x="4284181" y="2654111"/>
              <a:ext cx="79871" cy="145497"/>
            </a:xfrm>
            <a:custGeom>
              <a:avLst/>
              <a:gdLst/>
              <a:ahLst/>
              <a:cxnLst/>
              <a:rect l="l" t="t" r="r" b="b"/>
              <a:pathLst>
                <a:path w="2439" h="4443" extrusionOk="0">
                  <a:moveTo>
                    <a:pt x="2407" y="1"/>
                  </a:moveTo>
                  <a:cubicBezTo>
                    <a:pt x="1647" y="286"/>
                    <a:pt x="1077" y="951"/>
                    <a:pt x="666" y="1647"/>
                  </a:cubicBezTo>
                  <a:cubicBezTo>
                    <a:pt x="222" y="2471"/>
                    <a:pt x="32" y="3421"/>
                    <a:pt x="0" y="4371"/>
                  </a:cubicBezTo>
                  <a:cubicBezTo>
                    <a:pt x="0" y="4418"/>
                    <a:pt x="32" y="4442"/>
                    <a:pt x="68" y="4442"/>
                  </a:cubicBezTo>
                  <a:cubicBezTo>
                    <a:pt x="103" y="4442"/>
                    <a:pt x="143" y="4418"/>
                    <a:pt x="159" y="4371"/>
                  </a:cubicBezTo>
                  <a:cubicBezTo>
                    <a:pt x="222" y="3484"/>
                    <a:pt x="412" y="2566"/>
                    <a:pt x="824" y="1774"/>
                  </a:cubicBezTo>
                  <a:cubicBezTo>
                    <a:pt x="1236" y="1077"/>
                    <a:pt x="1774" y="539"/>
                    <a:pt x="2407" y="64"/>
                  </a:cubicBezTo>
                  <a:cubicBezTo>
                    <a:pt x="2439" y="32"/>
                    <a:pt x="2439" y="1"/>
                    <a:pt x="24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063;p18">
              <a:extLst>
                <a:ext uri="{FF2B5EF4-FFF2-40B4-BE49-F238E27FC236}">
                  <a16:creationId xmlns:a16="http://schemas.microsoft.com/office/drawing/2014/main" xmlns="" id="{D762F798-F20A-8BD2-1919-6FC8D07ABDE4}"/>
                </a:ext>
              </a:extLst>
            </p:cNvPr>
            <p:cNvSpPr/>
            <p:nvPr/>
          </p:nvSpPr>
          <p:spPr>
            <a:xfrm>
              <a:off x="4370275" y="2635444"/>
              <a:ext cx="20762" cy="15588"/>
            </a:xfrm>
            <a:custGeom>
              <a:avLst/>
              <a:gdLst/>
              <a:ahLst/>
              <a:cxnLst/>
              <a:rect l="l" t="t" r="r" b="b"/>
              <a:pathLst>
                <a:path w="634" h="476" extrusionOk="0">
                  <a:moveTo>
                    <a:pt x="507" y="1"/>
                  </a:moveTo>
                  <a:cubicBezTo>
                    <a:pt x="507" y="1"/>
                    <a:pt x="475" y="1"/>
                    <a:pt x="475" y="32"/>
                  </a:cubicBezTo>
                  <a:lnTo>
                    <a:pt x="412" y="32"/>
                  </a:lnTo>
                  <a:cubicBezTo>
                    <a:pt x="396" y="48"/>
                    <a:pt x="388" y="56"/>
                    <a:pt x="380" y="64"/>
                  </a:cubicBezTo>
                  <a:lnTo>
                    <a:pt x="348" y="64"/>
                  </a:lnTo>
                  <a:cubicBezTo>
                    <a:pt x="348" y="96"/>
                    <a:pt x="317" y="96"/>
                    <a:pt x="285" y="96"/>
                  </a:cubicBezTo>
                  <a:cubicBezTo>
                    <a:pt x="285" y="127"/>
                    <a:pt x="285" y="127"/>
                    <a:pt x="253" y="127"/>
                  </a:cubicBezTo>
                  <a:cubicBezTo>
                    <a:pt x="222" y="159"/>
                    <a:pt x="222" y="191"/>
                    <a:pt x="190" y="191"/>
                  </a:cubicBezTo>
                  <a:cubicBezTo>
                    <a:pt x="127" y="254"/>
                    <a:pt x="95" y="286"/>
                    <a:pt x="32" y="317"/>
                  </a:cubicBezTo>
                  <a:cubicBezTo>
                    <a:pt x="0" y="349"/>
                    <a:pt x="0" y="412"/>
                    <a:pt x="32" y="444"/>
                  </a:cubicBezTo>
                  <a:cubicBezTo>
                    <a:pt x="63" y="476"/>
                    <a:pt x="95" y="476"/>
                    <a:pt x="127" y="476"/>
                  </a:cubicBezTo>
                  <a:cubicBezTo>
                    <a:pt x="222" y="412"/>
                    <a:pt x="285" y="381"/>
                    <a:pt x="380" y="317"/>
                  </a:cubicBezTo>
                  <a:cubicBezTo>
                    <a:pt x="412" y="317"/>
                    <a:pt x="412" y="317"/>
                    <a:pt x="443" y="286"/>
                  </a:cubicBezTo>
                  <a:cubicBezTo>
                    <a:pt x="475" y="286"/>
                    <a:pt x="475" y="254"/>
                    <a:pt x="475" y="254"/>
                  </a:cubicBezTo>
                  <a:lnTo>
                    <a:pt x="507" y="222"/>
                  </a:lnTo>
                  <a:cubicBezTo>
                    <a:pt x="507" y="222"/>
                    <a:pt x="538" y="222"/>
                    <a:pt x="538" y="191"/>
                  </a:cubicBezTo>
                  <a:cubicBezTo>
                    <a:pt x="570" y="191"/>
                    <a:pt x="570" y="159"/>
                    <a:pt x="570" y="159"/>
                  </a:cubicBezTo>
                  <a:cubicBezTo>
                    <a:pt x="602" y="127"/>
                    <a:pt x="602" y="127"/>
                    <a:pt x="602" y="127"/>
                  </a:cubicBezTo>
                  <a:cubicBezTo>
                    <a:pt x="633" y="64"/>
                    <a:pt x="570" y="1"/>
                    <a:pt x="5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064;p18">
              <a:extLst>
                <a:ext uri="{FF2B5EF4-FFF2-40B4-BE49-F238E27FC236}">
                  <a16:creationId xmlns:a16="http://schemas.microsoft.com/office/drawing/2014/main" xmlns="" id="{A73982DC-D690-4F8B-C258-A003D06DED76}"/>
                </a:ext>
              </a:extLst>
            </p:cNvPr>
            <p:cNvSpPr/>
            <p:nvPr/>
          </p:nvSpPr>
          <p:spPr>
            <a:xfrm>
              <a:off x="3805049" y="2329974"/>
              <a:ext cx="1505861" cy="623611"/>
            </a:xfrm>
            <a:custGeom>
              <a:avLst/>
              <a:gdLst/>
              <a:ahLst/>
              <a:cxnLst/>
              <a:rect l="l" t="t" r="r" b="b"/>
              <a:pathLst>
                <a:path w="45984" h="19043" extrusionOk="0">
                  <a:moveTo>
                    <a:pt x="22073" y="1"/>
                  </a:moveTo>
                  <a:cubicBezTo>
                    <a:pt x="21996" y="1"/>
                    <a:pt x="21918" y="26"/>
                    <a:pt x="21820" y="81"/>
                  </a:cubicBezTo>
                  <a:cubicBezTo>
                    <a:pt x="21662" y="176"/>
                    <a:pt x="21504" y="240"/>
                    <a:pt x="21345" y="335"/>
                  </a:cubicBezTo>
                  <a:cubicBezTo>
                    <a:pt x="20015" y="1095"/>
                    <a:pt x="18717" y="1855"/>
                    <a:pt x="17418" y="2615"/>
                  </a:cubicBezTo>
                  <a:cubicBezTo>
                    <a:pt x="14536" y="4325"/>
                    <a:pt x="11718" y="6067"/>
                    <a:pt x="8899" y="7808"/>
                  </a:cubicBezTo>
                  <a:cubicBezTo>
                    <a:pt x="6271" y="9455"/>
                    <a:pt x="3642" y="11134"/>
                    <a:pt x="1077" y="12844"/>
                  </a:cubicBezTo>
                  <a:cubicBezTo>
                    <a:pt x="824" y="13034"/>
                    <a:pt x="539" y="13224"/>
                    <a:pt x="285" y="13414"/>
                  </a:cubicBezTo>
                  <a:cubicBezTo>
                    <a:pt x="0" y="13572"/>
                    <a:pt x="64" y="13952"/>
                    <a:pt x="349" y="14047"/>
                  </a:cubicBezTo>
                  <a:cubicBezTo>
                    <a:pt x="1996" y="14617"/>
                    <a:pt x="3642" y="15156"/>
                    <a:pt x="5289" y="15726"/>
                  </a:cubicBezTo>
                  <a:cubicBezTo>
                    <a:pt x="7918" y="16612"/>
                    <a:pt x="10578" y="17499"/>
                    <a:pt x="13206" y="18418"/>
                  </a:cubicBezTo>
                  <a:cubicBezTo>
                    <a:pt x="13808" y="18608"/>
                    <a:pt x="14410" y="18798"/>
                    <a:pt x="15012" y="19019"/>
                  </a:cubicBezTo>
                  <a:cubicBezTo>
                    <a:pt x="15053" y="19035"/>
                    <a:pt x="15092" y="19042"/>
                    <a:pt x="15129" y="19042"/>
                  </a:cubicBezTo>
                  <a:cubicBezTo>
                    <a:pt x="15455" y="19042"/>
                    <a:pt x="15572" y="18465"/>
                    <a:pt x="15202" y="18323"/>
                  </a:cubicBezTo>
                  <a:cubicBezTo>
                    <a:pt x="13555" y="17784"/>
                    <a:pt x="11876" y="17214"/>
                    <a:pt x="10229" y="16644"/>
                  </a:cubicBezTo>
                  <a:cubicBezTo>
                    <a:pt x="7601" y="15757"/>
                    <a:pt x="4972" y="14871"/>
                    <a:pt x="2344" y="13984"/>
                  </a:cubicBezTo>
                  <a:cubicBezTo>
                    <a:pt x="1977" y="13849"/>
                    <a:pt x="1610" y="13725"/>
                    <a:pt x="1242" y="13606"/>
                  </a:cubicBezTo>
                  <a:lnTo>
                    <a:pt x="1242" y="13606"/>
                  </a:lnTo>
                  <a:cubicBezTo>
                    <a:pt x="3677" y="11974"/>
                    <a:pt x="6162" y="10366"/>
                    <a:pt x="8646" y="8759"/>
                  </a:cubicBezTo>
                  <a:cubicBezTo>
                    <a:pt x="11591" y="6858"/>
                    <a:pt x="14568" y="5022"/>
                    <a:pt x="17577" y="3216"/>
                  </a:cubicBezTo>
                  <a:cubicBezTo>
                    <a:pt x="19077" y="2359"/>
                    <a:pt x="20549" y="1472"/>
                    <a:pt x="22048" y="641"/>
                  </a:cubicBezTo>
                  <a:lnTo>
                    <a:pt x="22048" y="641"/>
                  </a:lnTo>
                  <a:cubicBezTo>
                    <a:pt x="25188" y="2263"/>
                    <a:pt x="28239" y="3976"/>
                    <a:pt x="31289" y="5750"/>
                  </a:cubicBezTo>
                  <a:cubicBezTo>
                    <a:pt x="34235" y="7492"/>
                    <a:pt x="37212" y="9265"/>
                    <a:pt x="40188" y="10975"/>
                  </a:cubicBezTo>
                  <a:cubicBezTo>
                    <a:pt x="41012" y="11482"/>
                    <a:pt x="41867" y="11957"/>
                    <a:pt x="42722" y="12400"/>
                  </a:cubicBezTo>
                  <a:cubicBezTo>
                    <a:pt x="43134" y="12622"/>
                    <a:pt x="43577" y="12875"/>
                    <a:pt x="43989" y="13097"/>
                  </a:cubicBezTo>
                  <a:cubicBezTo>
                    <a:pt x="44210" y="13224"/>
                    <a:pt x="44432" y="13319"/>
                    <a:pt x="44654" y="13446"/>
                  </a:cubicBezTo>
                  <a:cubicBezTo>
                    <a:pt x="44710" y="13477"/>
                    <a:pt x="44763" y="13515"/>
                    <a:pt x="44816" y="13557"/>
                  </a:cubicBezTo>
                  <a:lnTo>
                    <a:pt x="44816" y="13557"/>
                  </a:lnTo>
                  <a:cubicBezTo>
                    <a:pt x="44709" y="13599"/>
                    <a:pt x="44602" y="13637"/>
                    <a:pt x="44495" y="13667"/>
                  </a:cubicBezTo>
                  <a:cubicBezTo>
                    <a:pt x="43735" y="13952"/>
                    <a:pt x="42944" y="14206"/>
                    <a:pt x="42184" y="14459"/>
                  </a:cubicBezTo>
                  <a:cubicBezTo>
                    <a:pt x="40442" y="15061"/>
                    <a:pt x="38700" y="15631"/>
                    <a:pt x="36958" y="16232"/>
                  </a:cubicBezTo>
                  <a:cubicBezTo>
                    <a:pt x="36578" y="16359"/>
                    <a:pt x="36166" y="16486"/>
                    <a:pt x="35786" y="16612"/>
                  </a:cubicBezTo>
                  <a:cubicBezTo>
                    <a:pt x="35416" y="16755"/>
                    <a:pt x="35533" y="17332"/>
                    <a:pt x="35859" y="17332"/>
                  </a:cubicBezTo>
                  <a:cubicBezTo>
                    <a:pt x="35896" y="17332"/>
                    <a:pt x="35935" y="17325"/>
                    <a:pt x="35976" y="17309"/>
                  </a:cubicBezTo>
                  <a:cubicBezTo>
                    <a:pt x="37085" y="16961"/>
                    <a:pt x="38162" y="16581"/>
                    <a:pt x="39270" y="16201"/>
                  </a:cubicBezTo>
                  <a:cubicBezTo>
                    <a:pt x="41012" y="15631"/>
                    <a:pt x="42722" y="14997"/>
                    <a:pt x="44464" y="14459"/>
                  </a:cubicBezTo>
                  <a:cubicBezTo>
                    <a:pt x="44749" y="14364"/>
                    <a:pt x="45034" y="14269"/>
                    <a:pt x="45319" y="14174"/>
                  </a:cubicBezTo>
                  <a:cubicBezTo>
                    <a:pt x="45445" y="14142"/>
                    <a:pt x="45604" y="14111"/>
                    <a:pt x="45730" y="14016"/>
                  </a:cubicBezTo>
                  <a:cubicBezTo>
                    <a:pt x="45984" y="13857"/>
                    <a:pt x="45952" y="13414"/>
                    <a:pt x="45635" y="13350"/>
                  </a:cubicBezTo>
                  <a:cubicBezTo>
                    <a:pt x="45414" y="13287"/>
                    <a:pt x="45160" y="13255"/>
                    <a:pt x="44939" y="13160"/>
                  </a:cubicBezTo>
                  <a:cubicBezTo>
                    <a:pt x="44717" y="13065"/>
                    <a:pt x="44495" y="12907"/>
                    <a:pt x="44305" y="12780"/>
                  </a:cubicBezTo>
                  <a:cubicBezTo>
                    <a:pt x="43894" y="12559"/>
                    <a:pt x="43482" y="12305"/>
                    <a:pt x="43070" y="12084"/>
                  </a:cubicBezTo>
                  <a:cubicBezTo>
                    <a:pt x="42279" y="11609"/>
                    <a:pt x="41487" y="11134"/>
                    <a:pt x="40695" y="10659"/>
                  </a:cubicBezTo>
                  <a:cubicBezTo>
                    <a:pt x="39112" y="9740"/>
                    <a:pt x="37528" y="8790"/>
                    <a:pt x="35945" y="7840"/>
                  </a:cubicBezTo>
                  <a:cubicBezTo>
                    <a:pt x="32746" y="5940"/>
                    <a:pt x="29516" y="4008"/>
                    <a:pt x="26254" y="2203"/>
                  </a:cubicBezTo>
                  <a:cubicBezTo>
                    <a:pt x="25399" y="1728"/>
                    <a:pt x="24544" y="1253"/>
                    <a:pt x="23657" y="778"/>
                  </a:cubicBezTo>
                  <a:cubicBezTo>
                    <a:pt x="23245" y="556"/>
                    <a:pt x="22802" y="335"/>
                    <a:pt x="22390" y="113"/>
                  </a:cubicBezTo>
                  <a:cubicBezTo>
                    <a:pt x="22266" y="42"/>
                    <a:pt x="22171" y="1"/>
                    <a:pt x="220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065;p18">
              <a:extLst>
                <a:ext uri="{FF2B5EF4-FFF2-40B4-BE49-F238E27FC236}">
                  <a16:creationId xmlns:a16="http://schemas.microsoft.com/office/drawing/2014/main" xmlns="" id="{82EC7C58-37C8-20F9-BBA3-9664B9EE7EB1}"/>
                </a:ext>
              </a:extLst>
            </p:cNvPr>
            <p:cNvSpPr/>
            <p:nvPr/>
          </p:nvSpPr>
          <p:spPr>
            <a:xfrm>
              <a:off x="4518557" y="2336753"/>
              <a:ext cx="15588" cy="28523"/>
            </a:xfrm>
            <a:custGeom>
              <a:avLst/>
              <a:gdLst/>
              <a:ahLst/>
              <a:cxnLst/>
              <a:rect l="l" t="t" r="r" b="b"/>
              <a:pathLst>
                <a:path w="476" h="871" extrusionOk="0">
                  <a:moveTo>
                    <a:pt x="286" y="1"/>
                  </a:moveTo>
                  <a:cubicBezTo>
                    <a:pt x="222" y="1"/>
                    <a:pt x="159" y="33"/>
                    <a:pt x="127" y="96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96"/>
                    <a:pt x="96" y="96"/>
                    <a:pt x="96" y="128"/>
                  </a:cubicBezTo>
                  <a:cubicBezTo>
                    <a:pt x="96" y="128"/>
                    <a:pt x="96" y="159"/>
                    <a:pt x="96" y="159"/>
                  </a:cubicBezTo>
                  <a:cubicBezTo>
                    <a:pt x="64" y="191"/>
                    <a:pt x="64" y="191"/>
                    <a:pt x="64" y="223"/>
                  </a:cubicBezTo>
                  <a:cubicBezTo>
                    <a:pt x="64" y="254"/>
                    <a:pt x="32" y="286"/>
                    <a:pt x="32" y="349"/>
                  </a:cubicBezTo>
                  <a:cubicBezTo>
                    <a:pt x="32" y="381"/>
                    <a:pt x="32" y="413"/>
                    <a:pt x="32" y="444"/>
                  </a:cubicBezTo>
                  <a:cubicBezTo>
                    <a:pt x="1" y="476"/>
                    <a:pt x="1" y="508"/>
                    <a:pt x="1" y="539"/>
                  </a:cubicBezTo>
                  <a:cubicBezTo>
                    <a:pt x="1" y="581"/>
                    <a:pt x="14" y="622"/>
                    <a:pt x="32" y="663"/>
                  </a:cubicBezTo>
                  <a:lnTo>
                    <a:pt x="32" y="663"/>
                  </a:lnTo>
                  <a:cubicBezTo>
                    <a:pt x="32" y="672"/>
                    <a:pt x="32" y="680"/>
                    <a:pt x="32" y="698"/>
                  </a:cubicBezTo>
                  <a:cubicBezTo>
                    <a:pt x="32" y="744"/>
                    <a:pt x="67" y="791"/>
                    <a:pt x="98" y="812"/>
                  </a:cubicBezTo>
                  <a:lnTo>
                    <a:pt x="98" y="812"/>
                  </a:lnTo>
                  <a:cubicBezTo>
                    <a:pt x="105" y="827"/>
                    <a:pt x="113" y="841"/>
                    <a:pt x="127" y="856"/>
                  </a:cubicBezTo>
                  <a:cubicBezTo>
                    <a:pt x="148" y="856"/>
                    <a:pt x="170" y="870"/>
                    <a:pt x="191" y="870"/>
                  </a:cubicBezTo>
                  <a:cubicBezTo>
                    <a:pt x="201" y="870"/>
                    <a:pt x="212" y="867"/>
                    <a:pt x="222" y="856"/>
                  </a:cubicBezTo>
                  <a:cubicBezTo>
                    <a:pt x="243" y="856"/>
                    <a:pt x="264" y="843"/>
                    <a:pt x="284" y="825"/>
                  </a:cubicBezTo>
                  <a:lnTo>
                    <a:pt x="284" y="825"/>
                  </a:lnTo>
                  <a:cubicBezTo>
                    <a:pt x="324" y="803"/>
                    <a:pt x="360" y="782"/>
                    <a:pt x="381" y="761"/>
                  </a:cubicBezTo>
                  <a:cubicBezTo>
                    <a:pt x="381" y="739"/>
                    <a:pt x="381" y="718"/>
                    <a:pt x="391" y="696"/>
                  </a:cubicBezTo>
                  <a:lnTo>
                    <a:pt x="391" y="696"/>
                  </a:lnTo>
                  <a:cubicBezTo>
                    <a:pt x="397" y="688"/>
                    <a:pt x="402" y="680"/>
                    <a:pt x="407" y="671"/>
                  </a:cubicBezTo>
                  <a:lnTo>
                    <a:pt x="407" y="671"/>
                  </a:lnTo>
                  <a:cubicBezTo>
                    <a:pt x="409" y="670"/>
                    <a:pt x="411" y="668"/>
                    <a:pt x="412" y="666"/>
                  </a:cubicBezTo>
                  <a:lnTo>
                    <a:pt x="412" y="666"/>
                  </a:lnTo>
                  <a:lnTo>
                    <a:pt x="408" y="671"/>
                  </a:lnTo>
                  <a:lnTo>
                    <a:pt x="408" y="671"/>
                  </a:lnTo>
                  <a:cubicBezTo>
                    <a:pt x="421" y="649"/>
                    <a:pt x="432" y="626"/>
                    <a:pt x="444" y="603"/>
                  </a:cubicBezTo>
                  <a:cubicBezTo>
                    <a:pt x="444" y="571"/>
                    <a:pt x="444" y="539"/>
                    <a:pt x="444" y="508"/>
                  </a:cubicBezTo>
                  <a:cubicBezTo>
                    <a:pt x="444" y="476"/>
                    <a:pt x="444" y="444"/>
                    <a:pt x="444" y="381"/>
                  </a:cubicBezTo>
                  <a:cubicBezTo>
                    <a:pt x="476" y="349"/>
                    <a:pt x="444" y="318"/>
                    <a:pt x="444" y="286"/>
                  </a:cubicBezTo>
                  <a:cubicBezTo>
                    <a:pt x="444" y="254"/>
                    <a:pt x="444" y="254"/>
                    <a:pt x="444" y="223"/>
                  </a:cubicBezTo>
                  <a:cubicBezTo>
                    <a:pt x="444" y="223"/>
                    <a:pt x="444" y="223"/>
                    <a:pt x="444" y="191"/>
                  </a:cubicBezTo>
                  <a:cubicBezTo>
                    <a:pt x="444" y="191"/>
                    <a:pt x="444" y="159"/>
                    <a:pt x="444" y="128"/>
                  </a:cubicBezTo>
                  <a:cubicBezTo>
                    <a:pt x="412" y="64"/>
                    <a:pt x="381" y="33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066;p18">
              <a:extLst>
                <a:ext uri="{FF2B5EF4-FFF2-40B4-BE49-F238E27FC236}">
                  <a16:creationId xmlns:a16="http://schemas.microsoft.com/office/drawing/2014/main" xmlns="" id="{E34CBDCF-4C2D-2998-AA7B-AFE0E2D0DC3E}"/>
                </a:ext>
              </a:extLst>
            </p:cNvPr>
            <p:cNvSpPr/>
            <p:nvPr/>
          </p:nvSpPr>
          <p:spPr>
            <a:xfrm>
              <a:off x="4820359" y="2766632"/>
              <a:ext cx="12477" cy="348892"/>
            </a:xfrm>
            <a:custGeom>
              <a:avLst/>
              <a:gdLst/>
              <a:ahLst/>
              <a:cxnLst/>
              <a:rect l="l" t="t" r="r" b="b"/>
              <a:pathLst>
                <a:path w="381" h="10654" extrusionOk="0">
                  <a:moveTo>
                    <a:pt x="317" y="1"/>
                  </a:moveTo>
                  <a:cubicBezTo>
                    <a:pt x="285" y="1"/>
                    <a:pt x="254" y="16"/>
                    <a:pt x="254" y="48"/>
                  </a:cubicBezTo>
                  <a:cubicBezTo>
                    <a:pt x="190" y="1822"/>
                    <a:pt x="159" y="3595"/>
                    <a:pt x="127" y="5369"/>
                  </a:cubicBezTo>
                  <a:cubicBezTo>
                    <a:pt x="95" y="6255"/>
                    <a:pt x="64" y="7142"/>
                    <a:pt x="64" y="8029"/>
                  </a:cubicBezTo>
                  <a:cubicBezTo>
                    <a:pt x="64" y="8440"/>
                    <a:pt x="64" y="8884"/>
                    <a:pt x="64" y="9295"/>
                  </a:cubicBezTo>
                  <a:cubicBezTo>
                    <a:pt x="64" y="9739"/>
                    <a:pt x="0" y="10182"/>
                    <a:pt x="95" y="10594"/>
                  </a:cubicBezTo>
                  <a:cubicBezTo>
                    <a:pt x="95" y="10637"/>
                    <a:pt x="121" y="10654"/>
                    <a:pt x="150" y="10654"/>
                  </a:cubicBezTo>
                  <a:cubicBezTo>
                    <a:pt x="184" y="10654"/>
                    <a:pt x="222" y="10629"/>
                    <a:pt x="222" y="10594"/>
                  </a:cubicBezTo>
                  <a:cubicBezTo>
                    <a:pt x="317" y="10182"/>
                    <a:pt x="254" y="9739"/>
                    <a:pt x="254" y="9295"/>
                  </a:cubicBezTo>
                  <a:cubicBezTo>
                    <a:pt x="254" y="8884"/>
                    <a:pt x="254" y="8440"/>
                    <a:pt x="254" y="8029"/>
                  </a:cubicBezTo>
                  <a:cubicBezTo>
                    <a:pt x="254" y="7142"/>
                    <a:pt x="285" y="6255"/>
                    <a:pt x="285" y="5369"/>
                  </a:cubicBezTo>
                  <a:cubicBezTo>
                    <a:pt x="285" y="3595"/>
                    <a:pt x="349" y="1822"/>
                    <a:pt x="380" y="48"/>
                  </a:cubicBezTo>
                  <a:cubicBezTo>
                    <a:pt x="380" y="16"/>
                    <a:pt x="349" y="1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067;p18">
              <a:extLst>
                <a:ext uri="{FF2B5EF4-FFF2-40B4-BE49-F238E27FC236}">
                  <a16:creationId xmlns:a16="http://schemas.microsoft.com/office/drawing/2014/main" xmlns="" id="{CACA47DC-6652-793F-A345-ADD324EC29F4}"/>
                </a:ext>
              </a:extLst>
            </p:cNvPr>
            <p:cNvSpPr/>
            <p:nvPr/>
          </p:nvSpPr>
          <p:spPr>
            <a:xfrm>
              <a:off x="4815185" y="2738894"/>
              <a:ext cx="9366" cy="110621"/>
            </a:xfrm>
            <a:custGeom>
              <a:avLst/>
              <a:gdLst/>
              <a:ahLst/>
              <a:cxnLst/>
              <a:rect l="l" t="t" r="r" b="b"/>
              <a:pathLst>
                <a:path w="286" h="3378" extrusionOk="0">
                  <a:moveTo>
                    <a:pt x="162" y="1"/>
                  </a:moveTo>
                  <a:cubicBezTo>
                    <a:pt x="127" y="1"/>
                    <a:pt x="95" y="24"/>
                    <a:pt x="95" y="72"/>
                  </a:cubicBezTo>
                  <a:cubicBezTo>
                    <a:pt x="95" y="610"/>
                    <a:pt x="95" y="1149"/>
                    <a:pt x="95" y="1687"/>
                  </a:cubicBezTo>
                  <a:cubicBezTo>
                    <a:pt x="63" y="2225"/>
                    <a:pt x="0" y="2764"/>
                    <a:pt x="32" y="3270"/>
                  </a:cubicBezTo>
                  <a:cubicBezTo>
                    <a:pt x="32" y="3345"/>
                    <a:pt x="67" y="3378"/>
                    <a:pt x="108" y="3378"/>
                  </a:cubicBezTo>
                  <a:cubicBezTo>
                    <a:pt x="153" y="3378"/>
                    <a:pt x="205" y="3337"/>
                    <a:pt x="222" y="3270"/>
                  </a:cubicBezTo>
                  <a:cubicBezTo>
                    <a:pt x="285" y="2764"/>
                    <a:pt x="285" y="2194"/>
                    <a:pt x="285" y="1687"/>
                  </a:cubicBezTo>
                  <a:cubicBezTo>
                    <a:pt x="285" y="1149"/>
                    <a:pt x="253" y="610"/>
                    <a:pt x="253" y="72"/>
                  </a:cubicBezTo>
                  <a:cubicBezTo>
                    <a:pt x="238" y="24"/>
                    <a:pt x="198" y="1"/>
                    <a:pt x="1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068;p18">
              <a:extLst>
                <a:ext uri="{FF2B5EF4-FFF2-40B4-BE49-F238E27FC236}">
                  <a16:creationId xmlns:a16="http://schemas.microsoft.com/office/drawing/2014/main" xmlns="" id="{41F8EFBB-4C98-FD62-476B-790FD36C3C20}"/>
                </a:ext>
              </a:extLst>
            </p:cNvPr>
            <p:cNvSpPr/>
            <p:nvPr/>
          </p:nvSpPr>
          <p:spPr>
            <a:xfrm>
              <a:off x="4814137" y="2863597"/>
              <a:ext cx="7303" cy="34254"/>
            </a:xfrm>
            <a:custGeom>
              <a:avLst/>
              <a:gdLst/>
              <a:ahLst/>
              <a:cxnLst/>
              <a:rect l="l" t="t" r="r" b="b"/>
              <a:pathLst>
                <a:path w="223" h="1046" extrusionOk="0">
                  <a:moveTo>
                    <a:pt x="95" y="1"/>
                  </a:moveTo>
                  <a:cubicBezTo>
                    <a:pt x="64" y="1"/>
                    <a:pt x="32" y="32"/>
                    <a:pt x="32" y="96"/>
                  </a:cubicBezTo>
                  <a:cubicBezTo>
                    <a:pt x="0" y="254"/>
                    <a:pt x="0" y="444"/>
                    <a:pt x="0" y="602"/>
                  </a:cubicBezTo>
                  <a:cubicBezTo>
                    <a:pt x="0" y="697"/>
                    <a:pt x="0" y="761"/>
                    <a:pt x="0" y="856"/>
                  </a:cubicBezTo>
                  <a:cubicBezTo>
                    <a:pt x="0" y="856"/>
                    <a:pt x="0" y="887"/>
                    <a:pt x="0" y="919"/>
                  </a:cubicBezTo>
                  <a:cubicBezTo>
                    <a:pt x="0" y="951"/>
                    <a:pt x="32" y="951"/>
                    <a:pt x="32" y="982"/>
                  </a:cubicBezTo>
                  <a:cubicBezTo>
                    <a:pt x="64" y="1014"/>
                    <a:pt x="64" y="1046"/>
                    <a:pt x="95" y="1046"/>
                  </a:cubicBezTo>
                  <a:cubicBezTo>
                    <a:pt x="190" y="1046"/>
                    <a:pt x="222" y="919"/>
                    <a:pt x="222" y="856"/>
                  </a:cubicBezTo>
                  <a:cubicBezTo>
                    <a:pt x="190" y="761"/>
                    <a:pt x="190" y="666"/>
                    <a:pt x="190" y="602"/>
                  </a:cubicBezTo>
                  <a:cubicBezTo>
                    <a:pt x="190" y="444"/>
                    <a:pt x="190" y="254"/>
                    <a:pt x="190" y="96"/>
                  </a:cubicBezTo>
                  <a:cubicBezTo>
                    <a:pt x="190" y="32"/>
                    <a:pt x="159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069;p18">
              <a:extLst>
                <a:ext uri="{FF2B5EF4-FFF2-40B4-BE49-F238E27FC236}">
                  <a16:creationId xmlns:a16="http://schemas.microsoft.com/office/drawing/2014/main" xmlns="" id="{FEE50CF3-ECE7-78B4-017F-EAE8965C1D46}"/>
                </a:ext>
              </a:extLst>
            </p:cNvPr>
            <p:cNvSpPr/>
            <p:nvPr/>
          </p:nvSpPr>
          <p:spPr>
            <a:xfrm>
              <a:off x="4833851" y="3095647"/>
              <a:ext cx="8318" cy="41786"/>
            </a:xfrm>
            <a:custGeom>
              <a:avLst/>
              <a:gdLst/>
              <a:ahLst/>
              <a:cxnLst/>
              <a:rect l="l" t="t" r="r" b="b"/>
              <a:pathLst>
                <a:path w="254" h="1276" extrusionOk="0">
                  <a:moveTo>
                    <a:pt x="95" y="1"/>
                  </a:moveTo>
                  <a:cubicBezTo>
                    <a:pt x="63" y="1"/>
                    <a:pt x="32" y="24"/>
                    <a:pt x="32" y="72"/>
                  </a:cubicBezTo>
                  <a:cubicBezTo>
                    <a:pt x="32" y="262"/>
                    <a:pt x="32" y="420"/>
                    <a:pt x="32" y="610"/>
                  </a:cubicBezTo>
                  <a:lnTo>
                    <a:pt x="32" y="864"/>
                  </a:lnTo>
                  <a:lnTo>
                    <a:pt x="32" y="990"/>
                  </a:lnTo>
                  <a:cubicBezTo>
                    <a:pt x="32" y="1022"/>
                    <a:pt x="32" y="1022"/>
                    <a:pt x="0" y="1054"/>
                  </a:cubicBezTo>
                  <a:cubicBezTo>
                    <a:pt x="0" y="1085"/>
                    <a:pt x="0" y="1117"/>
                    <a:pt x="0" y="1149"/>
                  </a:cubicBezTo>
                  <a:cubicBezTo>
                    <a:pt x="0" y="1212"/>
                    <a:pt x="63" y="1275"/>
                    <a:pt x="127" y="1275"/>
                  </a:cubicBezTo>
                  <a:cubicBezTo>
                    <a:pt x="222" y="1275"/>
                    <a:pt x="253" y="1212"/>
                    <a:pt x="253" y="1149"/>
                  </a:cubicBezTo>
                  <a:cubicBezTo>
                    <a:pt x="253" y="1117"/>
                    <a:pt x="253" y="1085"/>
                    <a:pt x="253" y="1054"/>
                  </a:cubicBezTo>
                  <a:cubicBezTo>
                    <a:pt x="253" y="1022"/>
                    <a:pt x="253" y="1022"/>
                    <a:pt x="222" y="990"/>
                  </a:cubicBezTo>
                  <a:cubicBezTo>
                    <a:pt x="222" y="959"/>
                    <a:pt x="222" y="927"/>
                    <a:pt x="222" y="864"/>
                  </a:cubicBezTo>
                  <a:cubicBezTo>
                    <a:pt x="222" y="769"/>
                    <a:pt x="222" y="705"/>
                    <a:pt x="190" y="610"/>
                  </a:cubicBezTo>
                  <a:cubicBezTo>
                    <a:pt x="190" y="420"/>
                    <a:pt x="190" y="230"/>
                    <a:pt x="158" y="72"/>
                  </a:cubicBezTo>
                  <a:cubicBezTo>
                    <a:pt x="158" y="24"/>
                    <a:pt x="12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070;p18">
              <a:extLst>
                <a:ext uri="{FF2B5EF4-FFF2-40B4-BE49-F238E27FC236}">
                  <a16:creationId xmlns:a16="http://schemas.microsoft.com/office/drawing/2014/main" xmlns="" id="{73BB34C4-477D-48ED-9A4E-1AB0FC6B6F39}"/>
                </a:ext>
              </a:extLst>
            </p:cNvPr>
            <p:cNvSpPr/>
            <p:nvPr/>
          </p:nvSpPr>
          <p:spPr>
            <a:xfrm>
              <a:off x="4453225" y="2674349"/>
              <a:ext cx="9366" cy="332387"/>
            </a:xfrm>
            <a:custGeom>
              <a:avLst/>
              <a:gdLst/>
              <a:ahLst/>
              <a:cxnLst/>
              <a:rect l="l" t="t" r="r" b="b"/>
              <a:pathLst>
                <a:path w="286" h="10150" extrusionOk="0">
                  <a:moveTo>
                    <a:pt x="238" y="0"/>
                  </a:moveTo>
                  <a:cubicBezTo>
                    <a:pt x="214" y="0"/>
                    <a:pt x="191" y="16"/>
                    <a:pt x="191" y="48"/>
                  </a:cubicBezTo>
                  <a:cubicBezTo>
                    <a:pt x="191" y="871"/>
                    <a:pt x="191" y="1694"/>
                    <a:pt x="159" y="2549"/>
                  </a:cubicBezTo>
                  <a:cubicBezTo>
                    <a:pt x="127" y="3373"/>
                    <a:pt x="96" y="4196"/>
                    <a:pt x="64" y="5051"/>
                  </a:cubicBezTo>
                  <a:cubicBezTo>
                    <a:pt x="64" y="5875"/>
                    <a:pt x="32" y="6666"/>
                    <a:pt x="32" y="7490"/>
                  </a:cubicBezTo>
                  <a:cubicBezTo>
                    <a:pt x="32" y="7933"/>
                    <a:pt x="32" y="8345"/>
                    <a:pt x="32" y="8788"/>
                  </a:cubicBezTo>
                  <a:cubicBezTo>
                    <a:pt x="32" y="9200"/>
                    <a:pt x="1" y="9643"/>
                    <a:pt x="32" y="10055"/>
                  </a:cubicBezTo>
                  <a:cubicBezTo>
                    <a:pt x="32" y="10118"/>
                    <a:pt x="72" y="10150"/>
                    <a:pt x="115" y="10150"/>
                  </a:cubicBezTo>
                  <a:cubicBezTo>
                    <a:pt x="159" y="10150"/>
                    <a:pt x="206" y="10118"/>
                    <a:pt x="222" y="10055"/>
                  </a:cubicBezTo>
                  <a:cubicBezTo>
                    <a:pt x="254" y="9643"/>
                    <a:pt x="222" y="9200"/>
                    <a:pt x="222" y="8788"/>
                  </a:cubicBezTo>
                  <a:cubicBezTo>
                    <a:pt x="222" y="8377"/>
                    <a:pt x="254" y="7965"/>
                    <a:pt x="254" y="7553"/>
                  </a:cubicBezTo>
                  <a:cubicBezTo>
                    <a:pt x="254" y="6730"/>
                    <a:pt x="254" y="5875"/>
                    <a:pt x="254" y="5051"/>
                  </a:cubicBezTo>
                  <a:cubicBezTo>
                    <a:pt x="254" y="4228"/>
                    <a:pt x="222" y="3405"/>
                    <a:pt x="222" y="2581"/>
                  </a:cubicBezTo>
                  <a:cubicBezTo>
                    <a:pt x="222" y="1726"/>
                    <a:pt x="254" y="903"/>
                    <a:pt x="286" y="48"/>
                  </a:cubicBezTo>
                  <a:cubicBezTo>
                    <a:pt x="286" y="16"/>
                    <a:pt x="262" y="0"/>
                    <a:pt x="2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071;p18">
              <a:extLst>
                <a:ext uri="{FF2B5EF4-FFF2-40B4-BE49-F238E27FC236}">
                  <a16:creationId xmlns:a16="http://schemas.microsoft.com/office/drawing/2014/main" xmlns="" id="{A4F20D5A-3FCA-0230-303A-0E866A87AAA3}"/>
                </a:ext>
              </a:extLst>
            </p:cNvPr>
            <p:cNvSpPr/>
            <p:nvPr/>
          </p:nvSpPr>
          <p:spPr>
            <a:xfrm>
              <a:off x="4455288" y="3027368"/>
              <a:ext cx="7303" cy="33828"/>
            </a:xfrm>
            <a:custGeom>
              <a:avLst/>
              <a:gdLst/>
              <a:ahLst/>
              <a:cxnLst/>
              <a:rect l="l" t="t" r="r" b="b"/>
              <a:pathLst>
                <a:path w="223" h="1033" extrusionOk="0">
                  <a:moveTo>
                    <a:pt x="86" y="1"/>
                  </a:moveTo>
                  <a:cubicBezTo>
                    <a:pt x="49" y="1"/>
                    <a:pt x="1" y="28"/>
                    <a:pt x="1" y="67"/>
                  </a:cubicBezTo>
                  <a:cubicBezTo>
                    <a:pt x="33" y="225"/>
                    <a:pt x="33" y="352"/>
                    <a:pt x="64" y="510"/>
                  </a:cubicBezTo>
                  <a:cubicBezTo>
                    <a:pt x="64" y="605"/>
                    <a:pt x="64" y="668"/>
                    <a:pt x="64" y="763"/>
                  </a:cubicBezTo>
                  <a:cubicBezTo>
                    <a:pt x="64" y="827"/>
                    <a:pt x="33" y="922"/>
                    <a:pt x="64" y="985"/>
                  </a:cubicBezTo>
                  <a:cubicBezTo>
                    <a:pt x="80" y="1017"/>
                    <a:pt x="112" y="1033"/>
                    <a:pt x="139" y="1033"/>
                  </a:cubicBezTo>
                  <a:cubicBezTo>
                    <a:pt x="167" y="1033"/>
                    <a:pt x="191" y="1017"/>
                    <a:pt x="191" y="985"/>
                  </a:cubicBezTo>
                  <a:cubicBezTo>
                    <a:pt x="223" y="922"/>
                    <a:pt x="223" y="827"/>
                    <a:pt x="223" y="763"/>
                  </a:cubicBezTo>
                  <a:cubicBezTo>
                    <a:pt x="191" y="668"/>
                    <a:pt x="191" y="605"/>
                    <a:pt x="191" y="510"/>
                  </a:cubicBezTo>
                  <a:cubicBezTo>
                    <a:pt x="191" y="352"/>
                    <a:pt x="159" y="193"/>
                    <a:pt x="128" y="35"/>
                  </a:cubicBezTo>
                  <a:cubicBezTo>
                    <a:pt x="128" y="11"/>
                    <a:pt x="109" y="1"/>
                    <a:pt x="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072;p18">
              <a:extLst>
                <a:ext uri="{FF2B5EF4-FFF2-40B4-BE49-F238E27FC236}">
                  <a16:creationId xmlns:a16="http://schemas.microsoft.com/office/drawing/2014/main" xmlns="" id="{51071616-BDE6-31B5-E4FE-E60E3AB5FDCB}"/>
                </a:ext>
              </a:extLst>
            </p:cNvPr>
            <p:cNvSpPr/>
            <p:nvPr/>
          </p:nvSpPr>
          <p:spPr>
            <a:xfrm>
              <a:off x="4464621" y="2660857"/>
              <a:ext cx="10414" cy="188069"/>
            </a:xfrm>
            <a:custGeom>
              <a:avLst/>
              <a:gdLst/>
              <a:ahLst/>
              <a:cxnLst/>
              <a:rect l="l" t="t" r="r" b="b"/>
              <a:pathLst>
                <a:path w="318" h="5743" extrusionOk="0">
                  <a:moveTo>
                    <a:pt x="266" y="0"/>
                  </a:moveTo>
                  <a:cubicBezTo>
                    <a:pt x="238" y="0"/>
                    <a:pt x="207" y="16"/>
                    <a:pt x="191" y="48"/>
                  </a:cubicBezTo>
                  <a:cubicBezTo>
                    <a:pt x="191" y="998"/>
                    <a:pt x="159" y="1916"/>
                    <a:pt x="159" y="2866"/>
                  </a:cubicBezTo>
                  <a:cubicBezTo>
                    <a:pt x="128" y="3310"/>
                    <a:pt x="96" y="3785"/>
                    <a:pt x="96" y="4228"/>
                  </a:cubicBezTo>
                  <a:cubicBezTo>
                    <a:pt x="64" y="4703"/>
                    <a:pt x="1" y="5210"/>
                    <a:pt x="64" y="5653"/>
                  </a:cubicBezTo>
                  <a:cubicBezTo>
                    <a:pt x="64" y="5709"/>
                    <a:pt x="107" y="5742"/>
                    <a:pt x="149" y="5742"/>
                  </a:cubicBezTo>
                  <a:cubicBezTo>
                    <a:pt x="179" y="5742"/>
                    <a:pt x="209" y="5725"/>
                    <a:pt x="223" y="5685"/>
                  </a:cubicBezTo>
                  <a:cubicBezTo>
                    <a:pt x="286" y="5242"/>
                    <a:pt x="254" y="4735"/>
                    <a:pt x="254" y="4292"/>
                  </a:cubicBezTo>
                  <a:cubicBezTo>
                    <a:pt x="254" y="3817"/>
                    <a:pt x="254" y="3373"/>
                    <a:pt x="254" y="2898"/>
                  </a:cubicBezTo>
                  <a:lnTo>
                    <a:pt x="318" y="48"/>
                  </a:lnTo>
                  <a:cubicBezTo>
                    <a:pt x="318" y="16"/>
                    <a:pt x="294" y="0"/>
                    <a:pt x="2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073;p18">
              <a:extLst>
                <a:ext uri="{FF2B5EF4-FFF2-40B4-BE49-F238E27FC236}">
                  <a16:creationId xmlns:a16="http://schemas.microsoft.com/office/drawing/2014/main" xmlns="" id="{0F66818C-67F1-C48D-1596-29980DD17C2A}"/>
                </a:ext>
              </a:extLst>
            </p:cNvPr>
            <p:cNvSpPr/>
            <p:nvPr/>
          </p:nvSpPr>
          <p:spPr>
            <a:xfrm>
              <a:off x="4466717" y="2861534"/>
              <a:ext cx="6255" cy="22596"/>
            </a:xfrm>
            <a:custGeom>
              <a:avLst/>
              <a:gdLst/>
              <a:ahLst/>
              <a:cxnLst/>
              <a:rect l="l" t="t" r="r" b="b"/>
              <a:pathLst>
                <a:path w="191" h="690" extrusionOk="0">
                  <a:moveTo>
                    <a:pt x="64" y="0"/>
                  </a:moveTo>
                  <a:cubicBezTo>
                    <a:pt x="32" y="0"/>
                    <a:pt x="0" y="32"/>
                    <a:pt x="0" y="95"/>
                  </a:cubicBezTo>
                  <a:cubicBezTo>
                    <a:pt x="0" y="159"/>
                    <a:pt x="0" y="254"/>
                    <a:pt x="0" y="349"/>
                  </a:cubicBezTo>
                  <a:lnTo>
                    <a:pt x="32" y="475"/>
                  </a:lnTo>
                  <a:cubicBezTo>
                    <a:pt x="32" y="507"/>
                    <a:pt x="32" y="507"/>
                    <a:pt x="32" y="539"/>
                  </a:cubicBezTo>
                  <a:cubicBezTo>
                    <a:pt x="32" y="560"/>
                    <a:pt x="32" y="581"/>
                    <a:pt x="41" y="602"/>
                  </a:cubicBezTo>
                  <a:lnTo>
                    <a:pt x="41" y="602"/>
                  </a:lnTo>
                  <a:cubicBezTo>
                    <a:pt x="39" y="602"/>
                    <a:pt x="35" y="602"/>
                    <a:pt x="32" y="602"/>
                  </a:cubicBezTo>
                  <a:cubicBezTo>
                    <a:pt x="64" y="634"/>
                    <a:pt x="64" y="665"/>
                    <a:pt x="95" y="665"/>
                  </a:cubicBezTo>
                  <a:cubicBezTo>
                    <a:pt x="95" y="681"/>
                    <a:pt x="103" y="689"/>
                    <a:pt x="111" y="689"/>
                  </a:cubicBezTo>
                  <a:cubicBezTo>
                    <a:pt x="119" y="689"/>
                    <a:pt x="127" y="681"/>
                    <a:pt x="127" y="665"/>
                  </a:cubicBezTo>
                  <a:cubicBezTo>
                    <a:pt x="159" y="634"/>
                    <a:pt x="159" y="634"/>
                    <a:pt x="159" y="602"/>
                  </a:cubicBezTo>
                  <a:cubicBezTo>
                    <a:pt x="159" y="570"/>
                    <a:pt x="190" y="570"/>
                    <a:pt x="190" y="539"/>
                  </a:cubicBezTo>
                  <a:cubicBezTo>
                    <a:pt x="190" y="475"/>
                    <a:pt x="190" y="444"/>
                    <a:pt x="190" y="380"/>
                  </a:cubicBezTo>
                  <a:cubicBezTo>
                    <a:pt x="190" y="285"/>
                    <a:pt x="159" y="190"/>
                    <a:pt x="159" y="64"/>
                  </a:cubicBezTo>
                  <a:cubicBezTo>
                    <a:pt x="159" y="32"/>
                    <a:pt x="127" y="0"/>
                    <a:pt x="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074;p18">
              <a:extLst>
                <a:ext uri="{FF2B5EF4-FFF2-40B4-BE49-F238E27FC236}">
                  <a16:creationId xmlns:a16="http://schemas.microsoft.com/office/drawing/2014/main" xmlns="" id="{1F611161-021D-AEE2-D9A8-D9ED256DE2E0}"/>
                </a:ext>
              </a:extLst>
            </p:cNvPr>
            <p:cNvSpPr/>
            <p:nvPr/>
          </p:nvSpPr>
          <p:spPr>
            <a:xfrm>
              <a:off x="4432496" y="2898343"/>
              <a:ext cx="9366" cy="141862"/>
            </a:xfrm>
            <a:custGeom>
              <a:avLst/>
              <a:gdLst/>
              <a:ahLst/>
              <a:cxnLst/>
              <a:rect l="l" t="t" r="r" b="b"/>
              <a:pathLst>
                <a:path w="286" h="4332" extrusionOk="0">
                  <a:moveTo>
                    <a:pt x="143" y="1"/>
                  </a:moveTo>
                  <a:cubicBezTo>
                    <a:pt x="119" y="1"/>
                    <a:pt x="95" y="16"/>
                    <a:pt x="95" y="48"/>
                  </a:cubicBezTo>
                  <a:cubicBezTo>
                    <a:pt x="95" y="745"/>
                    <a:pt x="95" y="1442"/>
                    <a:pt x="63" y="2138"/>
                  </a:cubicBezTo>
                  <a:cubicBezTo>
                    <a:pt x="63" y="2835"/>
                    <a:pt x="0" y="3563"/>
                    <a:pt x="63" y="4260"/>
                  </a:cubicBezTo>
                  <a:cubicBezTo>
                    <a:pt x="63" y="4308"/>
                    <a:pt x="103" y="4331"/>
                    <a:pt x="143" y="4331"/>
                  </a:cubicBezTo>
                  <a:cubicBezTo>
                    <a:pt x="182" y="4331"/>
                    <a:pt x="222" y="4308"/>
                    <a:pt x="222" y="4260"/>
                  </a:cubicBezTo>
                  <a:cubicBezTo>
                    <a:pt x="285" y="3563"/>
                    <a:pt x="222" y="2835"/>
                    <a:pt x="222" y="2138"/>
                  </a:cubicBezTo>
                  <a:cubicBezTo>
                    <a:pt x="222" y="1442"/>
                    <a:pt x="190" y="745"/>
                    <a:pt x="190" y="48"/>
                  </a:cubicBezTo>
                  <a:cubicBezTo>
                    <a:pt x="190" y="16"/>
                    <a:pt x="166" y="1"/>
                    <a:pt x="1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075;p18">
              <a:extLst>
                <a:ext uri="{FF2B5EF4-FFF2-40B4-BE49-F238E27FC236}">
                  <a16:creationId xmlns:a16="http://schemas.microsoft.com/office/drawing/2014/main" xmlns="" id="{4269F990-7F5F-5FDC-A016-2168FA6EF410}"/>
                </a:ext>
              </a:extLst>
            </p:cNvPr>
            <p:cNvSpPr/>
            <p:nvPr/>
          </p:nvSpPr>
          <p:spPr>
            <a:xfrm>
              <a:off x="4422115" y="2927914"/>
              <a:ext cx="7303" cy="38020"/>
            </a:xfrm>
            <a:custGeom>
              <a:avLst/>
              <a:gdLst/>
              <a:ahLst/>
              <a:cxnLst/>
              <a:rect l="l" t="t" r="r" b="b"/>
              <a:pathLst>
                <a:path w="223" h="1161" extrusionOk="0">
                  <a:moveTo>
                    <a:pt x="64" y="0"/>
                  </a:moveTo>
                  <a:cubicBezTo>
                    <a:pt x="32" y="0"/>
                    <a:pt x="0" y="32"/>
                    <a:pt x="0" y="64"/>
                  </a:cubicBezTo>
                  <a:cubicBezTo>
                    <a:pt x="0" y="222"/>
                    <a:pt x="0" y="412"/>
                    <a:pt x="0" y="570"/>
                  </a:cubicBezTo>
                  <a:cubicBezTo>
                    <a:pt x="0" y="665"/>
                    <a:pt x="0" y="729"/>
                    <a:pt x="0" y="824"/>
                  </a:cubicBezTo>
                  <a:cubicBezTo>
                    <a:pt x="0" y="919"/>
                    <a:pt x="0" y="1014"/>
                    <a:pt x="0" y="1077"/>
                  </a:cubicBezTo>
                  <a:cubicBezTo>
                    <a:pt x="15" y="1136"/>
                    <a:pt x="50" y="1160"/>
                    <a:pt x="87" y="1160"/>
                  </a:cubicBezTo>
                  <a:cubicBezTo>
                    <a:pt x="129" y="1160"/>
                    <a:pt x="174" y="1128"/>
                    <a:pt x="190" y="1077"/>
                  </a:cubicBezTo>
                  <a:cubicBezTo>
                    <a:pt x="222" y="1014"/>
                    <a:pt x="222" y="919"/>
                    <a:pt x="222" y="824"/>
                  </a:cubicBezTo>
                  <a:cubicBezTo>
                    <a:pt x="222" y="729"/>
                    <a:pt x="222" y="665"/>
                    <a:pt x="190" y="570"/>
                  </a:cubicBezTo>
                  <a:cubicBezTo>
                    <a:pt x="190" y="412"/>
                    <a:pt x="190" y="254"/>
                    <a:pt x="159" y="64"/>
                  </a:cubicBezTo>
                  <a:cubicBezTo>
                    <a:pt x="159" y="32"/>
                    <a:pt x="127" y="0"/>
                    <a:pt x="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076;p18">
              <a:extLst>
                <a:ext uri="{FF2B5EF4-FFF2-40B4-BE49-F238E27FC236}">
                  <a16:creationId xmlns:a16="http://schemas.microsoft.com/office/drawing/2014/main" xmlns="" id="{2C2CAC56-0450-A25D-16F1-F110A015FF8A}"/>
                </a:ext>
              </a:extLst>
            </p:cNvPr>
            <p:cNvSpPr/>
            <p:nvPr/>
          </p:nvSpPr>
          <p:spPr>
            <a:xfrm>
              <a:off x="4411733" y="2947792"/>
              <a:ext cx="7303" cy="41065"/>
            </a:xfrm>
            <a:custGeom>
              <a:avLst/>
              <a:gdLst/>
              <a:ahLst/>
              <a:cxnLst/>
              <a:rect l="l" t="t" r="r" b="b"/>
              <a:pathLst>
                <a:path w="223" h="1254" extrusionOk="0">
                  <a:moveTo>
                    <a:pt x="86" y="1"/>
                  </a:moveTo>
                  <a:cubicBezTo>
                    <a:pt x="44" y="1"/>
                    <a:pt x="1" y="35"/>
                    <a:pt x="1" y="90"/>
                  </a:cubicBezTo>
                  <a:cubicBezTo>
                    <a:pt x="1" y="280"/>
                    <a:pt x="1" y="470"/>
                    <a:pt x="1" y="660"/>
                  </a:cubicBezTo>
                  <a:cubicBezTo>
                    <a:pt x="1" y="755"/>
                    <a:pt x="1" y="850"/>
                    <a:pt x="1" y="945"/>
                  </a:cubicBezTo>
                  <a:cubicBezTo>
                    <a:pt x="1" y="1008"/>
                    <a:pt x="1" y="1040"/>
                    <a:pt x="1" y="1072"/>
                  </a:cubicBezTo>
                  <a:cubicBezTo>
                    <a:pt x="32" y="1135"/>
                    <a:pt x="32" y="1167"/>
                    <a:pt x="32" y="1230"/>
                  </a:cubicBezTo>
                  <a:cubicBezTo>
                    <a:pt x="48" y="1246"/>
                    <a:pt x="64" y="1254"/>
                    <a:pt x="80" y="1254"/>
                  </a:cubicBezTo>
                  <a:cubicBezTo>
                    <a:pt x="96" y="1254"/>
                    <a:pt x="112" y="1246"/>
                    <a:pt x="127" y="1230"/>
                  </a:cubicBezTo>
                  <a:cubicBezTo>
                    <a:pt x="159" y="1198"/>
                    <a:pt x="159" y="1135"/>
                    <a:pt x="159" y="1072"/>
                  </a:cubicBezTo>
                  <a:cubicBezTo>
                    <a:pt x="191" y="1040"/>
                    <a:pt x="191" y="977"/>
                    <a:pt x="191" y="945"/>
                  </a:cubicBezTo>
                  <a:cubicBezTo>
                    <a:pt x="222" y="850"/>
                    <a:pt x="191" y="755"/>
                    <a:pt x="191" y="660"/>
                  </a:cubicBezTo>
                  <a:cubicBezTo>
                    <a:pt x="191" y="438"/>
                    <a:pt x="191" y="248"/>
                    <a:pt x="159" y="58"/>
                  </a:cubicBezTo>
                  <a:cubicBezTo>
                    <a:pt x="146" y="18"/>
                    <a:pt x="116" y="1"/>
                    <a:pt x="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077;p18">
              <a:extLst>
                <a:ext uri="{FF2B5EF4-FFF2-40B4-BE49-F238E27FC236}">
                  <a16:creationId xmlns:a16="http://schemas.microsoft.com/office/drawing/2014/main" xmlns="" id="{D3A50EC1-E6D8-092F-022A-87A9CF1A58CC}"/>
                </a:ext>
              </a:extLst>
            </p:cNvPr>
            <p:cNvSpPr/>
            <p:nvPr/>
          </p:nvSpPr>
          <p:spPr>
            <a:xfrm>
              <a:off x="4313228" y="2822630"/>
              <a:ext cx="10381" cy="316341"/>
            </a:xfrm>
            <a:custGeom>
              <a:avLst/>
              <a:gdLst/>
              <a:ahLst/>
              <a:cxnLst/>
              <a:rect l="l" t="t" r="r" b="b"/>
              <a:pathLst>
                <a:path w="317" h="9660" extrusionOk="0">
                  <a:moveTo>
                    <a:pt x="254" y="1"/>
                  </a:moveTo>
                  <a:cubicBezTo>
                    <a:pt x="238" y="1"/>
                    <a:pt x="222" y="17"/>
                    <a:pt x="222" y="48"/>
                  </a:cubicBezTo>
                  <a:cubicBezTo>
                    <a:pt x="222" y="1663"/>
                    <a:pt x="190" y="3247"/>
                    <a:pt x="159" y="4862"/>
                  </a:cubicBezTo>
                  <a:cubicBezTo>
                    <a:pt x="127" y="5654"/>
                    <a:pt x="127" y="6445"/>
                    <a:pt x="95" y="7237"/>
                  </a:cubicBezTo>
                  <a:cubicBezTo>
                    <a:pt x="95" y="7617"/>
                    <a:pt x="95" y="8029"/>
                    <a:pt x="64" y="8409"/>
                  </a:cubicBezTo>
                  <a:lnTo>
                    <a:pt x="64" y="9042"/>
                  </a:lnTo>
                  <a:cubicBezTo>
                    <a:pt x="32" y="9232"/>
                    <a:pt x="0" y="9422"/>
                    <a:pt x="64" y="9612"/>
                  </a:cubicBezTo>
                  <a:cubicBezTo>
                    <a:pt x="64" y="9644"/>
                    <a:pt x="87" y="9660"/>
                    <a:pt x="115" y="9660"/>
                  </a:cubicBezTo>
                  <a:cubicBezTo>
                    <a:pt x="143" y="9660"/>
                    <a:pt x="174" y="9644"/>
                    <a:pt x="190" y="9612"/>
                  </a:cubicBezTo>
                  <a:cubicBezTo>
                    <a:pt x="222" y="9454"/>
                    <a:pt x="222" y="9264"/>
                    <a:pt x="222" y="9106"/>
                  </a:cubicBezTo>
                  <a:cubicBezTo>
                    <a:pt x="222" y="8884"/>
                    <a:pt x="222" y="8662"/>
                    <a:pt x="222" y="8472"/>
                  </a:cubicBezTo>
                  <a:cubicBezTo>
                    <a:pt x="222" y="8061"/>
                    <a:pt x="254" y="7680"/>
                    <a:pt x="254" y="7269"/>
                  </a:cubicBezTo>
                  <a:cubicBezTo>
                    <a:pt x="254" y="6477"/>
                    <a:pt x="285" y="5685"/>
                    <a:pt x="285" y="4862"/>
                  </a:cubicBezTo>
                  <a:cubicBezTo>
                    <a:pt x="317" y="3279"/>
                    <a:pt x="285" y="1663"/>
                    <a:pt x="285" y="48"/>
                  </a:cubicBezTo>
                  <a:cubicBezTo>
                    <a:pt x="285" y="17"/>
                    <a:pt x="269" y="1"/>
                    <a:pt x="2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078;p18">
              <a:extLst>
                <a:ext uri="{FF2B5EF4-FFF2-40B4-BE49-F238E27FC236}">
                  <a16:creationId xmlns:a16="http://schemas.microsoft.com/office/drawing/2014/main" xmlns="" id="{35047459-1950-5AC5-0726-E13D06EFB3B2}"/>
                </a:ext>
              </a:extLst>
            </p:cNvPr>
            <p:cNvSpPr/>
            <p:nvPr/>
          </p:nvSpPr>
          <p:spPr>
            <a:xfrm>
              <a:off x="4319450" y="2786870"/>
              <a:ext cx="7270" cy="20500"/>
            </a:xfrm>
            <a:custGeom>
              <a:avLst/>
              <a:gdLst/>
              <a:ahLst/>
              <a:cxnLst/>
              <a:rect l="l" t="t" r="r" b="b"/>
              <a:pathLst>
                <a:path w="222" h="626" extrusionOk="0">
                  <a:moveTo>
                    <a:pt x="159" y="0"/>
                  </a:moveTo>
                  <a:cubicBezTo>
                    <a:pt x="127" y="0"/>
                    <a:pt x="64" y="32"/>
                    <a:pt x="64" y="64"/>
                  </a:cubicBezTo>
                  <a:cubicBezTo>
                    <a:pt x="32" y="159"/>
                    <a:pt x="0" y="254"/>
                    <a:pt x="0" y="349"/>
                  </a:cubicBezTo>
                  <a:cubicBezTo>
                    <a:pt x="0" y="380"/>
                    <a:pt x="0" y="444"/>
                    <a:pt x="0" y="475"/>
                  </a:cubicBezTo>
                  <a:cubicBezTo>
                    <a:pt x="0" y="507"/>
                    <a:pt x="32" y="507"/>
                    <a:pt x="32" y="539"/>
                  </a:cubicBezTo>
                  <a:cubicBezTo>
                    <a:pt x="32" y="539"/>
                    <a:pt x="32" y="570"/>
                    <a:pt x="63" y="570"/>
                  </a:cubicBezTo>
                  <a:lnTo>
                    <a:pt x="63" y="570"/>
                  </a:lnTo>
                  <a:cubicBezTo>
                    <a:pt x="42" y="570"/>
                    <a:pt x="35" y="556"/>
                    <a:pt x="33" y="556"/>
                  </a:cubicBezTo>
                  <a:cubicBezTo>
                    <a:pt x="32" y="556"/>
                    <a:pt x="32" y="560"/>
                    <a:pt x="32" y="570"/>
                  </a:cubicBezTo>
                  <a:cubicBezTo>
                    <a:pt x="32" y="570"/>
                    <a:pt x="64" y="570"/>
                    <a:pt x="64" y="602"/>
                  </a:cubicBezTo>
                  <a:cubicBezTo>
                    <a:pt x="79" y="618"/>
                    <a:pt x="95" y="626"/>
                    <a:pt x="107" y="626"/>
                  </a:cubicBezTo>
                  <a:cubicBezTo>
                    <a:pt x="119" y="626"/>
                    <a:pt x="127" y="618"/>
                    <a:pt x="127" y="602"/>
                  </a:cubicBezTo>
                  <a:cubicBezTo>
                    <a:pt x="127" y="602"/>
                    <a:pt x="127" y="570"/>
                    <a:pt x="159" y="539"/>
                  </a:cubicBezTo>
                  <a:cubicBezTo>
                    <a:pt x="159" y="507"/>
                    <a:pt x="159" y="507"/>
                    <a:pt x="159" y="475"/>
                  </a:cubicBezTo>
                  <a:cubicBezTo>
                    <a:pt x="159" y="444"/>
                    <a:pt x="190" y="380"/>
                    <a:pt x="190" y="349"/>
                  </a:cubicBezTo>
                  <a:cubicBezTo>
                    <a:pt x="190" y="254"/>
                    <a:pt x="190" y="190"/>
                    <a:pt x="222" y="95"/>
                  </a:cubicBezTo>
                  <a:cubicBezTo>
                    <a:pt x="222" y="64"/>
                    <a:pt x="190" y="32"/>
                    <a:pt x="1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079;p18">
              <a:extLst>
                <a:ext uri="{FF2B5EF4-FFF2-40B4-BE49-F238E27FC236}">
                  <a16:creationId xmlns:a16="http://schemas.microsoft.com/office/drawing/2014/main" xmlns="" id="{0C713628-3FE8-D1CE-132D-2BC2B55781BD}"/>
                </a:ext>
              </a:extLst>
            </p:cNvPr>
            <p:cNvSpPr/>
            <p:nvPr/>
          </p:nvSpPr>
          <p:spPr>
            <a:xfrm>
              <a:off x="4326688" y="2828099"/>
              <a:ext cx="8351" cy="105185"/>
            </a:xfrm>
            <a:custGeom>
              <a:avLst/>
              <a:gdLst/>
              <a:ahLst/>
              <a:cxnLst/>
              <a:rect l="l" t="t" r="r" b="b"/>
              <a:pathLst>
                <a:path w="255" h="3212" extrusionOk="0">
                  <a:moveTo>
                    <a:pt x="187" y="0"/>
                  </a:moveTo>
                  <a:cubicBezTo>
                    <a:pt x="151" y="0"/>
                    <a:pt x="112" y="24"/>
                    <a:pt x="96" y="71"/>
                  </a:cubicBezTo>
                  <a:cubicBezTo>
                    <a:pt x="96" y="578"/>
                    <a:pt x="64" y="1116"/>
                    <a:pt x="64" y="1655"/>
                  </a:cubicBezTo>
                  <a:cubicBezTo>
                    <a:pt x="64" y="1940"/>
                    <a:pt x="33" y="2193"/>
                    <a:pt x="33" y="2446"/>
                  </a:cubicBezTo>
                  <a:cubicBezTo>
                    <a:pt x="33" y="2700"/>
                    <a:pt x="1" y="2985"/>
                    <a:pt x="96" y="3175"/>
                  </a:cubicBezTo>
                  <a:cubicBezTo>
                    <a:pt x="109" y="3202"/>
                    <a:pt x="128" y="3211"/>
                    <a:pt x="146" y="3211"/>
                  </a:cubicBezTo>
                  <a:cubicBezTo>
                    <a:pt x="170" y="3211"/>
                    <a:pt x="191" y="3193"/>
                    <a:pt x="191" y="3175"/>
                  </a:cubicBezTo>
                  <a:cubicBezTo>
                    <a:pt x="254" y="3048"/>
                    <a:pt x="223" y="2921"/>
                    <a:pt x="223" y="2795"/>
                  </a:cubicBezTo>
                  <a:cubicBezTo>
                    <a:pt x="223" y="2668"/>
                    <a:pt x="223" y="2541"/>
                    <a:pt x="223" y="2415"/>
                  </a:cubicBezTo>
                  <a:cubicBezTo>
                    <a:pt x="223" y="2161"/>
                    <a:pt x="223" y="1908"/>
                    <a:pt x="223" y="1623"/>
                  </a:cubicBezTo>
                  <a:cubicBezTo>
                    <a:pt x="223" y="1116"/>
                    <a:pt x="223" y="578"/>
                    <a:pt x="254" y="71"/>
                  </a:cubicBezTo>
                  <a:cubicBezTo>
                    <a:pt x="254" y="24"/>
                    <a:pt x="223" y="0"/>
                    <a:pt x="1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080;p18">
              <a:extLst>
                <a:ext uri="{FF2B5EF4-FFF2-40B4-BE49-F238E27FC236}">
                  <a16:creationId xmlns:a16="http://schemas.microsoft.com/office/drawing/2014/main" xmlns="" id="{C356C06B-857B-B88F-652F-51ABDFAF67E5}"/>
                </a:ext>
              </a:extLst>
            </p:cNvPr>
            <p:cNvSpPr/>
            <p:nvPr/>
          </p:nvSpPr>
          <p:spPr>
            <a:xfrm>
              <a:off x="4328784" y="2945532"/>
              <a:ext cx="7270" cy="40214"/>
            </a:xfrm>
            <a:custGeom>
              <a:avLst/>
              <a:gdLst/>
              <a:ahLst/>
              <a:cxnLst/>
              <a:rect l="l" t="t" r="r" b="b"/>
              <a:pathLst>
                <a:path w="222" h="1228" extrusionOk="0">
                  <a:moveTo>
                    <a:pt x="111" y="1"/>
                  </a:moveTo>
                  <a:cubicBezTo>
                    <a:pt x="56" y="1"/>
                    <a:pt x="0" y="32"/>
                    <a:pt x="0" y="96"/>
                  </a:cubicBezTo>
                  <a:cubicBezTo>
                    <a:pt x="0" y="286"/>
                    <a:pt x="0" y="476"/>
                    <a:pt x="0" y="666"/>
                  </a:cubicBezTo>
                  <a:cubicBezTo>
                    <a:pt x="0" y="761"/>
                    <a:pt x="0" y="856"/>
                    <a:pt x="0" y="919"/>
                  </a:cubicBezTo>
                  <a:cubicBezTo>
                    <a:pt x="0" y="982"/>
                    <a:pt x="0" y="1014"/>
                    <a:pt x="0" y="1077"/>
                  </a:cubicBezTo>
                  <a:cubicBezTo>
                    <a:pt x="32" y="1109"/>
                    <a:pt x="32" y="1172"/>
                    <a:pt x="64" y="1204"/>
                  </a:cubicBezTo>
                  <a:cubicBezTo>
                    <a:pt x="64" y="1220"/>
                    <a:pt x="79" y="1228"/>
                    <a:pt x="99" y="1228"/>
                  </a:cubicBezTo>
                  <a:cubicBezTo>
                    <a:pt x="119" y="1228"/>
                    <a:pt x="143" y="1220"/>
                    <a:pt x="159" y="1204"/>
                  </a:cubicBezTo>
                  <a:cubicBezTo>
                    <a:pt x="190" y="1172"/>
                    <a:pt x="190" y="1109"/>
                    <a:pt x="190" y="1077"/>
                  </a:cubicBezTo>
                  <a:cubicBezTo>
                    <a:pt x="190" y="1014"/>
                    <a:pt x="190" y="982"/>
                    <a:pt x="222" y="919"/>
                  </a:cubicBezTo>
                  <a:cubicBezTo>
                    <a:pt x="222" y="856"/>
                    <a:pt x="222" y="761"/>
                    <a:pt x="222" y="666"/>
                  </a:cubicBezTo>
                  <a:cubicBezTo>
                    <a:pt x="222" y="476"/>
                    <a:pt x="222" y="286"/>
                    <a:pt x="222" y="96"/>
                  </a:cubicBezTo>
                  <a:cubicBezTo>
                    <a:pt x="222" y="32"/>
                    <a:pt x="167" y="1"/>
                    <a:pt x="1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081;p18">
              <a:extLst>
                <a:ext uri="{FF2B5EF4-FFF2-40B4-BE49-F238E27FC236}">
                  <a16:creationId xmlns:a16="http://schemas.microsoft.com/office/drawing/2014/main" xmlns="" id="{D4B0C94B-3862-1EE9-1530-C379E8CED0A3}"/>
                </a:ext>
              </a:extLst>
            </p:cNvPr>
            <p:cNvSpPr/>
            <p:nvPr/>
          </p:nvSpPr>
          <p:spPr>
            <a:xfrm>
              <a:off x="4150701" y="2460048"/>
              <a:ext cx="441240" cy="191180"/>
            </a:xfrm>
            <a:custGeom>
              <a:avLst/>
              <a:gdLst/>
              <a:ahLst/>
              <a:cxnLst/>
              <a:rect l="l" t="t" r="r" b="b"/>
              <a:pathLst>
                <a:path w="13474" h="5838" extrusionOk="0">
                  <a:moveTo>
                    <a:pt x="13356" y="0"/>
                  </a:moveTo>
                  <a:cubicBezTo>
                    <a:pt x="13346" y="0"/>
                    <a:pt x="13335" y="2"/>
                    <a:pt x="13324" y="5"/>
                  </a:cubicBezTo>
                  <a:cubicBezTo>
                    <a:pt x="12880" y="68"/>
                    <a:pt x="12405" y="226"/>
                    <a:pt x="11962" y="353"/>
                  </a:cubicBezTo>
                  <a:cubicBezTo>
                    <a:pt x="11519" y="480"/>
                    <a:pt x="11044" y="606"/>
                    <a:pt x="10600" y="765"/>
                  </a:cubicBezTo>
                  <a:cubicBezTo>
                    <a:pt x="9682" y="1050"/>
                    <a:pt x="8795" y="1366"/>
                    <a:pt x="7877" y="1715"/>
                  </a:cubicBezTo>
                  <a:cubicBezTo>
                    <a:pt x="6135" y="2380"/>
                    <a:pt x="4457" y="3171"/>
                    <a:pt x="2810" y="4058"/>
                  </a:cubicBezTo>
                  <a:cubicBezTo>
                    <a:pt x="1860" y="4596"/>
                    <a:pt x="941" y="5135"/>
                    <a:pt x="55" y="5737"/>
                  </a:cubicBezTo>
                  <a:cubicBezTo>
                    <a:pt x="0" y="5764"/>
                    <a:pt x="39" y="5838"/>
                    <a:pt x="92" y="5838"/>
                  </a:cubicBezTo>
                  <a:cubicBezTo>
                    <a:pt x="100" y="5838"/>
                    <a:pt x="109" y="5836"/>
                    <a:pt x="118" y="5832"/>
                  </a:cubicBezTo>
                  <a:cubicBezTo>
                    <a:pt x="3316" y="3836"/>
                    <a:pt x="6705" y="2190"/>
                    <a:pt x="10315" y="1018"/>
                  </a:cubicBezTo>
                  <a:cubicBezTo>
                    <a:pt x="10822" y="860"/>
                    <a:pt x="11329" y="701"/>
                    <a:pt x="11835" y="575"/>
                  </a:cubicBezTo>
                  <a:cubicBezTo>
                    <a:pt x="12342" y="416"/>
                    <a:pt x="12880" y="321"/>
                    <a:pt x="13387" y="163"/>
                  </a:cubicBezTo>
                  <a:cubicBezTo>
                    <a:pt x="13474" y="134"/>
                    <a:pt x="13455" y="0"/>
                    <a:pt x="133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082;p18">
              <a:extLst>
                <a:ext uri="{FF2B5EF4-FFF2-40B4-BE49-F238E27FC236}">
                  <a16:creationId xmlns:a16="http://schemas.microsoft.com/office/drawing/2014/main" xmlns="" id="{01E72203-D200-5D48-80A6-79FD632EFD98}"/>
                </a:ext>
              </a:extLst>
            </p:cNvPr>
            <p:cNvSpPr/>
            <p:nvPr/>
          </p:nvSpPr>
          <p:spPr>
            <a:xfrm>
              <a:off x="4426503" y="2478845"/>
              <a:ext cx="55802" cy="20893"/>
            </a:xfrm>
            <a:custGeom>
              <a:avLst/>
              <a:gdLst/>
              <a:ahLst/>
              <a:cxnLst/>
              <a:rect l="l" t="t" r="r" b="b"/>
              <a:pathLst>
                <a:path w="1704" h="638" extrusionOk="0">
                  <a:moveTo>
                    <a:pt x="1608" y="1"/>
                  </a:moveTo>
                  <a:cubicBezTo>
                    <a:pt x="1545" y="1"/>
                    <a:pt x="1482" y="32"/>
                    <a:pt x="1418" y="32"/>
                  </a:cubicBezTo>
                  <a:cubicBezTo>
                    <a:pt x="1355" y="64"/>
                    <a:pt x="1292" y="64"/>
                    <a:pt x="1197" y="96"/>
                  </a:cubicBezTo>
                  <a:cubicBezTo>
                    <a:pt x="1102" y="127"/>
                    <a:pt x="975" y="159"/>
                    <a:pt x="848" y="222"/>
                  </a:cubicBezTo>
                  <a:lnTo>
                    <a:pt x="88" y="444"/>
                  </a:lnTo>
                  <a:cubicBezTo>
                    <a:pt x="0" y="473"/>
                    <a:pt x="21" y="637"/>
                    <a:pt x="124" y="637"/>
                  </a:cubicBezTo>
                  <a:cubicBezTo>
                    <a:pt x="133" y="637"/>
                    <a:pt x="142" y="636"/>
                    <a:pt x="151" y="634"/>
                  </a:cubicBezTo>
                  <a:lnTo>
                    <a:pt x="912" y="412"/>
                  </a:lnTo>
                  <a:cubicBezTo>
                    <a:pt x="1038" y="349"/>
                    <a:pt x="1133" y="317"/>
                    <a:pt x="1260" y="286"/>
                  </a:cubicBezTo>
                  <a:cubicBezTo>
                    <a:pt x="1323" y="254"/>
                    <a:pt x="1387" y="254"/>
                    <a:pt x="1450" y="222"/>
                  </a:cubicBezTo>
                  <a:cubicBezTo>
                    <a:pt x="1513" y="191"/>
                    <a:pt x="1577" y="191"/>
                    <a:pt x="1640" y="127"/>
                  </a:cubicBezTo>
                  <a:cubicBezTo>
                    <a:pt x="1703" y="96"/>
                    <a:pt x="1672" y="1"/>
                    <a:pt x="16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083;p18">
              <a:extLst>
                <a:ext uri="{FF2B5EF4-FFF2-40B4-BE49-F238E27FC236}">
                  <a16:creationId xmlns:a16="http://schemas.microsoft.com/office/drawing/2014/main" xmlns="" id="{DC699E78-7FD5-3313-C084-74939FF33864}"/>
                </a:ext>
              </a:extLst>
            </p:cNvPr>
            <p:cNvSpPr/>
            <p:nvPr/>
          </p:nvSpPr>
          <p:spPr>
            <a:xfrm>
              <a:off x="5030207" y="2768334"/>
              <a:ext cx="47386" cy="19747"/>
            </a:xfrm>
            <a:custGeom>
              <a:avLst/>
              <a:gdLst/>
              <a:ahLst/>
              <a:cxnLst/>
              <a:rect l="l" t="t" r="r" b="b"/>
              <a:pathLst>
                <a:path w="1447" h="603" extrusionOk="0">
                  <a:moveTo>
                    <a:pt x="1319" y="1"/>
                  </a:moveTo>
                  <a:cubicBezTo>
                    <a:pt x="1244" y="1"/>
                    <a:pt x="1163" y="38"/>
                    <a:pt x="1098" y="60"/>
                  </a:cubicBezTo>
                  <a:cubicBezTo>
                    <a:pt x="971" y="123"/>
                    <a:pt x="876" y="155"/>
                    <a:pt x="750" y="186"/>
                  </a:cubicBezTo>
                  <a:lnTo>
                    <a:pt x="116" y="440"/>
                  </a:lnTo>
                  <a:cubicBezTo>
                    <a:pt x="1" y="468"/>
                    <a:pt x="43" y="602"/>
                    <a:pt x="123" y="602"/>
                  </a:cubicBezTo>
                  <a:cubicBezTo>
                    <a:pt x="131" y="602"/>
                    <a:pt x="139" y="601"/>
                    <a:pt x="148" y="598"/>
                  </a:cubicBezTo>
                  <a:cubicBezTo>
                    <a:pt x="370" y="535"/>
                    <a:pt x="591" y="440"/>
                    <a:pt x="813" y="376"/>
                  </a:cubicBezTo>
                  <a:cubicBezTo>
                    <a:pt x="908" y="345"/>
                    <a:pt x="1035" y="313"/>
                    <a:pt x="1130" y="250"/>
                  </a:cubicBezTo>
                  <a:cubicBezTo>
                    <a:pt x="1193" y="250"/>
                    <a:pt x="1225" y="218"/>
                    <a:pt x="1288" y="218"/>
                  </a:cubicBezTo>
                  <a:cubicBezTo>
                    <a:pt x="1351" y="186"/>
                    <a:pt x="1415" y="155"/>
                    <a:pt x="1415" y="123"/>
                  </a:cubicBezTo>
                  <a:cubicBezTo>
                    <a:pt x="1446" y="60"/>
                    <a:pt x="1446" y="28"/>
                    <a:pt x="1415" y="28"/>
                  </a:cubicBezTo>
                  <a:cubicBezTo>
                    <a:pt x="1385" y="8"/>
                    <a:pt x="1353" y="1"/>
                    <a:pt x="13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084;p18">
              <a:extLst>
                <a:ext uri="{FF2B5EF4-FFF2-40B4-BE49-F238E27FC236}">
                  <a16:creationId xmlns:a16="http://schemas.microsoft.com/office/drawing/2014/main" xmlns="" id="{8902EE2F-5DDD-2B6D-1B0A-B0F1520E99F4}"/>
                </a:ext>
              </a:extLst>
            </p:cNvPr>
            <p:cNvSpPr/>
            <p:nvPr/>
          </p:nvSpPr>
          <p:spPr>
            <a:xfrm>
              <a:off x="5054735" y="2759624"/>
              <a:ext cx="20565" cy="8613"/>
            </a:xfrm>
            <a:custGeom>
              <a:avLst/>
              <a:gdLst/>
              <a:ahLst/>
              <a:cxnLst/>
              <a:rect l="l" t="t" r="r" b="b"/>
              <a:pathLst>
                <a:path w="628" h="263" extrusionOk="0">
                  <a:moveTo>
                    <a:pt x="588" y="0"/>
                  </a:moveTo>
                  <a:cubicBezTo>
                    <a:pt x="583" y="0"/>
                    <a:pt x="577" y="3"/>
                    <a:pt x="571" y="9"/>
                  </a:cubicBezTo>
                  <a:cubicBezTo>
                    <a:pt x="476" y="9"/>
                    <a:pt x="381" y="9"/>
                    <a:pt x="286" y="40"/>
                  </a:cubicBezTo>
                  <a:lnTo>
                    <a:pt x="254" y="40"/>
                  </a:lnTo>
                  <a:cubicBezTo>
                    <a:pt x="222" y="40"/>
                    <a:pt x="191" y="72"/>
                    <a:pt x="191" y="72"/>
                  </a:cubicBezTo>
                  <a:cubicBezTo>
                    <a:pt x="159" y="72"/>
                    <a:pt x="96" y="104"/>
                    <a:pt x="64" y="104"/>
                  </a:cubicBezTo>
                  <a:cubicBezTo>
                    <a:pt x="32" y="104"/>
                    <a:pt x="1" y="167"/>
                    <a:pt x="1" y="199"/>
                  </a:cubicBezTo>
                  <a:cubicBezTo>
                    <a:pt x="1" y="230"/>
                    <a:pt x="64" y="262"/>
                    <a:pt x="96" y="262"/>
                  </a:cubicBezTo>
                  <a:cubicBezTo>
                    <a:pt x="127" y="230"/>
                    <a:pt x="191" y="230"/>
                    <a:pt x="222" y="230"/>
                  </a:cubicBezTo>
                  <a:cubicBezTo>
                    <a:pt x="286" y="199"/>
                    <a:pt x="317" y="199"/>
                    <a:pt x="349" y="167"/>
                  </a:cubicBezTo>
                  <a:lnTo>
                    <a:pt x="317" y="167"/>
                  </a:lnTo>
                  <a:cubicBezTo>
                    <a:pt x="412" y="135"/>
                    <a:pt x="507" y="104"/>
                    <a:pt x="602" y="72"/>
                  </a:cubicBezTo>
                  <a:cubicBezTo>
                    <a:pt x="628" y="47"/>
                    <a:pt x="612" y="0"/>
                    <a:pt x="5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085;p18">
              <a:extLst>
                <a:ext uri="{FF2B5EF4-FFF2-40B4-BE49-F238E27FC236}">
                  <a16:creationId xmlns:a16="http://schemas.microsoft.com/office/drawing/2014/main" xmlns="" id="{578D4818-5D81-6C5A-4FE6-47AEE84AC2A0}"/>
                </a:ext>
              </a:extLst>
            </p:cNvPr>
            <p:cNvSpPr/>
            <p:nvPr/>
          </p:nvSpPr>
          <p:spPr>
            <a:xfrm>
              <a:off x="4108228" y="2759885"/>
              <a:ext cx="105447" cy="53084"/>
            </a:xfrm>
            <a:custGeom>
              <a:avLst/>
              <a:gdLst/>
              <a:ahLst/>
              <a:cxnLst/>
              <a:rect l="l" t="t" r="r" b="b"/>
              <a:pathLst>
                <a:path w="3220" h="1621" extrusionOk="0">
                  <a:moveTo>
                    <a:pt x="3062" y="1"/>
                  </a:moveTo>
                  <a:cubicBezTo>
                    <a:pt x="2808" y="64"/>
                    <a:pt x="2587" y="191"/>
                    <a:pt x="2333" y="318"/>
                  </a:cubicBezTo>
                  <a:cubicBezTo>
                    <a:pt x="2080" y="444"/>
                    <a:pt x="1827" y="571"/>
                    <a:pt x="1573" y="698"/>
                  </a:cubicBezTo>
                  <a:cubicBezTo>
                    <a:pt x="1066" y="951"/>
                    <a:pt x="591" y="1204"/>
                    <a:pt x="85" y="1458"/>
                  </a:cubicBezTo>
                  <a:cubicBezTo>
                    <a:pt x="0" y="1514"/>
                    <a:pt x="66" y="1621"/>
                    <a:pt x="127" y="1621"/>
                  </a:cubicBezTo>
                  <a:cubicBezTo>
                    <a:pt x="134" y="1621"/>
                    <a:pt x="141" y="1619"/>
                    <a:pt x="148" y="1616"/>
                  </a:cubicBezTo>
                  <a:cubicBezTo>
                    <a:pt x="686" y="1363"/>
                    <a:pt x="1193" y="1141"/>
                    <a:pt x="1700" y="888"/>
                  </a:cubicBezTo>
                  <a:cubicBezTo>
                    <a:pt x="1953" y="761"/>
                    <a:pt x="2175" y="634"/>
                    <a:pt x="2428" y="508"/>
                  </a:cubicBezTo>
                  <a:cubicBezTo>
                    <a:pt x="2682" y="413"/>
                    <a:pt x="2935" y="318"/>
                    <a:pt x="3157" y="127"/>
                  </a:cubicBezTo>
                  <a:cubicBezTo>
                    <a:pt x="3220" y="64"/>
                    <a:pt x="3157" y="1"/>
                    <a:pt x="30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086;p18">
              <a:extLst>
                <a:ext uri="{FF2B5EF4-FFF2-40B4-BE49-F238E27FC236}">
                  <a16:creationId xmlns:a16="http://schemas.microsoft.com/office/drawing/2014/main" xmlns="" id="{5B20FFC0-F562-DC2E-84F8-A1F1C17C4CD3}"/>
                </a:ext>
              </a:extLst>
            </p:cNvPr>
            <p:cNvSpPr/>
            <p:nvPr/>
          </p:nvSpPr>
          <p:spPr>
            <a:xfrm>
              <a:off x="4166191" y="2750552"/>
              <a:ext cx="35040" cy="16799"/>
            </a:xfrm>
            <a:custGeom>
              <a:avLst/>
              <a:gdLst/>
              <a:ahLst/>
              <a:cxnLst/>
              <a:rect l="l" t="t" r="r" b="b"/>
              <a:pathLst>
                <a:path w="1070" h="513" extrusionOk="0">
                  <a:moveTo>
                    <a:pt x="1007" y="1"/>
                  </a:moveTo>
                  <a:cubicBezTo>
                    <a:pt x="912" y="1"/>
                    <a:pt x="848" y="32"/>
                    <a:pt x="753" y="32"/>
                  </a:cubicBezTo>
                  <a:cubicBezTo>
                    <a:pt x="722" y="64"/>
                    <a:pt x="690" y="64"/>
                    <a:pt x="627" y="64"/>
                  </a:cubicBezTo>
                  <a:cubicBezTo>
                    <a:pt x="595" y="96"/>
                    <a:pt x="563" y="96"/>
                    <a:pt x="500" y="127"/>
                  </a:cubicBezTo>
                  <a:cubicBezTo>
                    <a:pt x="437" y="159"/>
                    <a:pt x="373" y="191"/>
                    <a:pt x="278" y="222"/>
                  </a:cubicBezTo>
                  <a:cubicBezTo>
                    <a:pt x="215" y="286"/>
                    <a:pt x="120" y="317"/>
                    <a:pt x="57" y="381"/>
                  </a:cubicBezTo>
                  <a:cubicBezTo>
                    <a:pt x="0" y="409"/>
                    <a:pt x="19" y="513"/>
                    <a:pt x="91" y="513"/>
                  </a:cubicBezTo>
                  <a:cubicBezTo>
                    <a:pt x="100" y="513"/>
                    <a:pt x="109" y="511"/>
                    <a:pt x="120" y="507"/>
                  </a:cubicBezTo>
                  <a:cubicBezTo>
                    <a:pt x="183" y="476"/>
                    <a:pt x="278" y="476"/>
                    <a:pt x="342" y="444"/>
                  </a:cubicBezTo>
                  <a:cubicBezTo>
                    <a:pt x="437" y="381"/>
                    <a:pt x="500" y="381"/>
                    <a:pt x="595" y="317"/>
                  </a:cubicBezTo>
                  <a:cubicBezTo>
                    <a:pt x="627" y="317"/>
                    <a:pt x="690" y="286"/>
                    <a:pt x="722" y="286"/>
                  </a:cubicBezTo>
                  <a:cubicBezTo>
                    <a:pt x="753" y="254"/>
                    <a:pt x="785" y="222"/>
                    <a:pt x="817" y="222"/>
                  </a:cubicBezTo>
                  <a:cubicBezTo>
                    <a:pt x="880" y="159"/>
                    <a:pt x="975" y="127"/>
                    <a:pt x="1038" y="64"/>
                  </a:cubicBezTo>
                  <a:cubicBezTo>
                    <a:pt x="1070" y="32"/>
                    <a:pt x="1038" y="1"/>
                    <a:pt x="10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087;p18">
              <a:extLst>
                <a:ext uri="{FF2B5EF4-FFF2-40B4-BE49-F238E27FC236}">
                  <a16:creationId xmlns:a16="http://schemas.microsoft.com/office/drawing/2014/main" xmlns="" id="{4A503D17-553D-F5E8-540C-3C4AF64E1D5D}"/>
                </a:ext>
              </a:extLst>
            </p:cNvPr>
            <p:cNvSpPr/>
            <p:nvPr/>
          </p:nvSpPr>
          <p:spPr>
            <a:xfrm>
              <a:off x="4732432" y="2569065"/>
              <a:ext cx="28851" cy="12641"/>
            </a:xfrm>
            <a:custGeom>
              <a:avLst/>
              <a:gdLst/>
              <a:ahLst/>
              <a:cxnLst/>
              <a:rect l="l" t="t" r="r" b="b"/>
              <a:pathLst>
                <a:path w="881" h="386" extrusionOk="0">
                  <a:moveTo>
                    <a:pt x="849" y="1"/>
                  </a:moveTo>
                  <a:cubicBezTo>
                    <a:pt x="754" y="1"/>
                    <a:pt x="690" y="32"/>
                    <a:pt x="627" y="64"/>
                  </a:cubicBezTo>
                  <a:cubicBezTo>
                    <a:pt x="564" y="64"/>
                    <a:pt x="500" y="96"/>
                    <a:pt x="437" y="96"/>
                  </a:cubicBezTo>
                  <a:cubicBezTo>
                    <a:pt x="310" y="159"/>
                    <a:pt x="184" y="222"/>
                    <a:pt x="57" y="254"/>
                  </a:cubicBezTo>
                  <a:cubicBezTo>
                    <a:pt x="0" y="282"/>
                    <a:pt x="19" y="386"/>
                    <a:pt x="69" y="386"/>
                  </a:cubicBezTo>
                  <a:cubicBezTo>
                    <a:pt x="75" y="386"/>
                    <a:pt x="82" y="384"/>
                    <a:pt x="89" y="381"/>
                  </a:cubicBezTo>
                  <a:cubicBezTo>
                    <a:pt x="247" y="349"/>
                    <a:pt x="374" y="317"/>
                    <a:pt x="500" y="254"/>
                  </a:cubicBezTo>
                  <a:cubicBezTo>
                    <a:pt x="564" y="222"/>
                    <a:pt x="627" y="191"/>
                    <a:pt x="690" y="159"/>
                  </a:cubicBezTo>
                  <a:cubicBezTo>
                    <a:pt x="754" y="127"/>
                    <a:pt x="817" y="96"/>
                    <a:pt x="849" y="64"/>
                  </a:cubicBezTo>
                  <a:cubicBezTo>
                    <a:pt x="880" y="32"/>
                    <a:pt x="849" y="1"/>
                    <a:pt x="8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088;p18">
              <a:extLst>
                <a:ext uri="{FF2B5EF4-FFF2-40B4-BE49-F238E27FC236}">
                  <a16:creationId xmlns:a16="http://schemas.microsoft.com/office/drawing/2014/main" xmlns="" id="{51D68E52-F258-4791-66A9-09DABB3B5E2A}"/>
                </a:ext>
              </a:extLst>
            </p:cNvPr>
            <p:cNvSpPr/>
            <p:nvPr/>
          </p:nvSpPr>
          <p:spPr>
            <a:xfrm>
              <a:off x="4715600" y="3157868"/>
              <a:ext cx="10414" cy="126569"/>
            </a:xfrm>
            <a:custGeom>
              <a:avLst/>
              <a:gdLst/>
              <a:ahLst/>
              <a:cxnLst/>
              <a:rect l="l" t="t" r="r" b="b"/>
              <a:pathLst>
                <a:path w="318" h="3865" extrusionOk="0">
                  <a:moveTo>
                    <a:pt x="238" y="1"/>
                  </a:moveTo>
                  <a:cubicBezTo>
                    <a:pt x="199" y="1"/>
                    <a:pt x="159" y="25"/>
                    <a:pt x="159" y="72"/>
                  </a:cubicBezTo>
                  <a:cubicBezTo>
                    <a:pt x="159" y="674"/>
                    <a:pt x="159" y="1275"/>
                    <a:pt x="127" y="1845"/>
                  </a:cubicBezTo>
                  <a:cubicBezTo>
                    <a:pt x="127" y="2447"/>
                    <a:pt x="127" y="3081"/>
                    <a:pt x="1" y="3682"/>
                  </a:cubicBezTo>
                  <a:cubicBezTo>
                    <a:pt x="1" y="3746"/>
                    <a:pt x="32" y="3809"/>
                    <a:pt x="127" y="3841"/>
                  </a:cubicBezTo>
                  <a:cubicBezTo>
                    <a:pt x="143" y="3856"/>
                    <a:pt x="151" y="3864"/>
                    <a:pt x="159" y="3864"/>
                  </a:cubicBezTo>
                  <a:cubicBezTo>
                    <a:pt x="167" y="3864"/>
                    <a:pt x="175" y="3856"/>
                    <a:pt x="191" y="3841"/>
                  </a:cubicBezTo>
                  <a:cubicBezTo>
                    <a:pt x="254" y="3841"/>
                    <a:pt x="317" y="3777"/>
                    <a:pt x="317" y="3714"/>
                  </a:cubicBezTo>
                  <a:cubicBezTo>
                    <a:pt x="254" y="3112"/>
                    <a:pt x="317" y="2511"/>
                    <a:pt x="317" y="1909"/>
                  </a:cubicBezTo>
                  <a:cubicBezTo>
                    <a:pt x="317" y="1275"/>
                    <a:pt x="317" y="674"/>
                    <a:pt x="317" y="72"/>
                  </a:cubicBezTo>
                  <a:cubicBezTo>
                    <a:pt x="317" y="25"/>
                    <a:pt x="278" y="1"/>
                    <a:pt x="2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089;p18">
              <a:extLst>
                <a:ext uri="{FF2B5EF4-FFF2-40B4-BE49-F238E27FC236}">
                  <a16:creationId xmlns:a16="http://schemas.microsoft.com/office/drawing/2014/main" xmlns="" id="{79975BD8-A675-6DC1-1C31-4360A4096B59}"/>
                </a:ext>
              </a:extLst>
            </p:cNvPr>
            <p:cNvSpPr/>
            <p:nvPr/>
          </p:nvSpPr>
          <p:spPr>
            <a:xfrm>
              <a:off x="4728044" y="3206367"/>
              <a:ext cx="10414" cy="73649"/>
            </a:xfrm>
            <a:custGeom>
              <a:avLst/>
              <a:gdLst/>
              <a:ahLst/>
              <a:cxnLst/>
              <a:rect l="l" t="t" r="r" b="b"/>
              <a:pathLst>
                <a:path w="318" h="2249" extrusionOk="0">
                  <a:moveTo>
                    <a:pt x="159" y="0"/>
                  </a:moveTo>
                  <a:cubicBezTo>
                    <a:pt x="128" y="0"/>
                    <a:pt x="96" y="16"/>
                    <a:pt x="96" y="48"/>
                  </a:cubicBezTo>
                  <a:cubicBezTo>
                    <a:pt x="96" y="396"/>
                    <a:pt x="96" y="744"/>
                    <a:pt x="96" y="1061"/>
                  </a:cubicBezTo>
                  <a:cubicBezTo>
                    <a:pt x="96" y="1251"/>
                    <a:pt x="96" y="1410"/>
                    <a:pt x="96" y="1568"/>
                  </a:cubicBezTo>
                  <a:cubicBezTo>
                    <a:pt x="64" y="1663"/>
                    <a:pt x="64" y="1726"/>
                    <a:pt x="64" y="1821"/>
                  </a:cubicBezTo>
                  <a:cubicBezTo>
                    <a:pt x="64" y="1885"/>
                    <a:pt x="33" y="1916"/>
                    <a:pt x="33" y="1980"/>
                  </a:cubicBezTo>
                  <a:cubicBezTo>
                    <a:pt x="1" y="2011"/>
                    <a:pt x="1" y="2043"/>
                    <a:pt x="1" y="2106"/>
                  </a:cubicBezTo>
                  <a:cubicBezTo>
                    <a:pt x="1" y="2201"/>
                    <a:pt x="80" y="2249"/>
                    <a:pt x="159" y="2249"/>
                  </a:cubicBezTo>
                  <a:cubicBezTo>
                    <a:pt x="238" y="2249"/>
                    <a:pt x="318" y="2201"/>
                    <a:pt x="318" y="2106"/>
                  </a:cubicBezTo>
                  <a:cubicBezTo>
                    <a:pt x="318" y="2043"/>
                    <a:pt x="318" y="2011"/>
                    <a:pt x="286" y="1980"/>
                  </a:cubicBezTo>
                  <a:cubicBezTo>
                    <a:pt x="286" y="1916"/>
                    <a:pt x="254" y="1885"/>
                    <a:pt x="254" y="1821"/>
                  </a:cubicBezTo>
                  <a:cubicBezTo>
                    <a:pt x="254" y="1758"/>
                    <a:pt x="254" y="1663"/>
                    <a:pt x="254" y="1600"/>
                  </a:cubicBezTo>
                  <a:lnTo>
                    <a:pt x="223" y="1061"/>
                  </a:lnTo>
                  <a:cubicBezTo>
                    <a:pt x="223" y="744"/>
                    <a:pt x="223" y="396"/>
                    <a:pt x="223" y="48"/>
                  </a:cubicBezTo>
                  <a:cubicBezTo>
                    <a:pt x="223" y="16"/>
                    <a:pt x="191" y="0"/>
                    <a:pt x="1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090;p18">
              <a:extLst>
                <a:ext uri="{FF2B5EF4-FFF2-40B4-BE49-F238E27FC236}">
                  <a16:creationId xmlns:a16="http://schemas.microsoft.com/office/drawing/2014/main" xmlns="" id="{C85EBFD7-E3FB-973E-5AF6-CC0CE5617C0E}"/>
                </a:ext>
              </a:extLst>
            </p:cNvPr>
            <p:cNvSpPr/>
            <p:nvPr/>
          </p:nvSpPr>
          <p:spPr>
            <a:xfrm>
              <a:off x="4731155" y="3180955"/>
              <a:ext cx="6255" cy="14540"/>
            </a:xfrm>
            <a:custGeom>
              <a:avLst/>
              <a:gdLst/>
              <a:ahLst/>
              <a:cxnLst/>
              <a:rect l="l" t="t" r="r" b="b"/>
              <a:pathLst>
                <a:path w="191" h="444" extrusionOk="0">
                  <a:moveTo>
                    <a:pt x="96" y="0"/>
                  </a:moveTo>
                  <a:cubicBezTo>
                    <a:pt x="33" y="32"/>
                    <a:pt x="1" y="64"/>
                    <a:pt x="1" y="95"/>
                  </a:cubicBezTo>
                  <a:cubicBezTo>
                    <a:pt x="1" y="159"/>
                    <a:pt x="1" y="190"/>
                    <a:pt x="1" y="254"/>
                  </a:cubicBezTo>
                  <a:cubicBezTo>
                    <a:pt x="1" y="285"/>
                    <a:pt x="1" y="285"/>
                    <a:pt x="1" y="317"/>
                  </a:cubicBezTo>
                  <a:cubicBezTo>
                    <a:pt x="1" y="317"/>
                    <a:pt x="1" y="349"/>
                    <a:pt x="1" y="349"/>
                  </a:cubicBezTo>
                  <a:cubicBezTo>
                    <a:pt x="33" y="380"/>
                    <a:pt x="33" y="412"/>
                    <a:pt x="64" y="444"/>
                  </a:cubicBezTo>
                  <a:lnTo>
                    <a:pt x="128" y="444"/>
                  </a:lnTo>
                  <a:cubicBezTo>
                    <a:pt x="159" y="412"/>
                    <a:pt x="159" y="380"/>
                    <a:pt x="159" y="349"/>
                  </a:cubicBezTo>
                  <a:cubicBezTo>
                    <a:pt x="191" y="317"/>
                    <a:pt x="191" y="317"/>
                    <a:pt x="191" y="317"/>
                  </a:cubicBezTo>
                  <a:cubicBezTo>
                    <a:pt x="191" y="285"/>
                    <a:pt x="191" y="285"/>
                    <a:pt x="191" y="254"/>
                  </a:cubicBezTo>
                  <a:cubicBezTo>
                    <a:pt x="191" y="190"/>
                    <a:pt x="191" y="159"/>
                    <a:pt x="191" y="95"/>
                  </a:cubicBezTo>
                  <a:cubicBezTo>
                    <a:pt x="159" y="64"/>
                    <a:pt x="128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091;p18">
              <a:extLst>
                <a:ext uri="{FF2B5EF4-FFF2-40B4-BE49-F238E27FC236}">
                  <a16:creationId xmlns:a16="http://schemas.microsoft.com/office/drawing/2014/main" xmlns="" id="{4288F0D6-AF06-ECF4-975C-5429681380B8}"/>
                </a:ext>
              </a:extLst>
            </p:cNvPr>
            <p:cNvSpPr/>
            <p:nvPr/>
          </p:nvSpPr>
          <p:spPr>
            <a:xfrm>
              <a:off x="4741536" y="3245763"/>
              <a:ext cx="8318" cy="33730"/>
            </a:xfrm>
            <a:custGeom>
              <a:avLst/>
              <a:gdLst/>
              <a:ahLst/>
              <a:cxnLst/>
              <a:rect l="l" t="t" r="r" b="b"/>
              <a:pathLst>
                <a:path w="254" h="1030" extrusionOk="0">
                  <a:moveTo>
                    <a:pt x="159" y="1"/>
                  </a:moveTo>
                  <a:cubicBezTo>
                    <a:pt x="143" y="1"/>
                    <a:pt x="127" y="17"/>
                    <a:pt x="127" y="48"/>
                  </a:cubicBezTo>
                  <a:cubicBezTo>
                    <a:pt x="127" y="143"/>
                    <a:pt x="96" y="207"/>
                    <a:pt x="96" y="302"/>
                  </a:cubicBezTo>
                  <a:cubicBezTo>
                    <a:pt x="96" y="397"/>
                    <a:pt x="64" y="492"/>
                    <a:pt x="64" y="555"/>
                  </a:cubicBezTo>
                  <a:cubicBezTo>
                    <a:pt x="32" y="650"/>
                    <a:pt x="32" y="745"/>
                    <a:pt x="32" y="808"/>
                  </a:cubicBezTo>
                  <a:cubicBezTo>
                    <a:pt x="32" y="872"/>
                    <a:pt x="1" y="903"/>
                    <a:pt x="32" y="967"/>
                  </a:cubicBezTo>
                  <a:cubicBezTo>
                    <a:pt x="64" y="998"/>
                    <a:pt x="96" y="1030"/>
                    <a:pt x="127" y="1030"/>
                  </a:cubicBezTo>
                  <a:lnTo>
                    <a:pt x="159" y="1030"/>
                  </a:lnTo>
                  <a:cubicBezTo>
                    <a:pt x="191" y="998"/>
                    <a:pt x="222" y="998"/>
                    <a:pt x="222" y="967"/>
                  </a:cubicBezTo>
                  <a:cubicBezTo>
                    <a:pt x="254" y="935"/>
                    <a:pt x="222" y="872"/>
                    <a:pt x="222" y="808"/>
                  </a:cubicBezTo>
                  <a:cubicBezTo>
                    <a:pt x="222" y="745"/>
                    <a:pt x="222" y="650"/>
                    <a:pt x="222" y="555"/>
                  </a:cubicBezTo>
                  <a:cubicBezTo>
                    <a:pt x="222" y="492"/>
                    <a:pt x="222" y="397"/>
                    <a:pt x="191" y="302"/>
                  </a:cubicBezTo>
                  <a:cubicBezTo>
                    <a:pt x="191" y="207"/>
                    <a:pt x="191" y="143"/>
                    <a:pt x="191" y="48"/>
                  </a:cubicBezTo>
                  <a:cubicBezTo>
                    <a:pt x="191" y="17"/>
                    <a:pt x="175" y="1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092;p18">
              <a:extLst>
                <a:ext uri="{FF2B5EF4-FFF2-40B4-BE49-F238E27FC236}">
                  <a16:creationId xmlns:a16="http://schemas.microsoft.com/office/drawing/2014/main" xmlns="" id="{A6185AB8-7D29-4C50-6060-1ADA9AEFE940}"/>
                </a:ext>
              </a:extLst>
            </p:cNvPr>
            <p:cNvSpPr/>
            <p:nvPr/>
          </p:nvSpPr>
          <p:spPr>
            <a:xfrm>
              <a:off x="4721822" y="3123909"/>
              <a:ext cx="5240" cy="16112"/>
            </a:xfrm>
            <a:custGeom>
              <a:avLst/>
              <a:gdLst/>
              <a:ahLst/>
              <a:cxnLst/>
              <a:rect l="l" t="t" r="r" b="b"/>
              <a:pathLst>
                <a:path w="160" h="492" extrusionOk="0">
                  <a:moveTo>
                    <a:pt x="96" y="1"/>
                  </a:moveTo>
                  <a:cubicBezTo>
                    <a:pt x="32" y="1"/>
                    <a:pt x="32" y="32"/>
                    <a:pt x="32" y="64"/>
                  </a:cubicBezTo>
                  <a:cubicBezTo>
                    <a:pt x="1" y="96"/>
                    <a:pt x="1" y="127"/>
                    <a:pt x="1" y="159"/>
                  </a:cubicBezTo>
                  <a:cubicBezTo>
                    <a:pt x="1" y="191"/>
                    <a:pt x="1" y="222"/>
                    <a:pt x="1" y="254"/>
                  </a:cubicBezTo>
                  <a:cubicBezTo>
                    <a:pt x="1" y="286"/>
                    <a:pt x="1" y="317"/>
                    <a:pt x="1" y="349"/>
                  </a:cubicBezTo>
                  <a:cubicBezTo>
                    <a:pt x="1" y="381"/>
                    <a:pt x="1" y="381"/>
                    <a:pt x="32" y="412"/>
                  </a:cubicBezTo>
                  <a:cubicBezTo>
                    <a:pt x="32" y="444"/>
                    <a:pt x="32" y="444"/>
                    <a:pt x="32" y="444"/>
                  </a:cubicBezTo>
                  <a:cubicBezTo>
                    <a:pt x="32" y="476"/>
                    <a:pt x="56" y="491"/>
                    <a:pt x="80" y="491"/>
                  </a:cubicBezTo>
                  <a:cubicBezTo>
                    <a:pt x="104" y="491"/>
                    <a:pt x="127" y="476"/>
                    <a:pt x="127" y="444"/>
                  </a:cubicBezTo>
                  <a:cubicBezTo>
                    <a:pt x="127" y="444"/>
                    <a:pt x="127" y="444"/>
                    <a:pt x="127" y="412"/>
                  </a:cubicBezTo>
                  <a:cubicBezTo>
                    <a:pt x="159" y="381"/>
                    <a:pt x="159" y="381"/>
                    <a:pt x="159" y="349"/>
                  </a:cubicBezTo>
                  <a:cubicBezTo>
                    <a:pt x="159" y="317"/>
                    <a:pt x="159" y="286"/>
                    <a:pt x="159" y="254"/>
                  </a:cubicBezTo>
                  <a:cubicBezTo>
                    <a:pt x="159" y="222"/>
                    <a:pt x="159" y="191"/>
                    <a:pt x="159" y="159"/>
                  </a:cubicBezTo>
                  <a:cubicBezTo>
                    <a:pt x="159" y="127"/>
                    <a:pt x="159" y="96"/>
                    <a:pt x="159" y="64"/>
                  </a:cubicBezTo>
                  <a:cubicBezTo>
                    <a:pt x="159" y="32"/>
                    <a:pt x="127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093;p18">
              <a:extLst>
                <a:ext uri="{FF2B5EF4-FFF2-40B4-BE49-F238E27FC236}">
                  <a16:creationId xmlns:a16="http://schemas.microsoft.com/office/drawing/2014/main" xmlns="" id="{4CB69489-C796-C80A-6A82-761FA310F872}"/>
                </a:ext>
              </a:extLst>
            </p:cNvPr>
            <p:cNvSpPr/>
            <p:nvPr/>
          </p:nvSpPr>
          <p:spPr>
            <a:xfrm>
              <a:off x="4733251" y="3144638"/>
              <a:ext cx="4159" cy="15359"/>
            </a:xfrm>
            <a:custGeom>
              <a:avLst/>
              <a:gdLst/>
              <a:ahLst/>
              <a:cxnLst/>
              <a:rect l="l" t="t" r="r" b="b"/>
              <a:pathLst>
                <a:path w="127" h="469" extrusionOk="0">
                  <a:moveTo>
                    <a:pt x="64" y="1"/>
                  </a:moveTo>
                  <a:cubicBezTo>
                    <a:pt x="32" y="1"/>
                    <a:pt x="0" y="33"/>
                    <a:pt x="0" y="64"/>
                  </a:cubicBezTo>
                  <a:cubicBezTo>
                    <a:pt x="0" y="128"/>
                    <a:pt x="0" y="191"/>
                    <a:pt x="0" y="254"/>
                  </a:cubicBezTo>
                  <a:cubicBezTo>
                    <a:pt x="0" y="286"/>
                    <a:pt x="0" y="318"/>
                    <a:pt x="0" y="349"/>
                  </a:cubicBezTo>
                  <a:cubicBezTo>
                    <a:pt x="0" y="381"/>
                    <a:pt x="0" y="413"/>
                    <a:pt x="32" y="444"/>
                  </a:cubicBezTo>
                  <a:cubicBezTo>
                    <a:pt x="32" y="460"/>
                    <a:pt x="40" y="468"/>
                    <a:pt x="52" y="468"/>
                  </a:cubicBezTo>
                  <a:cubicBezTo>
                    <a:pt x="64" y="468"/>
                    <a:pt x="79" y="460"/>
                    <a:pt x="95" y="444"/>
                  </a:cubicBezTo>
                  <a:cubicBezTo>
                    <a:pt x="127" y="413"/>
                    <a:pt x="127" y="381"/>
                    <a:pt x="127" y="349"/>
                  </a:cubicBezTo>
                  <a:cubicBezTo>
                    <a:pt x="127" y="318"/>
                    <a:pt x="127" y="286"/>
                    <a:pt x="127" y="254"/>
                  </a:cubicBezTo>
                  <a:cubicBezTo>
                    <a:pt x="127" y="191"/>
                    <a:pt x="127" y="128"/>
                    <a:pt x="127" y="64"/>
                  </a:cubicBezTo>
                  <a:cubicBezTo>
                    <a:pt x="127" y="33"/>
                    <a:pt x="95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1094;p18">
              <a:extLst>
                <a:ext uri="{FF2B5EF4-FFF2-40B4-BE49-F238E27FC236}">
                  <a16:creationId xmlns:a16="http://schemas.microsoft.com/office/drawing/2014/main" xmlns="" id="{8053FDFF-9CA2-D1E1-DFD7-8DD97DF9D8C5}"/>
                </a:ext>
              </a:extLst>
            </p:cNvPr>
            <p:cNvSpPr/>
            <p:nvPr/>
          </p:nvSpPr>
          <p:spPr>
            <a:xfrm>
              <a:off x="4697981" y="3148535"/>
              <a:ext cx="7303" cy="67460"/>
            </a:xfrm>
            <a:custGeom>
              <a:avLst/>
              <a:gdLst/>
              <a:ahLst/>
              <a:cxnLst/>
              <a:rect l="l" t="t" r="r" b="b"/>
              <a:pathLst>
                <a:path w="223" h="2060" extrusionOk="0">
                  <a:moveTo>
                    <a:pt x="155" y="1"/>
                  </a:moveTo>
                  <a:cubicBezTo>
                    <a:pt x="119" y="1"/>
                    <a:pt x="80" y="24"/>
                    <a:pt x="64" y="72"/>
                  </a:cubicBezTo>
                  <a:cubicBezTo>
                    <a:pt x="64" y="389"/>
                    <a:pt x="64" y="737"/>
                    <a:pt x="32" y="1054"/>
                  </a:cubicBezTo>
                  <a:cubicBezTo>
                    <a:pt x="32" y="1370"/>
                    <a:pt x="0" y="1687"/>
                    <a:pt x="64" y="2035"/>
                  </a:cubicBezTo>
                  <a:cubicBezTo>
                    <a:pt x="64" y="2051"/>
                    <a:pt x="80" y="2059"/>
                    <a:pt x="95" y="2059"/>
                  </a:cubicBezTo>
                  <a:cubicBezTo>
                    <a:pt x="111" y="2059"/>
                    <a:pt x="127" y="2051"/>
                    <a:pt x="127" y="2035"/>
                  </a:cubicBezTo>
                  <a:cubicBezTo>
                    <a:pt x="190" y="1719"/>
                    <a:pt x="222" y="1370"/>
                    <a:pt x="222" y="1054"/>
                  </a:cubicBezTo>
                  <a:cubicBezTo>
                    <a:pt x="222" y="737"/>
                    <a:pt x="222" y="389"/>
                    <a:pt x="222" y="72"/>
                  </a:cubicBezTo>
                  <a:cubicBezTo>
                    <a:pt x="222" y="24"/>
                    <a:pt x="190" y="1"/>
                    <a:pt x="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1095;p18">
              <a:extLst>
                <a:ext uri="{FF2B5EF4-FFF2-40B4-BE49-F238E27FC236}">
                  <a16:creationId xmlns:a16="http://schemas.microsoft.com/office/drawing/2014/main" xmlns="" id="{FD0C1221-77B6-4C56-DE25-62813B98C9D1}"/>
                </a:ext>
              </a:extLst>
            </p:cNvPr>
            <p:cNvSpPr/>
            <p:nvPr/>
          </p:nvSpPr>
          <p:spPr>
            <a:xfrm>
              <a:off x="4681378" y="3188716"/>
              <a:ext cx="8351" cy="44373"/>
            </a:xfrm>
            <a:custGeom>
              <a:avLst/>
              <a:gdLst/>
              <a:ahLst/>
              <a:cxnLst/>
              <a:rect l="l" t="t" r="r" b="b"/>
              <a:pathLst>
                <a:path w="255" h="1355" extrusionOk="0">
                  <a:moveTo>
                    <a:pt x="159" y="1"/>
                  </a:moveTo>
                  <a:cubicBezTo>
                    <a:pt x="127" y="1"/>
                    <a:pt x="96" y="17"/>
                    <a:pt x="96" y="48"/>
                  </a:cubicBezTo>
                  <a:cubicBezTo>
                    <a:pt x="96" y="270"/>
                    <a:pt x="64" y="460"/>
                    <a:pt x="32" y="650"/>
                  </a:cubicBezTo>
                  <a:cubicBezTo>
                    <a:pt x="32" y="777"/>
                    <a:pt x="32" y="872"/>
                    <a:pt x="32" y="967"/>
                  </a:cubicBezTo>
                  <a:cubicBezTo>
                    <a:pt x="1" y="1062"/>
                    <a:pt x="1" y="1188"/>
                    <a:pt x="32" y="1283"/>
                  </a:cubicBezTo>
                  <a:cubicBezTo>
                    <a:pt x="48" y="1331"/>
                    <a:pt x="88" y="1355"/>
                    <a:pt x="127" y="1355"/>
                  </a:cubicBezTo>
                  <a:cubicBezTo>
                    <a:pt x="167" y="1355"/>
                    <a:pt x="207" y="1331"/>
                    <a:pt x="222" y="1283"/>
                  </a:cubicBezTo>
                  <a:cubicBezTo>
                    <a:pt x="254" y="1188"/>
                    <a:pt x="254" y="1062"/>
                    <a:pt x="254" y="967"/>
                  </a:cubicBezTo>
                  <a:lnTo>
                    <a:pt x="254" y="650"/>
                  </a:lnTo>
                  <a:cubicBezTo>
                    <a:pt x="254" y="460"/>
                    <a:pt x="222" y="270"/>
                    <a:pt x="222" y="48"/>
                  </a:cubicBezTo>
                  <a:cubicBezTo>
                    <a:pt x="222" y="17"/>
                    <a:pt x="191" y="1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1096;p18">
              <a:extLst>
                <a:ext uri="{FF2B5EF4-FFF2-40B4-BE49-F238E27FC236}">
                  <a16:creationId xmlns:a16="http://schemas.microsoft.com/office/drawing/2014/main" xmlns="" id="{F6BED72F-B892-47F5-FF42-26623B2ACF0C}"/>
                </a:ext>
              </a:extLst>
            </p:cNvPr>
            <p:cNvSpPr/>
            <p:nvPr/>
          </p:nvSpPr>
          <p:spPr>
            <a:xfrm>
              <a:off x="4682426" y="3239017"/>
              <a:ext cx="6255" cy="10414"/>
            </a:xfrm>
            <a:custGeom>
              <a:avLst/>
              <a:gdLst/>
              <a:ahLst/>
              <a:cxnLst/>
              <a:rect l="l" t="t" r="r" b="b"/>
              <a:pathLst>
                <a:path w="191" h="318" extrusionOk="0">
                  <a:moveTo>
                    <a:pt x="95" y="1"/>
                  </a:moveTo>
                  <a:cubicBezTo>
                    <a:pt x="64" y="1"/>
                    <a:pt x="64" y="1"/>
                    <a:pt x="32" y="33"/>
                  </a:cubicBezTo>
                  <a:cubicBezTo>
                    <a:pt x="32" y="33"/>
                    <a:pt x="0" y="64"/>
                    <a:pt x="0" y="96"/>
                  </a:cubicBezTo>
                  <a:lnTo>
                    <a:pt x="0" y="159"/>
                  </a:lnTo>
                  <a:lnTo>
                    <a:pt x="0" y="191"/>
                  </a:lnTo>
                  <a:cubicBezTo>
                    <a:pt x="0" y="223"/>
                    <a:pt x="0" y="254"/>
                    <a:pt x="0" y="254"/>
                  </a:cubicBezTo>
                  <a:cubicBezTo>
                    <a:pt x="32" y="286"/>
                    <a:pt x="32" y="286"/>
                    <a:pt x="32" y="318"/>
                  </a:cubicBezTo>
                  <a:lnTo>
                    <a:pt x="127" y="318"/>
                  </a:lnTo>
                  <a:cubicBezTo>
                    <a:pt x="159" y="318"/>
                    <a:pt x="159" y="286"/>
                    <a:pt x="190" y="254"/>
                  </a:cubicBezTo>
                  <a:cubicBezTo>
                    <a:pt x="190" y="254"/>
                    <a:pt x="190" y="223"/>
                    <a:pt x="190" y="191"/>
                  </a:cubicBezTo>
                  <a:lnTo>
                    <a:pt x="190" y="159"/>
                  </a:lnTo>
                  <a:lnTo>
                    <a:pt x="190" y="96"/>
                  </a:lnTo>
                  <a:cubicBezTo>
                    <a:pt x="190" y="64"/>
                    <a:pt x="190" y="33"/>
                    <a:pt x="159" y="33"/>
                  </a:cubicBezTo>
                  <a:cubicBezTo>
                    <a:pt x="159" y="1"/>
                    <a:pt x="12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1097;p18">
              <a:extLst>
                <a:ext uri="{FF2B5EF4-FFF2-40B4-BE49-F238E27FC236}">
                  <a16:creationId xmlns:a16="http://schemas.microsoft.com/office/drawing/2014/main" xmlns="" id="{B506BC28-6E60-5BCB-1867-E0C208244797}"/>
                </a:ext>
              </a:extLst>
            </p:cNvPr>
            <p:cNvSpPr/>
            <p:nvPr/>
          </p:nvSpPr>
          <p:spPr>
            <a:xfrm>
              <a:off x="4682426" y="3170574"/>
              <a:ext cx="6255" cy="10414"/>
            </a:xfrm>
            <a:custGeom>
              <a:avLst/>
              <a:gdLst/>
              <a:ahLst/>
              <a:cxnLst/>
              <a:rect l="l" t="t" r="r" b="b"/>
              <a:pathLst>
                <a:path w="191" h="318" extrusionOk="0">
                  <a:moveTo>
                    <a:pt x="95" y="1"/>
                  </a:moveTo>
                  <a:cubicBezTo>
                    <a:pt x="64" y="1"/>
                    <a:pt x="64" y="1"/>
                    <a:pt x="32" y="32"/>
                  </a:cubicBezTo>
                  <a:cubicBezTo>
                    <a:pt x="0" y="32"/>
                    <a:pt x="0" y="64"/>
                    <a:pt x="0" y="127"/>
                  </a:cubicBezTo>
                  <a:cubicBezTo>
                    <a:pt x="0" y="159"/>
                    <a:pt x="0" y="159"/>
                    <a:pt x="0" y="191"/>
                  </a:cubicBezTo>
                  <a:cubicBezTo>
                    <a:pt x="0" y="222"/>
                    <a:pt x="0" y="222"/>
                    <a:pt x="32" y="222"/>
                  </a:cubicBezTo>
                  <a:lnTo>
                    <a:pt x="0" y="222"/>
                  </a:lnTo>
                  <a:cubicBezTo>
                    <a:pt x="0" y="222"/>
                    <a:pt x="0" y="222"/>
                    <a:pt x="32" y="254"/>
                  </a:cubicBezTo>
                  <a:cubicBezTo>
                    <a:pt x="32" y="254"/>
                    <a:pt x="32" y="286"/>
                    <a:pt x="32" y="286"/>
                  </a:cubicBezTo>
                  <a:cubicBezTo>
                    <a:pt x="32" y="293"/>
                    <a:pt x="34" y="299"/>
                    <a:pt x="37" y="303"/>
                  </a:cubicBezTo>
                  <a:lnTo>
                    <a:pt x="37" y="303"/>
                  </a:lnTo>
                  <a:cubicBezTo>
                    <a:pt x="41" y="311"/>
                    <a:pt x="49" y="317"/>
                    <a:pt x="64" y="317"/>
                  </a:cubicBezTo>
                  <a:lnTo>
                    <a:pt x="159" y="317"/>
                  </a:lnTo>
                  <a:cubicBezTo>
                    <a:pt x="159" y="286"/>
                    <a:pt x="190" y="286"/>
                    <a:pt x="190" y="254"/>
                  </a:cubicBezTo>
                  <a:cubicBezTo>
                    <a:pt x="190" y="254"/>
                    <a:pt x="190" y="222"/>
                    <a:pt x="190" y="222"/>
                  </a:cubicBezTo>
                  <a:cubicBezTo>
                    <a:pt x="190" y="191"/>
                    <a:pt x="190" y="191"/>
                    <a:pt x="190" y="159"/>
                  </a:cubicBezTo>
                  <a:cubicBezTo>
                    <a:pt x="190" y="159"/>
                    <a:pt x="190" y="127"/>
                    <a:pt x="190" y="127"/>
                  </a:cubicBezTo>
                  <a:cubicBezTo>
                    <a:pt x="190" y="127"/>
                    <a:pt x="190" y="96"/>
                    <a:pt x="159" y="96"/>
                  </a:cubicBezTo>
                  <a:cubicBezTo>
                    <a:pt x="159" y="64"/>
                    <a:pt x="159" y="64"/>
                    <a:pt x="127" y="32"/>
                  </a:cubicBezTo>
                  <a:cubicBezTo>
                    <a:pt x="95" y="32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1098;p18">
              <a:extLst>
                <a:ext uri="{FF2B5EF4-FFF2-40B4-BE49-F238E27FC236}">
                  <a16:creationId xmlns:a16="http://schemas.microsoft.com/office/drawing/2014/main" xmlns="" id="{A22C2B6C-8351-0A79-9697-9844089F4463}"/>
                </a:ext>
              </a:extLst>
            </p:cNvPr>
            <p:cNvSpPr/>
            <p:nvPr/>
          </p:nvSpPr>
          <p:spPr>
            <a:xfrm>
              <a:off x="4697981" y="3220350"/>
              <a:ext cx="6255" cy="11462"/>
            </a:xfrm>
            <a:custGeom>
              <a:avLst/>
              <a:gdLst/>
              <a:ahLst/>
              <a:cxnLst/>
              <a:rect l="l" t="t" r="r" b="b"/>
              <a:pathLst>
                <a:path w="191" h="350" extrusionOk="0">
                  <a:moveTo>
                    <a:pt x="95" y="1"/>
                  </a:moveTo>
                  <a:cubicBezTo>
                    <a:pt x="64" y="1"/>
                    <a:pt x="32" y="32"/>
                    <a:pt x="32" y="6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2" y="127"/>
                    <a:pt x="0" y="159"/>
                    <a:pt x="0" y="191"/>
                  </a:cubicBezTo>
                  <a:cubicBezTo>
                    <a:pt x="0" y="191"/>
                    <a:pt x="0" y="222"/>
                    <a:pt x="32" y="254"/>
                  </a:cubicBezTo>
                  <a:lnTo>
                    <a:pt x="32" y="317"/>
                  </a:lnTo>
                  <a:cubicBezTo>
                    <a:pt x="64" y="317"/>
                    <a:pt x="95" y="349"/>
                    <a:pt x="95" y="349"/>
                  </a:cubicBezTo>
                  <a:cubicBezTo>
                    <a:pt x="127" y="349"/>
                    <a:pt x="159" y="317"/>
                    <a:pt x="159" y="317"/>
                  </a:cubicBezTo>
                  <a:lnTo>
                    <a:pt x="190" y="254"/>
                  </a:lnTo>
                  <a:cubicBezTo>
                    <a:pt x="190" y="222"/>
                    <a:pt x="190" y="191"/>
                    <a:pt x="190" y="191"/>
                  </a:cubicBezTo>
                  <a:cubicBezTo>
                    <a:pt x="190" y="159"/>
                    <a:pt x="190" y="127"/>
                    <a:pt x="190" y="96"/>
                  </a:cubicBezTo>
                  <a:lnTo>
                    <a:pt x="190" y="64"/>
                  </a:lnTo>
                  <a:cubicBezTo>
                    <a:pt x="190" y="32"/>
                    <a:pt x="12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099;p18">
              <a:extLst>
                <a:ext uri="{FF2B5EF4-FFF2-40B4-BE49-F238E27FC236}">
                  <a16:creationId xmlns:a16="http://schemas.microsoft.com/office/drawing/2014/main" xmlns="" id="{7BDFA167-2379-18CD-0374-F7E48BA0AC05}"/>
                </a:ext>
              </a:extLst>
            </p:cNvPr>
            <p:cNvSpPr/>
            <p:nvPr/>
          </p:nvSpPr>
          <p:spPr>
            <a:xfrm>
              <a:off x="4700044" y="3134290"/>
              <a:ext cx="6255" cy="8318"/>
            </a:xfrm>
            <a:custGeom>
              <a:avLst/>
              <a:gdLst/>
              <a:ahLst/>
              <a:cxnLst/>
              <a:rect l="l" t="t" r="r" b="b"/>
              <a:pathLst>
                <a:path w="191" h="254" extrusionOk="0">
                  <a:moveTo>
                    <a:pt x="96" y="0"/>
                  </a:moveTo>
                  <a:cubicBezTo>
                    <a:pt x="64" y="0"/>
                    <a:pt x="64" y="32"/>
                    <a:pt x="32" y="32"/>
                  </a:cubicBezTo>
                  <a:cubicBezTo>
                    <a:pt x="32" y="64"/>
                    <a:pt x="1" y="95"/>
                    <a:pt x="32" y="127"/>
                  </a:cubicBezTo>
                  <a:cubicBezTo>
                    <a:pt x="32" y="127"/>
                    <a:pt x="32" y="159"/>
                    <a:pt x="32" y="159"/>
                  </a:cubicBezTo>
                  <a:cubicBezTo>
                    <a:pt x="32" y="190"/>
                    <a:pt x="32" y="190"/>
                    <a:pt x="64" y="222"/>
                  </a:cubicBezTo>
                  <a:cubicBezTo>
                    <a:pt x="64" y="222"/>
                    <a:pt x="96" y="254"/>
                    <a:pt x="96" y="254"/>
                  </a:cubicBezTo>
                  <a:cubicBezTo>
                    <a:pt x="127" y="254"/>
                    <a:pt x="127" y="222"/>
                    <a:pt x="159" y="222"/>
                  </a:cubicBezTo>
                  <a:cubicBezTo>
                    <a:pt x="159" y="222"/>
                    <a:pt x="159" y="190"/>
                    <a:pt x="159" y="159"/>
                  </a:cubicBezTo>
                  <a:cubicBezTo>
                    <a:pt x="159" y="159"/>
                    <a:pt x="191" y="127"/>
                    <a:pt x="191" y="127"/>
                  </a:cubicBezTo>
                  <a:cubicBezTo>
                    <a:pt x="191" y="95"/>
                    <a:pt x="191" y="64"/>
                    <a:pt x="159" y="32"/>
                  </a:cubicBezTo>
                  <a:cubicBezTo>
                    <a:pt x="159" y="32"/>
                    <a:pt x="127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1102;p18">
            <a:extLst>
              <a:ext uri="{FF2B5EF4-FFF2-40B4-BE49-F238E27FC236}">
                <a16:creationId xmlns:a16="http://schemas.microsoft.com/office/drawing/2014/main" xmlns="" id="{CF3EE379-71D0-40C5-27F5-10586D46E0D0}"/>
              </a:ext>
            </a:extLst>
          </p:cNvPr>
          <p:cNvSpPr txBox="1"/>
          <p:nvPr/>
        </p:nvSpPr>
        <p:spPr>
          <a:xfrm>
            <a:off x="448182" y="1123772"/>
            <a:ext cx="2945035" cy="65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Baholash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” </a:t>
            </a:r>
          </a:p>
          <a:p>
            <a:pPr algn="ctr">
              <a:buNone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jarayon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sifatida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)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448" name="Google Shape;1103;p18">
            <a:extLst>
              <a:ext uri="{FF2B5EF4-FFF2-40B4-BE49-F238E27FC236}">
                <a16:creationId xmlns:a16="http://schemas.microsoft.com/office/drawing/2014/main" xmlns="" id="{C9442B1F-2587-763D-03D1-8C2B15DA4FEB}"/>
              </a:ext>
            </a:extLst>
          </p:cNvPr>
          <p:cNvSpPr txBox="1"/>
          <p:nvPr/>
        </p:nvSpPr>
        <p:spPr>
          <a:xfrm>
            <a:off x="794547" y="2491763"/>
            <a:ext cx="2189563" cy="1313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800" b="1" i="1" dirty="0" err="1">
                <a:latin typeface="+mn-lt"/>
              </a:rPr>
              <a:t>Baholash</a:t>
            </a:r>
            <a:r>
              <a:rPr lang="en-US" sz="1800" b="1" i="1" dirty="0">
                <a:latin typeface="+mn-lt"/>
              </a:rPr>
              <a:t> deb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bilim</a:t>
            </a:r>
            <a:r>
              <a:rPr lang="en-US" sz="1800" dirty="0">
                <a:latin typeface="+mn-lt"/>
              </a:rPr>
              <a:t>, </a:t>
            </a:r>
            <a:r>
              <a:rPr lang="en-US" sz="1800" dirty="0" err="1">
                <a:latin typeface="+mn-lt"/>
              </a:rPr>
              <a:t>ko‘nikma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va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malakalarni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o‘quv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dasturida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ko‘rsatilgan</a:t>
            </a:r>
            <a:r>
              <a:rPr lang="en-US" sz="1800" dirty="0">
                <a:latin typeface="+mn-lt"/>
              </a:rPr>
              <a:t> etalon (</a:t>
            </a:r>
            <a:r>
              <a:rPr lang="en-US" sz="1800" dirty="0" err="1">
                <a:latin typeface="+mn-lt"/>
              </a:rPr>
              <a:t>ko‘rstakich</a:t>
            </a:r>
            <a:r>
              <a:rPr lang="en-US" sz="1800" dirty="0">
                <a:latin typeface="+mn-lt"/>
              </a:rPr>
              <a:t>, </a:t>
            </a:r>
            <a:r>
              <a:rPr lang="en-US" sz="1800" dirty="0" err="1">
                <a:latin typeface="+mn-lt"/>
              </a:rPr>
              <a:t>qolip</a:t>
            </a:r>
            <a:r>
              <a:rPr lang="en-US" sz="1800" dirty="0">
                <a:latin typeface="+mn-lt"/>
              </a:rPr>
              <a:t>, </a:t>
            </a:r>
            <a:r>
              <a:rPr lang="en-US" sz="1800" dirty="0" err="1">
                <a:latin typeface="+mn-lt"/>
              </a:rPr>
              <a:t>o‘lchagich</a:t>
            </a:r>
            <a:r>
              <a:rPr lang="en-US" sz="1800" dirty="0">
                <a:latin typeface="+mn-lt"/>
              </a:rPr>
              <a:t>)lar </a:t>
            </a:r>
            <a:r>
              <a:rPr lang="en-US" sz="1800" dirty="0" err="1">
                <a:latin typeface="+mn-lt"/>
              </a:rPr>
              <a:t>bilan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solishtirishga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aytiladi</a:t>
            </a:r>
            <a:r>
              <a:rPr lang="en-US" sz="1800" dirty="0">
                <a:latin typeface="+mn-lt"/>
              </a:rPr>
              <a:t>.</a:t>
            </a:r>
            <a:endParaRPr lang="ru-RU" sz="1800" dirty="0"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9" name="Google Shape;1106;p18">
            <a:extLst>
              <a:ext uri="{FF2B5EF4-FFF2-40B4-BE49-F238E27FC236}">
                <a16:creationId xmlns:a16="http://schemas.microsoft.com/office/drawing/2014/main" xmlns="" id="{9D9F7CE3-60B7-B5F6-14AD-CF32415A5EFA}"/>
              </a:ext>
            </a:extLst>
          </p:cNvPr>
          <p:cNvSpPr txBox="1"/>
          <p:nvPr/>
        </p:nvSpPr>
        <p:spPr>
          <a:xfrm>
            <a:off x="5922401" y="920565"/>
            <a:ext cx="2614545" cy="90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“Baho” </a:t>
            </a:r>
          </a:p>
          <a:p>
            <a:pPr algn="ctr">
              <a:buNone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natija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sifatida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)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450" name="Google Shape;1107;p18">
            <a:extLst>
              <a:ext uri="{FF2B5EF4-FFF2-40B4-BE49-F238E27FC236}">
                <a16:creationId xmlns:a16="http://schemas.microsoft.com/office/drawing/2014/main" xmlns="" id="{2F53D055-072A-A272-CC04-9AA45536F8BF}"/>
              </a:ext>
            </a:extLst>
          </p:cNvPr>
          <p:cNvSpPr txBox="1"/>
          <p:nvPr/>
        </p:nvSpPr>
        <p:spPr>
          <a:xfrm>
            <a:off x="6123587" y="2004189"/>
            <a:ext cx="2370676" cy="1343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800" b="1" i="1" dirty="0">
                <a:latin typeface="+mn-lt"/>
              </a:rPr>
              <a:t>Baho deb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baholashning</a:t>
            </a:r>
            <a:r>
              <a:rPr lang="en-US" sz="1800" dirty="0">
                <a:latin typeface="+mn-lt"/>
              </a:rPr>
              <a:t> ball </a:t>
            </a:r>
            <a:r>
              <a:rPr lang="en-US" sz="1800" dirty="0" err="1">
                <a:latin typeface="+mn-lt"/>
              </a:rPr>
              <a:t>shaklida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ko‘rsatilgan</a:t>
            </a:r>
            <a:r>
              <a:rPr lang="en-US" sz="1800" dirty="0">
                <a:latin typeface="+mn-lt"/>
              </a:rPr>
              <a:t> son </a:t>
            </a:r>
            <a:r>
              <a:rPr lang="en-US" sz="1800" dirty="0" err="1">
                <a:latin typeface="+mn-lt"/>
              </a:rPr>
              <a:t>jihatdan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o‘lchamiga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aytiladi</a:t>
            </a:r>
            <a:r>
              <a:rPr lang="en-US" sz="1800" dirty="0">
                <a:latin typeface="+mn-lt"/>
              </a:rPr>
              <a:t>.</a:t>
            </a:r>
            <a:endParaRPr lang="ru-RU" sz="1800" dirty="0">
              <a:latin typeface="+mn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7105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29;p54">
            <a:extLst>
              <a:ext uri="{FF2B5EF4-FFF2-40B4-BE49-F238E27FC236}">
                <a16:creationId xmlns:a16="http://schemas.microsoft.com/office/drawing/2014/main" xmlns="" id="{0991D084-18CA-354B-56A2-8E055AB6DB72}"/>
              </a:ext>
            </a:extLst>
          </p:cNvPr>
          <p:cNvSpPr txBox="1">
            <a:spLocks/>
          </p:cNvSpPr>
          <p:nvPr/>
        </p:nvSpPr>
        <p:spPr>
          <a:xfrm>
            <a:off x="311700" y="335325"/>
            <a:ext cx="8520600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 sz="2400" b="1" dirty="0" err="1"/>
              <a:t>Baholash</a:t>
            </a:r>
            <a:r>
              <a:rPr lang="en-US" sz="2400" b="1" dirty="0"/>
              <a:t> </a:t>
            </a:r>
            <a:r>
              <a:rPr lang="en-US" sz="2400" b="1" dirty="0" err="1"/>
              <a:t>tamoyillari</a:t>
            </a:r>
            <a:endParaRPr lang="en-US" sz="2400"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" name="Google Shape;1933;p54">
            <a:extLst>
              <a:ext uri="{FF2B5EF4-FFF2-40B4-BE49-F238E27FC236}">
                <a16:creationId xmlns:a16="http://schemas.microsoft.com/office/drawing/2014/main" xmlns="" id="{E625F8D5-A31D-DED3-E6AC-EF4C0702353F}"/>
              </a:ext>
            </a:extLst>
          </p:cNvPr>
          <p:cNvGrpSpPr/>
          <p:nvPr/>
        </p:nvGrpSpPr>
        <p:grpSpPr>
          <a:xfrm>
            <a:off x="3116847" y="1412631"/>
            <a:ext cx="1107263" cy="1251402"/>
            <a:chOff x="2354096" y="1132273"/>
            <a:chExt cx="1107263" cy="1251402"/>
          </a:xfrm>
        </p:grpSpPr>
        <p:sp>
          <p:nvSpPr>
            <p:cNvPr id="4" name="Google Shape;1934;p54">
              <a:extLst>
                <a:ext uri="{FF2B5EF4-FFF2-40B4-BE49-F238E27FC236}">
                  <a16:creationId xmlns:a16="http://schemas.microsoft.com/office/drawing/2014/main" xmlns="" id="{7BB6E463-275A-D1DE-E2D6-80610FD8787C}"/>
                </a:ext>
              </a:extLst>
            </p:cNvPr>
            <p:cNvSpPr/>
            <p:nvPr/>
          </p:nvSpPr>
          <p:spPr>
            <a:xfrm rot="10800000" flipH="1">
              <a:off x="2354096" y="1132273"/>
              <a:ext cx="359001" cy="359036"/>
            </a:xfrm>
            <a:custGeom>
              <a:avLst/>
              <a:gdLst/>
              <a:ahLst/>
              <a:cxnLst/>
              <a:rect l="l" t="t" r="r" b="b"/>
              <a:pathLst>
                <a:path w="10107" h="10108" extrusionOk="0">
                  <a:moveTo>
                    <a:pt x="0" y="4342"/>
                  </a:moveTo>
                  <a:cubicBezTo>
                    <a:pt x="0" y="8186"/>
                    <a:pt x="4697" y="10107"/>
                    <a:pt x="7402" y="7403"/>
                  </a:cubicBezTo>
                  <a:cubicBezTo>
                    <a:pt x="10106" y="4627"/>
                    <a:pt x="8185" y="1"/>
                    <a:pt x="4341" y="1"/>
                  </a:cubicBezTo>
                  <a:cubicBezTo>
                    <a:pt x="1922" y="1"/>
                    <a:pt x="0" y="1923"/>
                    <a:pt x="0" y="43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935;p54">
              <a:extLst>
                <a:ext uri="{FF2B5EF4-FFF2-40B4-BE49-F238E27FC236}">
                  <a16:creationId xmlns:a16="http://schemas.microsoft.com/office/drawing/2014/main" xmlns="" id="{458C29EF-E0C7-263A-18DC-7D83D2FA0FED}"/>
                </a:ext>
              </a:extLst>
            </p:cNvPr>
            <p:cNvSpPr/>
            <p:nvPr/>
          </p:nvSpPr>
          <p:spPr>
            <a:xfrm rot="10800000" flipH="1">
              <a:off x="2508286" y="1594917"/>
              <a:ext cx="953073" cy="788757"/>
            </a:xfrm>
            <a:custGeom>
              <a:avLst/>
              <a:gdLst/>
              <a:ahLst/>
              <a:cxnLst/>
              <a:rect l="l" t="t" r="r" b="b"/>
              <a:pathLst>
                <a:path w="26832" h="22206" fill="none" extrusionOk="0">
                  <a:moveTo>
                    <a:pt x="0" y="22206"/>
                  </a:moveTo>
                  <a:lnTo>
                    <a:pt x="0" y="2990"/>
                  </a:lnTo>
                  <a:cubicBezTo>
                    <a:pt x="0" y="1353"/>
                    <a:pt x="1282" y="1"/>
                    <a:pt x="2918" y="1"/>
                  </a:cubicBezTo>
                  <a:lnTo>
                    <a:pt x="26832" y="1"/>
                  </a:lnTo>
                </a:path>
              </a:pathLst>
            </a:custGeom>
            <a:solidFill>
              <a:schemeClr val="accent3"/>
            </a:solidFill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1937;p54">
            <a:extLst>
              <a:ext uri="{FF2B5EF4-FFF2-40B4-BE49-F238E27FC236}">
                <a16:creationId xmlns:a16="http://schemas.microsoft.com/office/drawing/2014/main" xmlns="" id="{029B55C0-4725-AC03-3F34-FA5205A977C5}"/>
              </a:ext>
            </a:extLst>
          </p:cNvPr>
          <p:cNvSpPr txBox="1"/>
          <p:nvPr/>
        </p:nvSpPr>
        <p:spPr>
          <a:xfrm>
            <a:off x="254203" y="1418940"/>
            <a:ext cx="2635684" cy="125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 err="1"/>
              <a:t>Xolislik</a:t>
            </a:r>
            <a:r>
              <a:rPr lang="en-US" sz="2400" dirty="0"/>
              <a:t> (</a:t>
            </a:r>
            <a:r>
              <a:rPr lang="en-US" sz="2400" dirty="0" err="1"/>
              <a:t>obyektivlik</a:t>
            </a:r>
            <a:r>
              <a:rPr lang="en-US" sz="2400" dirty="0"/>
              <a:t>) </a:t>
            </a:r>
            <a:endParaRPr sz="2400" dirty="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7" name="Google Shape;1945;p54">
            <a:extLst>
              <a:ext uri="{FF2B5EF4-FFF2-40B4-BE49-F238E27FC236}">
                <a16:creationId xmlns:a16="http://schemas.microsoft.com/office/drawing/2014/main" xmlns="" id="{9197E1CC-F64F-18A3-E8BA-E0E4EF11662C}"/>
              </a:ext>
            </a:extLst>
          </p:cNvPr>
          <p:cNvGrpSpPr/>
          <p:nvPr/>
        </p:nvGrpSpPr>
        <p:grpSpPr>
          <a:xfrm flipH="1">
            <a:off x="5012944" y="1412631"/>
            <a:ext cx="1107263" cy="1251402"/>
            <a:chOff x="2354096" y="1132273"/>
            <a:chExt cx="1107263" cy="1251402"/>
          </a:xfrm>
        </p:grpSpPr>
        <p:sp>
          <p:nvSpPr>
            <p:cNvPr id="8" name="Google Shape;1946;p54">
              <a:extLst>
                <a:ext uri="{FF2B5EF4-FFF2-40B4-BE49-F238E27FC236}">
                  <a16:creationId xmlns:a16="http://schemas.microsoft.com/office/drawing/2014/main" xmlns="" id="{1BE68CB5-A251-E99C-2258-7C766AE856FE}"/>
                </a:ext>
              </a:extLst>
            </p:cNvPr>
            <p:cNvSpPr/>
            <p:nvPr/>
          </p:nvSpPr>
          <p:spPr>
            <a:xfrm rot="10800000" flipH="1">
              <a:off x="2354096" y="1132273"/>
              <a:ext cx="359001" cy="359036"/>
            </a:xfrm>
            <a:custGeom>
              <a:avLst/>
              <a:gdLst/>
              <a:ahLst/>
              <a:cxnLst/>
              <a:rect l="l" t="t" r="r" b="b"/>
              <a:pathLst>
                <a:path w="10107" h="10108" extrusionOk="0">
                  <a:moveTo>
                    <a:pt x="0" y="4342"/>
                  </a:moveTo>
                  <a:cubicBezTo>
                    <a:pt x="0" y="8186"/>
                    <a:pt x="4697" y="10107"/>
                    <a:pt x="7402" y="7403"/>
                  </a:cubicBezTo>
                  <a:cubicBezTo>
                    <a:pt x="10106" y="4627"/>
                    <a:pt x="8185" y="1"/>
                    <a:pt x="4341" y="1"/>
                  </a:cubicBezTo>
                  <a:cubicBezTo>
                    <a:pt x="1922" y="1"/>
                    <a:pt x="0" y="1923"/>
                    <a:pt x="0" y="4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47;p54">
              <a:extLst>
                <a:ext uri="{FF2B5EF4-FFF2-40B4-BE49-F238E27FC236}">
                  <a16:creationId xmlns:a16="http://schemas.microsoft.com/office/drawing/2014/main" xmlns="" id="{1AC1D60A-201C-A035-E0EC-CA5A8C8541E8}"/>
                </a:ext>
              </a:extLst>
            </p:cNvPr>
            <p:cNvSpPr/>
            <p:nvPr/>
          </p:nvSpPr>
          <p:spPr>
            <a:xfrm rot="10800000" flipH="1">
              <a:off x="2508286" y="1594917"/>
              <a:ext cx="953073" cy="788757"/>
            </a:xfrm>
            <a:custGeom>
              <a:avLst/>
              <a:gdLst/>
              <a:ahLst/>
              <a:cxnLst/>
              <a:rect l="l" t="t" r="r" b="b"/>
              <a:pathLst>
                <a:path w="26832" h="22206" fill="none" extrusionOk="0">
                  <a:moveTo>
                    <a:pt x="0" y="22206"/>
                  </a:moveTo>
                  <a:lnTo>
                    <a:pt x="0" y="2990"/>
                  </a:lnTo>
                  <a:cubicBezTo>
                    <a:pt x="0" y="1353"/>
                    <a:pt x="1282" y="1"/>
                    <a:pt x="2918" y="1"/>
                  </a:cubicBezTo>
                  <a:lnTo>
                    <a:pt x="26832" y="1"/>
                  </a:lnTo>
                </a:path>
              </a:pathLst>
            </a:custGeom>
            <a:solidFill>
              <a:schemeClr val="accent3"/>
            </a:solidFill>
            <a:ln w="38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1949;p54">
            <a:extLst>
              <a:ext uri="{FF2B5EF4-FFF2-40B4-BE49-F238E27FC236}">
                <a16:creationId xmlns:a16="http://schemas.microsoft.com/office/drawing/2014/main" xmlns="" id="{A2711206-F0DF-795E-3A45-496B0BBF0CE6}"/>
              </a:ext>
            </a:extLst>
          </p:cNvPr>
          <p:cNvSpPr txBox="1"/>
          <p:nvPr/>
        </p:nvSpPr>
        <p:spPr>
          <a:xfrm flipH="1">
            <a:off x="6217062" y="1250732"/>
            <a:ext cx="2862969" cy="1261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 err="1"/>
              <a:t>Tizimlilik</a:t>
            </a:r>
            <a:r>
              <a:rPr lang="en-US" sz="2400" dirty="0"/>
              <a:t> (</a:t>
            </a:r>
            <a:r>
              <a:rPr lang="en-US" sz="2400" dirty="0" err="1"/>
              <a:t>sistemalilik</a:t>
            </a:r>
            <a:r>
              <a:rPr lang="en-US" sz="2400" dirty="0"/>
              <a:t>) </a:t>
            </a:r>
            <a:endParaRPr sz="2400" dirty="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11" name="Google Shape;1953;p54">
            <a:extLst>
              <a:ext uri="{FF2B5EF4-FFF2-40B4-BE49-F238E27FC236}">
                <a16:creationId xmlns:a16="http://schemas.microsoft.com/office/drawing/2014/main" xmlns="" id="{53EAF2E3-F1A0-3776-A056-4FAF21569726}"/>
              </a:ext>
            </a:extLst>
          </p:cNvPr>
          <p:cNvGrpSpPr/>
          <p:nvPr/>
        </p:nvGrpSpPr>
        <p:grpSpPr>
          <a:xfrm>
            <a:off x="3870251" y="1705591"/>
            <a:ext cx="1556966" cy="1579870"/>
            <a:chOff x="3566045" y="1705590"/>
            <a:chExt cx="2097775" cy="2382450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12" name="Google Shape;1954;p54">
              <a:extLst>
                <a:ext uri="{FF2B5EF4-FFF2-40B4-BE49-F238E27FC236}">
                  <a16:creationId xmlns:a16="http://schemas.microsoft.com/office/drawing/2014/main" xmlns="" id="{CE2AB664-200D-557D-C8E5-76DCC5BD0ADF}"/>
                </a:ext>
              </a:extLst>
            </p:cNvPr>
            <p:cNvGrpSpPr/>
            <p:nvPr/>
          </p:nvGrpSpPr>
          <p:grpSpPr>
            <a:xfrm>
              <a:off x="3566045" y="1705590"/>
              <a:ext cx="2097775" cy="2382450"/>
              <a:chOff x="3526234" y="1778675"/>
              <a:chExt cx="2097775" cy="2382450"/>
            </a:xfrm>
            <a:grpFill/>
          </p:grpSpPr>
          <p:sp>
            <p:nvSpPr>
              <p:cNvPr id="17" name="Google Shape;1955;p54">
                <a:extLst>
                  <a:ext uri="{FF2B5EF4-FFF2-40B4-BE49-F238E27FC236}">
                    <a16:creationId xmlns:a16="http://schemas.microsoft.com/office/drawing/2014/main" xmlns="" id="{A29FB990-9DE7-4163-F764-677F7A1F6D9E}"/>
                  </a:ext>
                </a:extLst>
              </p:cNvPr>
              <p:cNvSpPr/>
              <p:nvPr/>
            </p:nvSpPr>
            <p:spPr>
              <a:xfrm>
                <a:off x="4248609" y="3687825"/>
                <a:ext cx="653025" cy="119225"/>
              </a:xfrm>
              <a:custGeom>
                <a:avLst/>
                <a:gdLst/>
                <a:ahLst/>
                <a:cxnLst/>
                <a:rect l="l" t="t" r="r" b="b"/>
                <a:pathLst>
                  <a:path w="26121" h="4769" extrusionOk="0">
                    <a:moveTo>
                      <a:pt x="23771" y="4768"/>
                    </a:moveTo>
                    <a:lnTo>
                      <a:pt x="2420" y="4768"/>
                    </a:lnTo>
                    <a:cubicBezTo>
                      <a:pt x="1068" y="4768"/>
                      <a:pt x="0" y="3701"/>
                      <a:pt x="0" y="2349"/>
                    </a:cubicBezTo>
                    <a:lnTo>
                      <a:pt x="0" y="2349"/>
                    </a:lnTo>
                    <a:cubicBezTo>
                      <a:pt x="0" y="1068"/>
                      <a:pt x="1068" y="0"/>
                      <a:pt x="2420" y="0"/>
                    </a:cubicBezTo>
                    <a:lnTo>
                      <a:pt x="23771" y="0"/>
                    </a:lnTo>
                    <a:cubicBezTo>
                      <a:pt x="25053" y="0"/>
                      <a:pt x="26120" y="1068"/>
                      <a:pt x="26120" y="2349"/>
                    </a:cubicBezTo>
                    <a:lnTo>
                      <a:pt x="26120" y="2349"/>
                    </a:lnTo>
                    <a:cubicBezTo>
                      <a:pt x="26120" y="3701"/>
                      <a:pt x="25053" y="4768"/>
                      <a:pt x="23771" y="47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956;p54">
                <a:extLst>
                  <a:ext uri="{FF2B5EF4-FFF2-40B4-BE49-F238E27FC236}">
                    <a16:creationId xmlns:a16="http://schemas.microsoft.com/office/drawing/2014/main" xmlns="" id="{06B3221E-0C9E-98BD-CB35-C6F0E4DBF1D6}"/>
                  </a:ext>
                </a:extLst>
              </p:cNvPr>
              <p:cNvSpPr/>
              <p:nvPr/>
            </p:nvSpPr>
            <p:spPr>
              <a:xfrm>
                <a:off x="4248609" y="3807025"/>
                <a:ext cx="653025" cy="119225"/>
              </a:xfrm>
              <a:custGeom>
                <a:avLst/>
                <a:gdLst/>
                <a:ahLst/>
                <a:cxnLst/>
                <a:rect l="l" t="t" r="r" b="b"/>
                <a:pathLst>
                  <a:path w="26121" h="4769" extrusionOk="0">
                    <a:moveTo>
                      <a:pt x="23771" y="4769"/>
                    </a:moveTo>
                    <a:lnTo>
                      <a:pt x="2420" y="4769"/>
                    </a:lnTo>
                    <a:cubicBezTo>
                      <a:pt x="1068" y="4769"/>
                      <a:pt x="0" y="3701"/>
                      <a:pt x="0" y="2420"/>
                    </a:cubicBezTo>
                    <a:lnTo>
                      <a:pt x="0" y="2420"/>
                    </a:lnTo>
                    <a:cubicBezTo>
                      <a:pt x="0" y="1068"/>
                      <a:pt x="1068" y="0"/>
                      <a:pt x="2420" y="0"/>
                    </a:cubicBezTo>
                    <a:lnTo>
                      <a:pt x="23771" y="0"/>
                    </a:lnTo>
                    <a:cubicBezTo>
                      <a:pt x="25053" y="0"/>
                      <a:pt x="26120" y="1068"/>
                      <a:pt x="26120" y="2420"/>
                    </a:cubicBezTo>
                    <a:lnTo>
                      <a:pt x="26120" y="2420"/>
                    </a:lnTo>
                    <a:cubicBezTo>
                      <a:pt x="26120" y="3701"/>
                      <a:pt x="25053" y="4769"/>
                      <a:pt x="23771" y="47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57;p54">
                <a:extLst>
                  <a:ext uri="{FF2B5EF4-FFF2-40B4-BE49-F238E27FC236}">
                    <a16:creationId xmlns:a16="http://schemas.microsoft.com/office/drawing/2014/main" xmlns="" id="{F0E53965-60BA-9358-C99E-0B2533D6ADF2}"/>
                  </a:ext>
                </a:extLst>
              </p:cNvPr>
              <p:cNvSpPr/>
              <p:nvPr/>
            </p:nvSpPr>
            <p:spPr>
              <a:xfrm>
                <a:off x="4248609" y="3926225"/>
                <a:ext cx="653025" cy="119250"/>
              </a:xfrm>
              <a:custGeom>
                <a:avLst/>
                <a:gdLst/>
                <a:ahLst/>
                <a:cxnLst/>
                <a:rect l="l" t="t" r="r" b="b"/>
                <a:pathLst>
                  <a:path w="26121" h="4770" extrusionOk="0">
                    <a:moveTo>
                      <a:pt x="23771" y="4769"/>
                    </a:moveTo>
                    <a:lnTo>
                      <a:pt x="2420" y="4769"/>
                    </a:lnTo>
                    <a:cubicBezTo>
                      <a:pt x="1068" y="4769"/>
                      <a:pt x="0" y="3702"/>
                      <a:pt x="0" y="2421"/>
                    </a:cubicBezTo>
                    <a:lnTo>
                      <a:pt x="0" y="2421"/>
                    </a:lnTo>
                    <a:cubicBezTo>
                      <a:pt x="0" y="1068"/>
                      <a:pt x="1068" y="1"/>
                      <a:pt x="2420" y="1"/>
                    </a:cubicBezTo>
                    <a:lnTo>
                      <a:pt x="23771" y="1"/>
                    </a:lnTo>
                    <a:cubicBezTo>
                      <a:pt x="25053" y="1"/>
                      <a:pt x="26120" y="1068"/>
                      <a:pt x="26120" y="2421"/>
                    </a:cubicBezTo>
                    <a:lnTo>
                      <a:pt x="26120" y="2421"/>
                    </a:lnTo>
                    <a:cubicBezTo>
                      <a:pt x="26120" y="3702"/>
                      <a:pt x="25053" y="4769"/>
                      <a:pt x="23771" y="47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958;p54">
                <a:extLst>
                  <a:ext uri="{FF2B5EF4-FFF2-40B4-BE49-F238E27FC236}">
                    <a16:creationId xmlns:a16="http://schemas.microsoft.com/office/drawing/2014/main" xmlns="" id="{32EB0E2F-9A02-417B-DB43-BAB655EDF95A}"/>
                  </a:ext>
                </a:extLst>
              </p:cNvPr>
              <p:cNvSpPr/>
              <p:nvPr/>
            </p:nvSpPr>
            <p:spPr>
              <a:xfrm>
                <a:off x="4458559" y="4043675"/>
                <a:ext cx="234900" cy="117450"/>
              </a:xfrm>
              <a:custGeom>
                <a:avLst/>
                <a:gdLst/>
                <a:ahLst/>
                <a:cxnLst/>
                <a:rect l="l" t="t" r="r" b="b"/>
                <a:pathLst>
                  <a:path w="9396" h="4698" extrusionOk="0">
                    <a:moveTo>
                      <a:pt x="9395" y="0"/>
                    </a:moveTo>
                    <a:cubicBezTo>
                      <a:pt x="9395" y="2633"/>
                      <a:pt x="7260" y="4697"/>
                      <a:pt x="4698" y="4697"/>
                    </a:cubicBezTo>
                    <a:cubicBezTo>
                      <a:pt x="2065" y="4697"/>
                      <a:pt x="1" y="263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" name="Google Shape;1959;p54">
                <a:extLst>
                  <a:ext uri="{FF2B5EF4-FFF2-40B4-BE49-F238E27FC236}">
                    <a16:creationId xmlns:a16="http://schemas.microsoft.com/office/drawing/2014/main" xmlns="" id="{90DCF5C9-1384-A971-6857-82B608C28BFB}"/>
                  </a:ext>
                </a:extLst>
              </p:cNvPr>
              <p:cNvGrpSpPr/>
              <p:nvPr/>
            </p:nvGrpSpPr>
            <p:grpSpPr>
              <a:xfrm>
                <a:off x="3526234" y="1778675"/>
                <a:ext cx="2097775" cy="1909175"/>
                <a:chOff x="3526234" y="1778675"/>
                <a:chExt cx="2097775" cy="1909175"/>
              </a:xfrm>
              <a:grpFill/>
            </p:grpSpPr>
            <p:sp>
              <p:nvSpPr>
                <p:cNvPr id="22" name="Google Shape;1960;p54">
                  <a:extLst>
                    <a:ext uri="{FF2B5EF4-FFF2-40B4-BE49-F238E27FC236}">
                      <a16:creationId xmlns:a16="http://schemas.microsoft.com/office/drawing/2014/main" xmlns="" id="{0C743558-A662-41FB-8664-1991F9A9901A}"/>
                    </a:ext>
                  </a:extLst>
                </p:cNvPr>
                <p:cNvSpPr/>
                <p:nvPr/>
              </p:nvSpPr>
              <p:spPr>
                <a:xfrm>
                  <a:off x="3711259" y="1924575"/>
                  <a:ext cx="1576475" cy="17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59" h="70531" extrusionOk="0">
                      <a:moveTo>
                        <a:pt x="62987" y="36297"/>
                      </a:moveTo>
                      <a:cubicBezTo>
                        <a:pt x="63058" y="13594"/>
                        <a:pt x="37935" y="0"/>
                        <a:pt x="18932" y="12384"/>
                      </a:cubicBezTo>
                      <a:cubicBezTo>
                        <a:pt x="1" y="24768"/>
                        <a:pt x="2350" y="53236"/>
                        <a:pt x="23131" y="62274"/>
                      </a:cubicBezTo>
                      <a:cubicBezTo>
                        <a:pt x="23985" y="62630"/>
                        <a:pt x="24484" y="63484"/>
                        <a:pt x="24484" y="64409"/>
                      </a:cubicBezTo>
                      <a:lnTo>
                        <a:pt x="24484" y="70530"/>
                      </a:lnTo>
                      <a:lnTo>
                        <a:pt x="44625" y="70530"/>
                      </a:lnTo>
                      <a:lnTo>
                        <a:pt x="44625" y="64409"/>
                      </a:lnTo>
                      <a:cubicBezTo>
                        <a:pt x="44625" y="63484"/>
                        <a:pt x="45123" y="62630"/>
                        <a:pt x="45977" y="62274"/>
                      </a:cubicBezTo>
                      <a:cubicBezTo>
                        <a:pt x="56297" y="57791"/>
                        <a:pt x="62987" y="47542"/>
                        <a:pt x="62987" y="3629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" name="Google Shape;1961;p54">
                  <a:extLst>
                    <a:ext uri="{FF2B5EF4-FFF2-40B4-BE49-F238E27FC236}">
                      <a16:creationId xmlns:a16="http://schemas.microsoft.com/office/drawing/2014/main" xmlns="" id="{73140A82-7D6F-9065-0B5E-75F238F9905B}"/>
                    </a:ext>
                  </a:extLst>
                </p:cNvPr>
                <p:cNvSpPr/>
                <p:nvPr/>
              </p:nvSpPr>
              <p:spPr>
                <a:xfrm>
                  <a:off x="4559984" y="1784000"/>
                  <a:ext cx="30275" cy="26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10463" extrusionOk="0">
                      <a:moveTo>
                        <a:pt x="605" y="1"/>
                      </a:moveTo>
                      <a:cubicBezTo>
                        <a:pt x="303" y="1"/>
                        <a:pt x="0" y="214"/>
                        <a:pt x="0" y="641"/>
                      </a:cubicBezTo>
                      <a:lnTo>
                        <a:pt x="0" y="9894"/>
                      </a:lnTo>
                      <a:cubicBezTo>
                        <a:pt x="0" y="10178"/>
                        <a:pt x="285" y="10463"/>
                        <a:pt x="641" y="10463"/>
                      </a:cubicBezTo>
                      <a:cubicBezTo>
                        <a:pt x="926" y="10463"/>
                        <a:pt x="1210" y="10178"/>
                        <a:pt x="1210" y="9894"/>
                      </a:cubicBezTo>
                      <a:lnTo>
                        <a:pt x="1210" y="641"/>
                      </a:lnTo>
                      <a:cubicBezTo>
                        <a:pt x="1210" y="214"/>
                        <a:pt x="908" y="1"/>
                        <a:pt x="60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1962;p54">
                  <a:extLst>
                    <a:ext uri="{FF2B5EF4-FFF2-40B4-BE49-F238E27FC236}">
                      <a16:creationId xmlns:a16="http://schemas.microsoft.com/office/drawing/2014/main" xmlns="" id="{7EEA9F86-F5F4-BF71-ED48-2AE3626558FA}"/>
                    </a:ext>
                  </a:extLst>
                </p:cNvPr>
                <p:cNvSpPr/>
                <p:nvPr/>
              </p:nvSpPr>
              <p:spPr>
                <a:xfrm>
                  <a:off x="5124009" y="2075800"/>
                  <a:ext cx="206425" cy="20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7" h="8186" extrusionOk="0">
                      <a:moveTo>
                        <a:pt x="712" y="8185"/>
                      </a:moveTo>
                      <a:cubicBezTo>
                        <a:pt x="499" y="8185"/>
                        <a:pt x="356" y="8114"/>
                        <a:pt x="285" y="7972"/>
                      </a:cubicBezTo>
                      <a:cubicBezTo>
                        <a:pt x="0" y="7758"/>
                        <a:pt x="0" y="7403"/>
                        <a:pt x="285" y="7189"/>
                      </a:cubicBezTo>
                      <a:lnTo>
                        <a:pt x="6833" y="641"/>
                      </a:lnTo>
                      <a:cubicBezTo>
                        <a:pt x="7402" y="1"/>
                        <a:pt x="8256" y="926"/>
                        <a:pt x="7687" y="1495"/>
                      </a:cubicBezTo>
                      <a:lnTo>
                        <a:pt x="1139" y="8043"/>
                      </a:lnTo>
                      <a:cubicBezTo>
                        <a:pt x="997" y="8114"/>
                        <a:pt x="854" y="8185"/>
                        <a:pt x="712" y="81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1963;p54">
                  <a:extLst>
                    <a:ext uri="{FF2B5EF4-FFF2-40B4-BE49-F238E27FC236}">
                      <a16:creationId xmlns:a16="http://schemas.microsoft.com/office/drawing/2014/main" xmlns="" id="{6DC3F15A-B854-041F-6560-A47DBC4707E4}"/>
                    </a:ext>
                  </a:extLst>
                </p:cNvPr>
                <p:cNvSpPr/>
                <p:nvPr/>
              </p:nvSpPr>
              <p:spPr>
                <a:xfrm>
                  <a:off x="5358859" y="2814200"/>
                  <a:ext cx="265150" cy="3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6" h="1353" extrusionOk="0">
                      <a:moveTo>
                        <a:pt x="9894" y="1282"/>
                      </a:moveTo>
                      <a:lnTo>
                        <a:pt x="641" y="1282"/>
                      </a:lnTo>
                      <a:cubicBezTo>
                        <a:pt x="1" y="1353"/>
                        <a:pt x="1" y="0"/>
                        <a:pt x="641" y="72"/>
                      </a:cubicBezTo>
                      <a:lnTo>
                        <a:pt x="9894" y="72"/>
                      </a:lnTo>
                      <a:cubicBezTo>
                        <a:pt x="10605" y="0"/>
                        <a:pt x="10605" y="1353"/>
                        <a:pt x="9894" y="12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1964;p54">
                  <a:extLst>
                    <a:ext uri="{FF2B5EF4-FFF2-40B4-BE49-F238E27FC236}">
                      <a16:creationId xmlns:a16="http://schemas.microsoft.com/office/drawing/2014/main" xmlns="" id="{95D26FFC-E3C4-5830-040D-2BA68064F180}"/>
                    </a:ext>
                  </a:extLst>
                </p:cNvPr>
                <p:cNvSpPr/>
                <p:nvPr/>
              </p:nvSpPr>
              <p:spPr>
                <a:xfrm>
                  <a:off x="5115109" y="3371100"/>
                  <a:ext cx="208200" cy="20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8" h="8186" extrusionOk="0">
                      <a:moveTo>
                        <a:pt x="7616" y="8185"/>
                      </a:moveTo>
                      <a:cubicBezTo>
                        <a:pt x="7402" y="8185"/>
                        <a:pt x="7260" y="8114"/>
                        <a:pt x="7189" y="7972"/>
                      </a:cubicBezTo>
                      <a:lnTo>
                        <a:pt x="641" y="1424"/>
                      </a:lnTo>
                      <a:cubicBezTo>
                        <a:pt x="1" y="855"/>
                        <a:pt x="926" y="1"/>
                        <a:pt x="1495" y="570"/>
                      </a:cubicBezTo>
                      <a:lnTo>
                        <a:pt x="8043" y="7118"/>
                      </a:lnTo>
                      <a:cubicBezTo>
                        <a:pt x="8328" y="7331"/>
                        <a:pt x="8328" y="7758"/>
                        <a:pt x="8043" y="7972"/>
                      </a:cubicBezTo>
                      <a:cubicBezTo>
                        <a:pt x="7900" y="8114"/>
                        <a:pt x="7758" y="8185"/>
                        <a:pt x="7616" y="81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1965;p54">
                  <a:extLst>
                    <a:ext uri="{FF2B5EF4-FFF2-40B4-BE49-F238E27FC236}">
                      <a16:creationId xmlns:a16="http://schemas.microsoft.com/office/drawing/2014/main" xmlns="" id="{CB85481D-F648-75E0-B02D-A35E23F3EA61}"/>
                    </a:ext>
                  </a:extLst>
                </p:cNvPr>
                <p:cNvSpPr/>
                <p:nvPr/>
              </p:nvSpPr>
              <p:spPr>
                <a:xfrm>
                  <a:off x="3828709" y="3371100"/>
                  <a:ext cx="206400" cy="20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6" h="8186" extrusionOk="0">
                      <a:moveTo>
                        <a:pt x="712" y="8185"/>
                      </a:moveTo>
                      <a:cubicBezTo>
                        <a:pt x="498" y="8185"/>
                        <a:pt x="356" y="8114"/>
                        <a:pt x="285" y="7972"/>
                      </a:cubicBezTo>
                      <a:cubicBezTo>
                        <a:pt x="0" y="7758"/>
                        <a:pt x="0" y="7331"/>
                        <a:pt x="285" y="7118"/>
                      </a:cubicBezTo>
                      <a:lnTo>
                        <a:pt x="6833" y="641"/>
                      </a:lnTo>
                      <a:cubicBezTo>
                        <a:pt x="7402" y="1"/>
                        <a:pt x="8256" y="926"/>
                        <a:pt x="7687" y="1495"/>
                      </a:cubicBezTo>
                      <a:lnTo>
                        <a:pt x="1139" y="7972"/>
                      </a:lnTo>
                      <a:cubicBezTo>
                        <a:pt x="997" y="8114"/>
                        <a:pt x="854" y="8185"/>
                        <a:pt x="712" y="81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966;p54">
                  <a:extLst>
                    <a:ext uri="{FF2B5EF4-FFF2-40B4-BE49-F238E27FC236}">
                      <a16:creationId xmlns:a16="http://schemas.microsoft.com/office/drawing/2014/main" xmlns="" id="{311C822F-BA3A-EF5D-5471-8C93C77191CC}"/>
                    </a:ext>
                  </a:extLst>
                </p:cNvPr>
                <p:cNvSpPr/>
                <p:nvPr/>
              </p:nvSpPr>
              <p:spPr>
                <a:xfrm>
                  <a:off x="3526234" y="2814200"/>
                  <a:ext cx="265125" cy="3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5" h="1353" extrusionOk="0">
                      <a:moveTo>
                        <a:pt x="9964" y="1282"/>
                      </a:moveTo>
                      <a:lnTo>
                        <a:pt x="712" y="1282"/>
                      </a:lnTo>
                      <a:cubicBezTo>
                        <a:pt x="0" y="1353"/>
                        <a:pt x="0" y="0"/>
                        <a:pt x="712" y="72"/>
                      </a:cubicBezTo>
                      <a:lnTo>
                        <a:pt x="9964" y="72"/>
                      </a:lnTo>
                      <a:cubicBezTo>
                        <a:pt x="10605" y="0"/>
                        <a:pt x="10605" y="1353"/>
                        <a:pt x="9964" y="12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967;p54">
                  <a:extLst>
                    <a:ext uri="{FF2B5EF4-FFF2-40B4-BE49-F238E27FC236}">
                      <a16:creationId xmlns:a16="http://schemas.microsoft.com/office/drawing/2014/main" xmlns="" id="{57D0E63D-F8AC-15B2-5172-2833BEBE11D7}"/>
                    </a:ext>
                  </a:extLst>
                </p:cNvPr>
                <p:cNvSpPr/>
                <p:nvPr/>
              </p:nvSpPr>
              <p:spPr>
                <a:xfrm>
                  <a:off x="3819809" y="2075800"/>
                  <a:ext cx="208200" cy="20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8" h="8186" extrusionOk="0">
                      <a:moveTo>
                        <a:pt x="7616" y="8185"/>
                      </a:moveTo>
                      <a:cubicBezTo>
                        <a:pt x="7402" y="8185"/>
                        <a:pt x="7260" y="8114"/>
                        <a:pt x="7189" y="8043"/>
                      </a:cubicBezTo>
                      <a:lnTo>
                        <a:pt x="641" y="1495"/>
                      </a:lnTo>
                      <a:cubicBezTo>
                        <a:pt x="0" y="855"/>
                        <a:pt x="926" y="1"/>
                        <a:pt x="1495" y="570"/>
                      </a:cubicBezTo>
                      <a:lnTo>
                        <a:pt x="8043" y="7189"/>
                      </a:lnTo>
                      <a:cubicBezTo>
                        <a:pt x="8327" y="7403"/>
                        <a:pt x="8327" y="7830"/>
                        <a:pt x="8043" y="8043"/>
                      </a:cubicBezTo>
                      <a:cubicBezTo>
                        <a:pt x="7900" y="8185"/>
                        <a:pt x="7758" y="8185"/>
                        <a:pt x="7616" y="81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968;p54">
                  <a:extLst>
                    <a:ext uri="{FF2B5EF4-FFF2-40B4-BE49-F238E27FC236}">
                      <a16:creationId xmlns:a16="http://schemas.microsoft.com/office/drawing/2014/main" xmlns="" id="{907B3CD7-EEA5-4084-7B9B-E51A72140DA9}"/>
                    </a:ext>
                  </a:extLst>
                </p:cNvPr>
                <p:cNvSpPr/>
                <p:nvPr/>
              </p:nvSpPr>
              <p:spPr>
                <a:xfrm>
                  <a:off x="4559984" y="1778675"/>
                  <a:ext cx="30275" cy="2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10676" extrusionOk="0">
                      <a:moveTo>
                        <a:pt x="641" y="10676"/>
                      </a:moveTo>
                      <a:cubicBezTo>
                        <a:pt x="285" y="10676"/>
                        <a:pt x="0" y="10391"/>
                        <a:pt x="0" y="10107"/>
                      </a:cubicBezTo>
                      <a:lnTo>
                        <a:pt x="0" y="854"/>
                      </a:lnTo>
                      <a:cubicBezTo>
                        <a:pt x="0" y="0"/>
                        <a:pt x="1210" y="0"/>
                        <a:pt x="1210" y="854"/>
                      </a:cubicBezTo>
                      <a:lnTo>
                        <a:pt x="1210" y="10107"/>
                      </a:lnTo>
                      <a:cubicBezTo>
                        <a:pt x="1210" y="10391"/>
                        <a:pt x="926" y="10676"/>
                        <a:pt x="641" y="106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" name="Google Shape;1969;p54">
              <a:extLst>
                <a:ext uri="{FF2B5EF4-FFF2-40B4-BE49-F238E27FC236}">
                  <a16:creationId xmlns:a16="http://schemas.microsoft.com/office/drawing/2014/main" xmlns="" id="{ECD923CB-594B-B79D-7BC7-19AD98161576}"/>
                </a:ext>
              </a:extLst>
            </p:cNvPr>
            <p:cNvGrpSpPr/>
            <p:nvPr/>
          </p:nvGrpSpPr>
          <p:grpSpPr>
            <a:xfrm>
              <a:off x="4309153" y="2790886"/>
              <a:ext cx="611566" cy="809200"/>
              <a:chOff x="4265241" y="2852234"/>
              <a:chExt cx="611566" cy="809200"/>
            </a:xfrm>
            <a:grpFill/>
          </p:grpSpPr>
          <p:sp>
            <p:nvSpPr>
              <p:cNvPr id="14" name="Google Shape;1970;p54">
                <a:extLst>
                  <a:ext uri="{FF2B5EF4-FFF2-40B4-BE49-F238E27FC236}">
                    <a16:creationId xmlns:a16="http://schemas.microsoft.com/office/drawing/2014/main" xmlns="" id="{29DF77A8-BF27-B8B0-0717-6923D9170316}"/>
                  </a:ext>
                </a:extLst>
              </p:cNvPr>
              <p:cNvSpPr/>
              <p:nvPr/>
            </p:nvSpPr>
            <p:spPr>
              <a:xfrm>
                <a:off x="4329781" y="3023004"/>
                <a:ext cx="79445" cy="63843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7795" fill="none" extrusionOk="0">
                    <a:moveTo>
                      <a:pt x="970" y="7795"/>
                    </a:moveTo>
                    <a:lnTo>
                      <a:pt x="970" y="7795"/>
                    </a:lnTo>
                    <a:cubicBezTo>
                      <a:pt x="970" y="6389"/>
                      <a:pt x="849" y="4983"/>
                      <a:pt x="606" y="3589"/>
                    </a:cubicBezTo>
                    <a:lnTo>
                      <a:pt x="0" y="1"/>
                    </a:lnTo>
                  </a:path>
                </a:pathLst>
              </a:custGeom>
              <a:grpFill/>
              <a:ln w="28575" cap="flat" cmpd="sng">
                <a:solidFill>
                  <a:schemeClr val="accent5"/>
                </a:solidFill>
                <a:prstDash val="solid"/>
                <a:miter lim="121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971;p54">
                <a:extLst>
                  <a:ext uri="{FF2B5EF4-FFF2-40B4-BE49-F238E27FC236}">
                    <a16:creationId xmlns:a16="http://schemas.microsoft.com/office/drawing/2014/main" xmlns="" id="{55A03290-0685-8C6D-16ED-04E93217A3E2}"/>
                  </a:ext>
                </a:extLst>
              </p:cNvPr>
              <p:cNvSpPr/>
              <p:nvPr/>
            </p:nvSpPr>
            <p:spPr>
              <a:xfrm>
                <a:off x="4733812" y="3023004"/>
                <a:ext cx="80510" cy="63843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7795" fill="none" extrusionOk="0">
                    <a:moveTo>
                      <a:pt x="13" y="7795"/>
                    </a:moveTo>
                    <a:lnTo>
                      <a:pt x="13" y="7795"/>
                    </a:lnTo>
                    <a:cubicBezTo>
                      <a:pt x="0" y="6389"/>
                      <a:pt x="122" y="4983"/>
                      <a:pt x="364" y="3589"/>
                    </a:cubicBezTo>
                    <a:lnTo>
                      <a:pt x="982" y="1"/>
                    </a:lnTo>
                  </a:path>
                </a:pathLst>
              </a:custGeom>
              <a:grpFill/>
              <a:ln w="28575" cap="flat" cmpd="sng">
                <a:solidFill>
                  <a:schemeClr val="accent5"/>
                </a:solidFill>
                <a:prstDash val="solid"/>
                <a:miter lim="121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972;p54">
                <a:extLst>
                  <a:ext uri="{FF2B5EF4-FFF2-40B4-BE49-F238E27FC236}">
                    <a16:creationId xmlns:a16="http://schemas.microsoft.com/office/drawing/2014/main" xmlns="" id="{53721529-22D1-BF8A-5BA3-24E549BDF292}"/>
                  </a:ext>
                </a:extLst>
              </p:cNvPr>
              <p:cNvSpPr/>
              <p:nvPr/>
            </p:nvSpPr>
            <p:spPr>
              <a:xfrm>
                <a:off x="4265241" y="2852234"/>
                <a:ext cx="611566" cy="216550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2644" fill="none" extrusionOk="0">
                    <a:moveTo>
                      <a:pt x="0" y="1952"/>
                    </a:moveTo>
                    <a:cubicBezTo>
                      <a:pt x="0" y="1952"/>
                      <a:pt x="1346" y="2595"/>
                      <a:pt x="2376" y="2267"/>
                    </a:cubicBezTo>
                    <a:cubicBezTo>
                      <a:pt x="3406" y="1928"/>
                      <a:pt x="3321" y="716"/>
                      <a:pt x="2861" y="352"/>
                    </a:cubicBezTo>
                    <a:cubicBezTo>
                      <a:pt x="2412" y="1"/>
                      <a:pt x="1612" y="558"/>
                      <a:pt x="1758" y="1419"/>
                    </a:cubicBezTo>
                    <a:cubicBezTo>
                      <a:pt x="1903" y="2352"/>
                      <a:pt x="2897" y="2498"/>
                      <a:pt x="4146" y="2510"/>
                    </a:cubicBezTo>
                    <a:cubicBezTo>
                      <a:pt x="5224" y="2510"/>
                      <a:pt x="5831" y="1722"/>
                      <a:pt x="5600" y="874"/>
                    </a:cubicBezTo>
                    <a:cubicBezTo>
                      <a:pt x="5358" y="25"/>
                      <a:pt x="4158" y="267"/>
                      <a:pt x="4352" y="1334"/>
                    </a:cubicBezTo>
                    <a:cubicBezTo>
                      <a:pt x="4546" y="2389"/>
                      <a:pt x="6012" y="2643"/>
                      <a:pt x="7467" y="2037"/>
                    </a:cubicBezTo>
                  </a:path>
                </a:pathLst>
              </a:custGeom>
              <a:grpFill/>
              <a:ln w="28575" cap="rnd" cmpd="sng">
                <a:solidFill>
                  <a:schemeClr val="accent5"/>
                </a:solidFill>
                <a:prstDash val="solid"/>
                <a:miter lim="121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" name="Google Shape;1973;p54">
            <a:extLst>
              <a:ext uri="{FF2B5EF4-FFF2-40B4-BE49-F238E27FC236}">
                <a16:creationId xmlns:a16="http://schemas.microsoft.com/office/drawing/2014/main" xmlns="" id="{AFB7DF90-A256-3E87-13C8-1E1B7C430395}"/>
              </a:ext>
            </a:extLst>
          </p:cNvPr>
          <p:cNvSpPr txBox="1"/>
          <p:nvPr/>
        </p:nvSpPr>
        <p:spPr>
          <a:xfrm>
            <a:off x="2668771" y="973093"/>
            <a:ext cx="709599" cy="515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 sz="24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2" name="Google Shape;1975;p54">
            <a:extLst>
              <a:ext uri="{FF2B5EF4-FFF2-40B4-BE49-F238E27FC236}">
                <a16:creationId xmlns:a16="http://schemas.microsoft.com/office/drawing/2014/main" xmlns="" id="{C767CD9E-1139-B3DA-80BA-40B61A305884}"/>
              </a:ext>
            </a:extLst>
          </p:cNvPr>
          <p:cNvSpPr txBox="1"/>
          <p:nvPr/>
        </p:nvSpPr>
        <p:spPr>
          <a:xfrm>
            <a:off x="5765630" y="973093"/>
            <a:ext cx="583627" cy="515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Fira Sans"/>
                <a:ea typeface="Fira Sans"/>
                <a:cs typeface="Fira Sans"/>
                <a:sym typeface="Fira Sans"/>
              </a:rPr>
              <a:t>2</a:t>
            </a:r>
            <a:endParaRPr sz="24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3" name="Google Shape;1973;p54">
            <a:extLst>
              <a:ext uri="{FF2B5EF4-FFF2-40B4-BE49-F238E27FC236}">
                <a16:creationId xmlns:a16="http://schemas.microsoft.com/office/drawing/2014/main" xmlns="" id="{137E3B4F-1637-78CA-EA71-08F439528006}"/>
              </a:ext>
            </a:extLst>
          </p:cNvPr>
          <p:cNvSpPr txBox="1"/>
          <p:nvPr/>
        </p:nvSpPr>
        <p:spPr>
          <a:xfrm>
            <a:off x="4325440" y="3191821"/>
            <a:ext cx="669057" cy="46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Fira Sans"/>
                <a:ea typeface="Fira Sans"/>
                <a:cs typeface="Fira Sans"/>
                <a:sym typeface="Fira Sans"/>
              </a:rPr>
              <a:t>3</a:t>
            </a:r>
            <a:endParaRPr sz="24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4" name="Google Shape;1937;p54">
            <a:extLst>
              <a:ext uri="{FF2B5EF4-FFF2-40B4-BE49-F238E27FC236}">
                <a16:creationId xmlns:a16="http://schemas.microsoft.com/office/drawing/2014/main" xmlns="" id="{88C380DA-E044-276F-2ECD-D1F110BD4EF0}"/>
              </a:ext>
            </a:extLst>
          </p:cNvPr>
          <p:cNvSpPr txBox="1"/>
          <p:nvPr/>
        </p:nvSpPr>
        <p:spPr>
          <a:xfrm>
            <a:off x="2781776" y="3254004"/>
            <a:ext cx="3888828" cy="122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 err="1"/>
              <a:t>Ko‘rgazmalilik</a:t>
            </a:r>
            <a:r>
              <a:rPr lang="en-US" sz="2400" dirty="0"/>
              <a:t> (</a:t>
            </a:r>
            <a:r>
              <a:rPr lang="en-US" sz="2400" dirty="0" err="1"/>
              <a:t>oshkoralik</a:t>
            </a:r>
            <a:r>
              <a:rPr lang="en-US" sz="2400" dirty="0"/>
              <a:t>)</a:t>
            </a:r>
            <a:endParaRPr lang="en-US" sz="2400" dirty="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35" name="Google Shape;668;p26">
            <a:extLst>
              <a:ext uri="{FF2B5EF4-FFF2-40B4-BE49-F238E27FC236}">
                <a16:creationId xmlns:a16="http://schemas.microsoft.com/office/drawing/2014/main" xmlns="" id="{AFC52C30-6773-750F-4961-0D5627D331F2}"/>
              </a:ext>
            </a:extLst>
          </p:cNvPr>
          <p:cNvGrpSpPr/>
          <p:nvPr/>
        </p:nvGrpSpPr>
        <p:grpSpPr>
          <a:xfrm>
            <a:off x="-159488" y="2927924"/>
            <a:ext cx="3191130" cy="2495434"/>
            <a:chOff x="2098575" y="1354925"/>
            <a:chExt cx="4946810" cy="2890847"/>
          </a:xfrm>
        </p:grpSpPr>
        <p:sp>
          <p:nvSpPr>
            <p:cNvPr id="36" name="Google Shape;669;p26">
              <a:extLst>
                <a:ext uri="{FF2B5EF4-FFF2-40B4-BE49-F238E27FC236}">
                  <a16:creationId xmlns:a16="http://schemas.microsoft.com/office/drawing/2014/main" xmlns="" id="{E90B8D0D-E8A8-8490-7729-16FC93E63B3F}"/>
                </a:ext>
              </a:extLst>
            </p:cNvPr>
            <p:cNvSpPr/>
            <p:nvPr/>
          </p:nvSpPr>
          <p:spPr>
            <a:xfrm>
              <a:off x="5706936" y="2362657"/>
              <a:ext cx="1292105" cy="1442025"/>
            </a:xfrm>
            <a:custGeom>
              <a:avLst/>
              <a:gdLst/>
              <a:ahLst/>
              <a:cxnLst/>
              <a:rect l="l" t="t" r="r" b="b"/>
              <a:pathLst>
                <a:path w="74163" h="82768" extrusionOk="0">
                  <a:moveTo>
                    <a:pt x="0" y="0"/>
                  </a:moveTo>
                  <a:lnTo>
                    <a:pt x="0" y="12465"/>
                  </a:lnTo>
                  <a:lnTo>
                    <a:pt x="17107" y="82768"/>
                  </a:lnTo>
                  <a:lnTo>
                    <a:pt x="74163" y="68738"/>
                  </a:lnTo>
                  <a:lnTo>
                    <a:pt x="70669" y="56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70;p26">
              <a:extLst>
                <a:ext uri="{FF2B5EF4-FFF2-40B4-BE49-F238E27FC236}">
                  <a16:creationId xmlns:a16="http://schemas.microsoft.com/office/drawing/2014/main" xmlns="" id="{1E5EF709-2135-F2A7-85F5-732CBCD70488}"/>
                </a:ext>
              </a:extLst>
            </p:cNvPr>
            <p:cNvSpPr/>
            <p:nvPr/>
          </p:nvSpPr>
          <p:spPr>
            <a:xfrm>
              <a:off x="6015882" y="3428548"/>
              <a:ext cx="983169" cy="350750"/>
            </a:xfrm>
            <a:custGeom>
              <a:avLst/>
              <a:gdLst/>
              <a:ahLst/>
              <a:cxnLst/>
              <a:rect l="l" t="t" r="r" b="b"/>
              <a:pathLst>
                <a:path w="56431" h="20132" extrusionOk="0">
                  <a:moveTo>
                    <a:pt x="56431" y="0"/>
                  </a:moveTo>
                  <a:lnTo>
                    <a:pt x="574" y="15542"/>
                  </a:lnTo>
                  <a:lnTo>
                    <a:pt x="1" y="20131"/>
                  </a:lnTo>
                  <a:lnTo>
                    <a:pt x="54970" y="6728"/>
                  </a:lnTo>
                  <a:lnTo>
                    <a:pt x="56431" y="0"/>
                  </a:lnTo>
                  <a:close/>
                </a:path>
              </a:pathLst>
            </a:custGeom>
            <a:solidFill>
              <a:srgbClr val="F2E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71;p26">
              <a:extLst>
                <a:ext uri="{FF2B5EF4-FFF2-40B4-BE49-F238E27FC236}">
                  <a16:creationId xmlns:a16="http://schemas.microsoft.com/office/drawing/2014/main" xmlns="" id="{0841E5DC-62DA-8771-8763-459EB6650ACE}"/>
                </a:ext>
              </a:extLst>
            </p:cNvPr>
            <p:cNvSpPr/>
            <p:nvPr/>
          </p:nvSpPr>
          <p:spPr>
            <a:xfrm>
              <a:off x="3008148" y="3710628"/>
              <a:ext cx="63627" cy="49079"/>
            </a:xfrm>
            <a:custGeom>
              <a:avLst/>
              <a:gdLst/>
              <a:ahLst/>
              <a:cxnLst/>
              <a:rect l="l" t="t" r="r" b="b"/>
              <a:pathLst>
                <a:path w="3652" h="2817" extrusionOk="0">
                  <a:moveTo>
                    <a:pt x="1826" y="0"/>
                  </a:moveTo>
                  <a:cubicBezTo>
                    <a:pt x="1" y="0"/>
                    <a:pt x="1" y="2817"/>
                    <a:pt x="1826" y="2817"/>
                  </a:cubicBezTo>
                  <a:cubicBezTo>
                    <a:pt x="3652" y="2817"/>
                    <a:pt x="3652" y="0"/>
                    <a:pt x="1826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72;p26">
              <a:extLst>
                <a:ext uri="{FF2B5EF4-FFF2-40B4-BE49-F238E27FC236}">
                  <a16:creationId xmlns:a16="http://schemas.microsoft.com/office/drawing/2014/main" xmlns="" id="{CE18A5FE-B41D-1F97-1829-35AD26E23922}"/>
                </a:ext>
              </a:extLst>
            </p:cNvPr>
            <p:cNvSpPr/>
            <p:nvPr/>
          </p:nvSpPr>
          <p:spPr>
            <a:xfrm>
              <a:off x="2795517" y="3647015"/>
              <a:ext cx="46361" cy="43626"/>
            </a:xfrm>
            <a:custGeom>
              <a:avLst/>
              <a:gdLst/>
              <a:ahLst/>
              <a:cxnLst/>
              <a:rect l="l" t="t" r="r" b="b"/>
              <a:pathLst>
                <a:path w="2661" h="2504" extrusionOk="0">
                  <a:moveTo>
                    <a:pt x="1253" y="1"/>
                  </a:moveTo>
                  <a:cubicBezTo>
                    <a:pt x="783" y="1"/>
                    <a:pt x="366" y="261"/>
                    <a:pt x="157" y="679"/>
                  </a:cubicBezTo>
                  <a:lnTo>
                    <a:pt x="53" y="939"/>
                  </a:lnTo>
                  <a:cubicBezTo>
                    <a:pt x="1" y="1148"/>
                    <a:pt x="1" y="1409"/>
                    <a:pt x="53" y="1617"/>
                  </a:cubicBezTo>
                  <a:cubicBezTo>
                    <a:pt x="105" y="1774"/>
                    <a:pt x="157" y="1930"/>
                    <a:pt x="262" y="2035"/>
                  </a:cubicBezTo>
                  <a:cubicBezTo>
                    <a:pt x="366" y="2139"/>
                    <a:pt x="470" y="2295"/>
                    <a:pt x="627" y="2347"/>
                  </a:cubicBezTo>
                  <a:cubicBezTo>
                    <a:pt x="835" y="2452"/>
                    <a:pt x="1044" y="2504"/>
                    <a:pt x="1253" y="2504"/>
                  </a:cubicBezTo>
                  <a:cubicBezTo>
                    <a:pt x="1513" y="2504"/>
                    <a:pt x="1722" y="2452"/>
                    <a:pt x="1931" y="2347"/>
                  </a:cubicBezTo>
                  <a:lnTo>
                    <a:pt x="1878" y="2347"/>
                  </a:lnTo>
                  <a:lnTo>
                    <a:pt x="2087" y="2243"/>
                  </a:lnTo>
                  <a:lnTo>
                    <a:pt x="2296" y="2035"/>
                  </a:lnTo>
                  <a:cubicBezTo>
                    <a:pt x="2400" y="1930"/>
                    <a:pt x="2504" y="1826"/>
                    <a:pt x="2556" y="1669"/>
                  </a:cubicBezTo>
                  <a:cubicBezTo>
                    <a:pt x="2609" y="1565"/>
                    <a:pt x="2609" y="1461"/>
                    <a:pt x="2609" y="1357"/>
                  </a:cubicBezTo>
                  <a:cubicBezTo>
                    <a:pt x="2661" y="1200"/>
                    <a:pt x="2661" y="1044"/>
                    <a:pt x="2609" y="887"/>
                  </a:cubicBezTo>
                  <a:lnTo>
                    <a:pt x="2504" y="574"/>
                  </a:lnTo>
                  <a:lnTo>
                    <a:pt x="2348" y="366"/>
                  </a:lnTo>
                  <a:cubicBezTo>
                    <a:pt x="2191" y="261"/>
                    <a:pt x="2087" y="157"/>
                    <a:pt x="1931" y="105"/>
                  </a:cubicBezTo>
                  <a:cubicBezTo>
                    <a:pt x="1774" y="53"/>
                    <a:pt x="1618" y="1"/>
                    <a:pt x="1461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73;p26">
              <a:extLst>
                <a:ext uri="{FF2B5EF4-FFF2-40B4-BE49-F238E27FC236}">
                  <a16:creationId xmlns:a16="http://schemas.microsoft.com/office/drawing/2014/main" xmlns="" id="{FA5976EE-2A12-4F8D-3FCF-CC11747E6B84}"/>
                </a:ext>
              </a:extLst>
            </p:cNvPr>
            <p:cNvSpPr/>
            <p:nvPr/>
          </p:nvSpPr>
          <p:spPr>
            <a:xfrm>
              <a:off x="5706936" y="2121848"/>
              <a:ext cx="1338449" cy="1577416"/>
            </a:xfrm>
            <a:custGeom>
              <a:avLst/>
              <a:gdLst/>
              <a:ahLst/>
              <a:cxnLst/>
              <a:rect l="l" t="t" r="r" b="b"/>
              <a:pathLst>
                <a:path w="76823" h="90539" extrusionOk="0">
                  <a:moveTo>
                    <a:pt x="55909" y="0"/>
                  </a:moveTo>
                  <a:lnTo>
                    <a:pt x="0" y="13821"/>
                  </a:lnTo>
                  <a:lnTo>
                    <a:pt x="18306" y="90539"/>
                  </a:lnTo>
                  <a:lnTo>
                    <a:pt x="76823" y="76562"/>
                  </a:lnTo>
                  <a:lnTo>
                    <a:pt x="559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74;p26">
              <a:extLst>
                <a:ext uri="{FF2B5EF4-FFF2-40B4-BE49-F238E27FC236}">
                  <a16:creationId xmlns:a16="http://schemas.microsoft.com/office/drawing/2014/main" xmlns="" id="{25DD9415-01F4-12A5-07EA-800C938006B3}"/>
                </a:ext>
              </a:extLst>
            </p:cNvPr>
            <p:cNvSpPr/>
            <p:nvPr/>
          </p:nvSpPr>
          <p:spPr>
            <a:xfrm>
              <a:off x="3696936" y="2549326"/>
              <a:ext cx="1041325" cy="1696446"/>
            </a:xfrm>
            <a:custGeom>
              <a:avLst/>
              <a:gdLst/>
              <a:ahLst/>
              <a:cxnLst/>
              <a:rect l="l" t="t" r="r" b="b"/>
              <a:pathLst>
                <a:path w="59769" h="97371" extrusionOk="0">
                  <a:moveTo>
                    <a:pt x="38125" y="0"/>
                  </a:moveTo>
                  <a:lnTo>
                    <a:pt x="29884" y="2295"/>
                  </a:lnTo>
                  <a:lnTo>
                    <a:pt x="0" y="93668"/>
                  </a:lnTo>
                  <a:lnTo>
                    <a:pt x="2243" y="97371"/>
                  </a:lnTo>
                  <a:lnTo>
                    <a:pt x="59768" y="82924"/>
                  </a:lnTo>
                  <a:lnTo>
                    <a:pt x="38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75;p26">
              <a:extLst>
                <a:ext uri="{FF2B5EF4-FFF2-40B4-BE49-F238E27FC236}">
                  <a16:creationId xmlns:a16="http://schemas.microsoft.com/office/drawing/2014/main" xmlns="" id="{75C4DB7C-2CD2-50EA-3BA8-3DFBAA119A00}"/>
                </a:ext>
              </a:extLst>
            </p:cNvPr>
            <p:cNvSpPr/>
            <p:nvPr/>
          </p:nvSpPr>
          <p:spPr>
            <a:xfrm>
              <a:off x="3716014" y="2508434"/>
              <a:ext cx="1004076" cy="1720977"/>
            </a:xfrm>
            <a:custGeom>
              <a:avLst/>
              <a:gdLst/>
              <a:ahLst/>
              <a:cxnLst/>
              <a:rect l="l" t="t" r="r" b="b"/>
              <a:pathLst>
                <a:path w="57631" h="98779" extrusionOk="0">
                  <a:moveTo>
                    <a:pt x="35882" y="0"/>
                  </a:moveTo>
                  <a:lnTo>
                    <a:pt x="29520" y="2347"/>
                  </a:lnTo>
                  <a:lnTo>
                    <a:pt x="1" y="95702"/>
                  </a:lnTo>
                  <a:lnTo>
                    <a:pt x="1722" y="98779"/>
                  </a:lnTo>
                  <a:lnTo>
                    <a:pt x="57630" y="84124"/>
                  </a:lnTo>
                  <a:lnTo>
                    <a:pt x="35882" y="0"/>
                  </a:lnTo>
                  <a:close/>
                </a:path>
              </a:pathLst>
            </a:custGeom>
            <a:solidFill>
              <a:srgbClr val="F2E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76;p26">
              <a:extLst>
                <a:ext uri="{FF2B5EF4-FFF2-40B4-BE49-F238E27FC236}">
                  <a16:creationId xmlns:a16="http://schemas.microsoft.com/office/drawing/2014/main" xmlns="" id="{4BE81ECE-F485-637F-1BCB-098CF51C751F}"/>
                </a:ext>
              </a:extLst>
            </p:cNvPr>
            <p:cNvSpPr/>
            <p:nvPr/>
          </p:nvSpPr>
          <p:spPr>
            <a:xfrm>
              <a:off x="3364364" y="2492979"/>
              <a:ext cx="1335713" cy="1688275"/>
            </a:xfrm>
            <a:custGeom>
              <a:avLst/>
              <a:gdLst/>
              <a:ahLst/>
              <a:cxnLst/>
              <a:rect l="l" t="t" r="r" b="b"/>
              <a:pathLst>
                <a:path w="76666" h="96902" extrusionOk="0">
                  <a:moveTo>
                    <a:pt x="55387" y="1"/>
                  </a:moveTo>
                  <a:lnTo>
                    <a:pt x="0" y="15386"/>
                  </a:lnTo>
                  <a:lnTo>
                    <a:pt x="19088" y="96902"/>
                  </a:lnTo>
                  <a:lnTo>
                    <a:pt x="76666" y="82038"/>
                  </a:lnTo>
                  <a:lnTo>
                    <a:pt x="553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77;p26">
              <a:extLst>
                <a:ext uri="{FF2B5EF4-FFF2-40B4-BE49-F238E27FC236}">
                  <a16:creationId xmlns:a16="http://schemas.microsoft.com/office/drawing/2014/main" xmlns="" id="{985DF8D7-D695-D982-DC3E-56D60A15C708}"/>
                </a:ext>
              </a:extLst>
            </p:cNvPr>
            <p:cNvSpPr/>
            <p:nvPr/>
          </p:nvSpPr>
          <p:spPr>
            <a:xfrm>
              <a:off x="3564259" y="2705614"/>
              <a:ext cx="934107" cy="1247590"/>
            </a:xfrm>
            <a:custGeom>
              <a:avLst/>
              <a:gdLst/>
              <a:ahLst/>
              <a:cxnLst/>
              <a:rect l="l" t="t" r="r" b="b"/>
              <a:pathLst>
                <a:path w="53615" h="71608" extrusionOk="0">
                  <a:moveTo>
                    <a:pt x="36300" y="1"/>
                  </a:moveTo>
                  <a:lnTo>
                    <a:pt x="1" y="10275"/>
                  </a:lnTo>
                  <a:lnTo>
                    <a:pt x="12779" y="71607"/>
                  </a:lnTo>
                  <a:lnTo>
                    <a:pt x="53615" y="61333"/>
                  </a:lnTo>
                  <a:lnTo>
                    <a:pt x="36300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78;p26">
              <a:extLst>
                <a:ext uri="{FF2B5EF4-FFF2-40B4-BE49-F238E27FC236}">
                  <a16:creationId xmlns:a16="http://schemas.microsoft.com/office/drawing/2014/main" xmlns="" id="{476E9DEB-ADA0-2F66-0C08-7D827D58E142}"/>
                </a:ext>
              </a:extLst>
            </p:cNvPr>
            <p:cNvSpPr/>
            <p:nvPr/>
          </p:nvSpPr>
          <p:spPr>
            <a:xfrm>
              <a:off x="4565635" y="1354925"/>
              <a:ext cx="1104012" cy="1708259"/>
            </a:xfrm>
            <a:custGeom>
              <a:avLst/>
              <a:gdLst/>
              <a:ahLst/>
              <a:cxnLst/>
              <a:rect l="l" t="t" r="r" b="b"/>
              <a:pathLst>
                <a:path w="63367" h="98049" extrusionOk="0">
                  <a:moveTo>
                    <a:pt x="6885" y="0"/>
                  </a:moveTo>
                  <a:lnTo>
                    <a:pt x="5216" y="11682"/>
                  </a:lnTo>
                  <a:lnTo>
                    <a:pt x="0" y="93824"/>
                  </a:lnTo>
                  <a:lnTo>
                    <a:pt x="62011" y="98048"/>
                  </a:lnTo>
                  <a:lnTo>
                    <a:pt x="63367" y="77761"/>
                  </a:lnTo>
                  <a:lnTo>
                    <a:pt x="6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79;p26">
              <a:extLst>
                <a:ext uri="{FF2B5EF4-FFF2-40B4-BE49-F238E27FC236}">
                  <a16:creationId xmlns:a16="http://schemas.microsoft.com/office/drawing/2014/main" xmlns="" id="{4BD0043C-2D67-0C14-E282-08217686B94E}"/>
                </a:ext>
              </a:extLst>
            </p:cNvPr>
            <p:cNvSpPr/>
            <p:nvPr/>
          </p:nvSpPr>
          <p:spPr>
            <a:xfrm>
              <a:off x="4584713" y="2792456"/>
              <a:ext cx="1063138" cy="248079"/>
            </a:xfrm>
            <a:custGeom>
              <a:avLst/>
              <a:gdLst/>
              <a:ahLst/>
              <a:cxnLst/>
              <a:rect l="l" t="t" r="r" b="b"/>
              <a:pathLst>
                <a:path w="61021" h="14239" extrusionOk="0">
                  <a:moveTo>
                    <a:pt x="61020" y="1"/>
                  </a:moveTo>
                  <a:lnTo>
                    <a:pt x="574" y="3599"/>
                  </a:lnTo>
                  <a:lnTo>
                    <a:pt x="0" y="10275"/>
                  </a:lnTo>
                  <a:lnTo>
                    <a:pt x="59664" y="14239"/>
                  </a:lnTo>
                  <a:lnTo>
                    <a:pt x="61020" y="1"/>
                  </a:lnTo>
                  <a:close/>
                </a:path>
              </a:pathLst>
            </a:custGeom>
            <a:solidFill>
              <a:srgbClr val="F1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80;p26">
              <a:extLst>
                <a:ext uri="{FF2B5EF4-FFF2-40B4-BE49-F238E27FC236}">
                  <a16:creationId xmlns:a16="http://schemas.microsoft.com/office/drawing/2014/main" xmlns="" id="{910B87DA-B307-C0E9-424F-C52EEA678496}"/>
                </a:ext>
              </a:extLst>
            </p:cNvPr>
            <p:cNvSpPr/>
            <p:nvPr/>
          </p:nvSpPr>
          <p:spPr>
            <a:xfrm>
              <a:off x="4594714" y="1354925"/>
              <a:ext cx="1156715" cy="1556509"/>
            </a:xfrm>
            <a:custGeom>
              <a:avLst/>
              <a:gdLst/>
              <a:ahLst/>
              <a:cxnLst/>
              <a:rect l="l" t="t" r="r" b="b"/>
              <a:pathLst>
                <a:path w="66392" h="89339" extrusionOk="0">
                  <a:moveTo>
                    <a:pt x="5216" y="0"/>
                  </a:moveTo>
                  <a:lnTo>
                    <a:pt x="0" y="86105"/>
                  </a:lnTo>
                  <a:lnTo>
                    <a:pt x="63054" y="89339"/>
                  </a:lnTo>
                  <a:lnTo>
                    <a:pt x="66392" y="3181"/>
                  </a:lnTo>
                  <a:lnTo>
                    <a:pt x="5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81;p26">
              <a:extLst>
                <a:ext uri="{FF2B5EF4-FFF2-40B4-BE49-F238E27FC236}">
                  <a16:creationId xmlns:a16="http://schemas.microsoft.com/office/drawing/2014/main" xmlns="" id="{F20A020A-8867-4AEF-2DC6-5891EA9B3F4B}"/>
                </a:ext>
              </a:extLst>
            </p:cNvPr>
            <p:cNvSpPr/>
            <p:nvPr/>
          </p:nvSpPr>
          <p:spPr>
            <a:xfrm>
              <a:off x="4700107" y="1450335"/>
              <a:ext cx="947749" cy="1342073"/>
            </a:xfrm>
            <a:custGeom>
              <a:avLst/>
              <a:gdLst/>
              <a:ahLst/>
              <a:cxnLst/>
              <a:rect l="l" t="t" r="r" b="b"/>
              <a:pathLst>
                <a:path w="54398" h="77031" fill="none" extrusionOk="0">
                  <a:moveTo>
                    <a:pt x="4173" y="0"/>
                  </a:moveTo>
                  <a:lnTo>
                    <a:pt x="1" y="74475"/>
                  </a:lnTo>
                  <a:lnTo>
                    <a:pt x="50381" y="77031"/>
                  </a:lnTo>
                  <a:lnTo>
                    <a:pt x="54397" y="2869"/>
                  </a:lnTo>
                  <a:close/>
                </a:path>
              </a:pathLst>
            </a:custGeom>
            <a:noFill/>
            <a:ln w="16950" cap="flat" cmpd="sng">
              <a:solidFill>
                <a:srgbClr val="ED7B33"/>
              </a:solidFill>
              <a:prstDash val="solid"/>
              <a:miter lim="521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82;p26">
              <a:extLst>
                <a:ext uri="{FF2B5EF4-FFF2-40B4-BE49-F238E27FC236}">
                  <a16:creationId xmlns:a16="http://schemas.microsoft.com/office/drawing/2014/main" xmlns="" id="{D7750AD4-15A1-F900-8A89-A71B1041F214}"/>
                </a:ext>
              </a:extLst>
            </p:cNvPr>
            <p:cNvSpPr/>
            <p:nvPr/>
          </p:nvSpPr>
          <p:spPr>
            <a:xfrm>
              <a:off x="2098575" y="2579312"/>
              <a:ext cx="1521995" cy="1387510"/>
            </a:xfrm>
            <a:custGeom>
              <a:avLst/>
              <a:gdLst/>
              <a:ahLst/>
              <a:cxnLst/>
              <a:rect l="l" t="t" r="r" b="b"/>
              <a:pathLst>
                <a:path w="87358" h="79639" extrusionOk="0">
                  <a:moveTo>
                    <a:pt x="81464" y="0"/>
                  </a:moveTo>
                  <a:lnTo>
                    <a:pt x="0" y="52206"/>
                  </a:lnTo>
                  <a:lnTo>
                    <a:pt x="2451" y="56013"/>
                  </a:lnTo>
                  <a:lnTo>
                    <a:pt x="58777" y="79639"/>
                  </a:lnTo>
                  <a:lnTo>
                    <a:pt x="87357" y="1878"/>
                  </a:lnTo>
                  <a:lnTo>
                    <a:pt x="87357" y="887"/>
                  </a:lnTo>
                  <a:lnTo>
                    <a:pt x="814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83;p26">
              <a:extLst>
                <a:ext uri="{FF2B5EF4-FFF2-40B4-BE49-F238E27FC236}">
                  <a16:creationId xmlns:a16="http://schemas.microsoft.com/office/drawing/2014/main" xmlns="" id="{F2CA4682-A8B4-6407-8A17-F7DF6A3B4898}"/>
                </a:ext>
              </a:extLst>
            </p:cNvPr>
            <p:cNvSpPr/>
            <p:nvPr/>
          </p:nvSpPr>
          <p:spPr>
            <a:xfrm>
              <a:off x="2130372" y="2518417"/>
              <a:ext cx="1478386" cy="1425683"/>
            </a:xfrm>
            <a:custGeom>
              <a:avLst/>
              <a:gdLst/>
              <a:ahLst/>
              <a:cxnLst/>
              <a:rect l="l" t="t" r="r" b="b"/>
              <a:pathLst>
                <a:path w="84855" h="81830" extrusionOk="0">
                  <a:moveTo>
                    <a:pt x="84802" y="1"/>
                  </a:moveTo>
                  <a:lnTo>
                    <a:pt x="0" y="55962"/>
                  </a:lnTo>
                  <a:lnTo>
                    <a:pt x="1565" y="58934"/>
                  </a:lnTo>
                  <a:lnTo>
                    <a:pt x="56326" y="81830"/>
                  </a:lnTo>
                  <a:lnTo>
                    <a:pt x="84854" y="4278"/>
                  </a:lnTo>
                  <a:lnTo>
                    <a:pt x="84802" y="1"/>
                  </a:lnTo>
                  <a:close/>
                </a:path>
              </a:pathLst>
            </a:custGeom>
            <a:solidFill>
              <a:srgbClr val="F2E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84;p26">
              <a:extLst>
                <a:ext uri="{FF2B5EF4-FFF2-40B4-BE49-F238E27FC236}">
                  <a16:creationId xmlns:a16="http://schemas.microsoft.com/office/drawing/2014/main" xmlns="" id="{87A498A1-8BBB-4427-6535-5183F4587FAD}"/>
                </a:ext>
              </a:extLst>
            </p:cNvPr>
            <p:cNvSpPr/>
            <p:nvPr/>
          </p:nvSpPr>
          <p:spPr>
            <a:xfrm>
              <a:off x="2098575" y="2124057"/>
              <a:ext cx="1521995" cy="1775510"/>
            </a:xfrm>
            <a:custGeom>
              <a:avLst/>
              <a:gdLst/>
              <a:ahLst/>
              <a:cxnLst/>
              <a:rect l="l" t="t" r="r" b="b"/>
              <a:pathLst>
                <a:path w="87358" h="101909" extrusionOk="0">
                  <a:moveTo>
                    <a:pt x="30771" y="0"/>
                  </a:moveTo>
                  <a:lnTo>
                    <a:pt x="0" y="78335"/>
                  </a:lnTo>
                  <a:lnTo>
                    <a:pt x="57578" y="101908"/>
                  </a:lnTo>
                  <a:lnTo>
                    <a:pt x="87357" y="21540"/>
                  </a:lnTo>
                  <a:lnTo>
                    <a:pt x="307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85;p26">
              <a:extLst>
                <a:ext uri="{FF2B5EF4-FFF2-40B4-BE49-F238E27FC236}">
                  <a16:creationId xmlns:a16="http://schemas.microsoft.com/office/drawing/2014/main" xmlns="" id="{0DB467E1-A2DE-5AA0-1321-AE95A0FE45B7}"/>
                </a:ext>
              </a:extLst>
            </p:cNvPr>
            <p:cNvSpPr/>
            <p:nvPr/>
          </p:nvSpPr>
          <p:spPr>
            <a:xfrm>
              <a:off x="2754625" y="2363942"/>
              <a:ext cx="86346" cy="67268"/>
            </a:xfrm>
            <a:custGeom>
              <a:avLst/>
              <a:gdLst/>
              <a:ahLst/>
              <a:cxnLst/>
              <a:rect l="l" t="t" r="r" b="b"/>
              <a:pathLst>
                <a:path w="4956" h="3861" extrusionOk="0">
                  <a:moveTo>
                    <a:pt x="2504" y="1"/>
                  </a:moveTo>
                  <a:cubicBezTo>
                    <a:pt x="1" y="1"/>
                    <a:pt x="1" y="3860"/>
                    <a:pt x="2504" y="3860"/>
                  </a:cubicBezTo>
                  <a:cubicBezTo>
                    <a:pt x="4956" y="3860"/>
                    <a:pt x="4956" y="1"/>
                    <a:pt x="2504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86;p26">
              <a:extLst>
                <a:ext uri="{FF2B5EF4-FFF2-40B4-BE49-F238E27FC236}">
                  <a16:creationId xmlns:a16="http://schemas.microsoft.com/office/drawing/2014/main" xmlns="" id="{E52D0E63-9BE0-26AA-8D39-3870EE6B1AA4}"/>
                </a:ext>
              </a:extLst>
            </p:cNvPr>
            <p:cNvSpPr/>
            <p:nvPr/>
          </p:nvSpPr>
          <p:spPr>
            <a:xfrm>
              <a:off x="3256219" y="2565669"/>
              <a:ext cx="79987" cy="61815"/>
            </a:xfrm>
            <a:custGeom>
              <a:avLst/>
              <a:gdLst/>
              <a:ahLst/>
              <a:cxnLst/>
              <a:rect l="l" t="t" r="r" b="b"/>
              <a:pathLst>
                <a:path w="4591" h="3548" extrusionOk="0">
                  <a:moveTo>
                    <a:pt x="2296" y="1"/>
                  </a:moveTo>
                  <a:cubicBezTo>
                    <a:pt x="1" y="1"/>
                    <a:pt x="1" y="3547"/>
                    <a:pt x="2296" y="3547"/>
                  </a:cubicBezTo>
                  <a:cubicBezTo>
                    <a:pt x="4590" y="3547"/>
                    <a:pt x="4590" y="1"/>
                    <a:pt x="2296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87;p26">
              <a:extLst>
                <a:ext uri="{FF2B5EF4-FFF2-40B4-BE49-F238E27FC236}">
                  <a16:creationId xmlns:a16="http://schemas.microsoft.com/office/drawing/2014/main" xmlns="" id="{95428CB5-7E43-037B-858D-91554A721BEF}"/>
                </a:ext>
              </a:extLst>
            </p:cNvPr>
            <p:cNvSpPr/>
            <p:nvPr/>
          </p:nvSpPr>
          <p:spPr>
            <a:xfrm>
              <a:off x="3125371" y="2448463"/>
              <a:ext cx="28190" cy="20907"/>
            </a:xfrm>
            <a:custGeom>
              <a:avLst/>
              <a:gdLst/>
              <a:ahLst/>
              <a:cxnLst/>
              <a:rect l="l" t="t" r="r" b="b"/>
              <a:pathLst>
                <a:path w="1618" h="1200" extrusionOk="0">
                  <a:moveTo>
                    <a:pt x="835" y="0"/>
                  </a:moveTo>
                  <a:cubicBezTo>
                    <a:pt x="1" y="0"/>
                    <a:pt x="1" y="1200"/>
                    <a:pt x="835" y="1200"/>
                  </a:cubicBezTo>
                  <a:cubicBezTo>
                    <a:pt x="1617" y="1200"/>
                    <a:pt x="1617" y="0"/>
                    <a:pt x="835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88;p26">
              <a:extLst>
                <a:ext uri="{FF2B5EF4-FFF2-40B4-BE49-F238E27FC236}">
                  <a16:creationId xmlns:a16="http://schemas.microsoft.com/office/drawing/2014/main" xmlns="" id="{AAAF136E-A9B5-280E-C7A0-97AB4F953918}"/>
                </a:ext>
              </a:extLst>
            </p:cNvPr>
            <p:cNvSpPr/>
            <p:nvPr/>
          </p:nvSpPr>
          <p:spPr>
            <a:xfrm>
              <a:off x="3076307" y="2555459"/>
              <a:ext cx="12736" cy="12736"/>
            </a:xfrm>
            <a:custGeom>
              <a:avLst/>
              <a:gdLst/>
              <a:ahLst/>
              <a:cxnLst/>
              <a:rect l="l" t="t" r="r" b="b"/>
              <a:pathLst>
                <a:path w="731" h="731" extrusionOk="0">
                  <a:moveTo>
                    <a:pt x="365" y="0"/>
                  </a:moveTo>
                  <a:cubicBezTo>
                    <a:pt x="183" y="0"/>
                    <a:pt x="0" y="92"/>
                    <a:pt x="53" y="274"/>
                  </a:cubicBezTo>
                  <a:lnTo>
                    <a:pt x="105" y="535"/>
                  </a:lnTo>
                  <a:cubicBezTo>
                    <a:pt x="131" y="665"/>
                    <a:pt x="248" y="730"/>
                    <a:pt x="365" y="730"/>
                  </a:cubicBezTo>
                  <a:cubicBezTo>
                    <a:pt x="483" y="730"/>
                    <a:pt x="600" y="665"/>
                    <a:pt x="626" y="535"/>
                  </a:cubicBezTo>
                  <a:lnTo>
                    <a:pt x="678" y="274"/>
                  </a:lnTo>
                  <a:cubicBezTo>
                    <a:pt x="731" y="92"/>
                    <a:pt x="548" y="0"/>
                    <a:pt x="365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89;p26">
              <a:extLst>
                <a:ext uri="{FF2B5EF4-FFF2-40B4-BE49-F238E27FC236}">
                  <a16:creationId xmlns:a16="http://schemas.microsoft.com/office/drawing/2014/main" xmlns="" id="{79F00289-9D66-1657-3D67-5F824094E0B9}"/>
                </a:ext>
              </a:extLst>
            </p:cNvPr>
            <p:cNvSpPr/>
            <p:nvPr/>
          </p:nvSpPr>
          <p:spPr>
            <a:xfrm>
              <a:off x="2910927" y="2494791"/>
              <a:ext cx="30908" cy="23642"/>
            </a:xfrm>
            <a:custGeom>
              <a:avLst/>
              <a:gdLst/>
              <a:ahLst/>
              <a:cxnLst/>
              <a:rect l="l" t="t" r="r" b="b"/>
              <a:pathLst>
                <a:path w="1774" h="1357" extrusionOk="0">
                  <a:moveTo>
                    <a:pt x="887" y="1"/>
                  </a:moveTo>
                  <a:cubicBezTo>
                    <a:pt x="0" y="1"/>
                    <a:pt x="0" y="1357"/>
                    <a:pt x="887" y="1357"/>
                  </a:cubicBezTo>
                  <a:cubicBezTo>
                    <a:pt x="1774" y="1357"/>
                    <a:pt x="1774" y="1"/>
                    <a:pt x="887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90;p26">
              <a:extLst>
                <a:ext uri="{FF2B5EF4-FFF2-40B4-BE49-F238E27FC236}">
                  <a16:creationId xmlns:a16="http://schemas.microsoft.com/office/drawing/2014/main" xmlns="" id="{C1148541-0430-4C97-0873-A09FD64D623E}"/>
                </a:ext>
              </a:extLst>
            </p:cNvPr>
            <p:cNvSpPr/>
            <p:nvPr/>
          </p:nvSpPr>
          <p:spPr>
            <a:xfrm>
              <a:off x="3264407" y="2939156"/>
              <a:ext cx="63610" cy="64516"/>
            </a:xfrm>
            <a:custGeom>
              <a:avLst/>
              <a:gdLst/>
              <a:ahLst/>
              <a:cxnLst/>
              <a:rect l="l" t="t" r="r" b="b"/>
              <a:pathLst>
                <a:path w="3651" h="3703" extrusionOk="0">
                  <a:moveTo>
                    <a:pt x="1826" y="0"/>
                  </a:moveTo>
                  <a:cubicBezTo>
                    <a:pt x="1565" y="0"/>
                    <a:pt x="1356" y="52"/>
                    <a:pt x="1095" y="156"/>
                  </a:cubicBezTo>
                  <a:cubicBezTo>
                    <a:pt x="678" y="365"/>
                    <a:pt x="313" y="678"/>
                    <a:pt x="157" y="1147"/>
                  </a:cubicBezTo>
                  <a:cubicBezTo>
                    <a:pt x="52" y="1356"/>
                    <a:pt x="0" y="1617"/>
                    <a:pt x="0" y="1878"/>
                  </a:cubicBezTo>
                  <a:lnTo>
                    <a:pt x="52" y="2347"/>
                  </a:lnTo>
                  <a:cubicBezTo>
                    <a:pt x="157" y="2660"/>
                    <a:pt x="313" y="2921"/>
                    <a:pt x="522" y="3129"/>
                  </a:cubicBezTo>
                  <a:lnTo>
                    <a:pt x="887" y="3442"/>
                  </a:lnTo>
                  <a:cubicBezTo>
                    <a:pt x="1200" y="3599"/>
                    <a:pt x="1513" y="3703"/>
                    <a:pt x="1826" y="3703"/>
                  </a:cubicBezTo>
                  <a:cubicBezTo>
                    <a:pt x="2086" y="3703"/>
                    <a:pt x="2295" y="3651"/>
                    <a:pt x="2556" y="3546"/>
                  </a:cubicBezTo>
                  <a:cubicBezTo>
                    <a:pt x="2973" y="3338"/>
                    <a:pt x="3338" y="3025"/>
                    <a:pt x="3494" y="2556"/>
                  </a:cubicBezTo>
                  <a:cubicBezTo>
                    <a:pt x="3599" y="2347"/>
                    <a:pt x="3651" y="2086"/>
                    <a:pt x="3651" y="1878"/>
                  </a:cubicBezTo>
                  <a:lnTo>
                    <a:pt x="3599" y="1356"/>
                  </a:lnTo>
                  <a:cubicBezTo>
                    <a:pt x="3494" y="1043"/>
                    <a:pt x="3338" y="782"/>
                    <a:pt x="3129" y="574"/>
                  </a:cubicBezTo>
                  <a:lnTo>
                    <a:pt x="2764" y="261"/>
                  </a:lnTo>
                  <a:cubicBezTo>
                    <a:pt x="2451" y="104"/>
                    <a:pt x="2138" y="0"/>
                    <a:pt x="1826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91;p26">
              <a:extLst>
                <a:ext uri="{FF2B5EF4-FFF2-40B4-BE49-F238E27FC236}">
                  <a16:creationId xmlns:a16="http://schemas.microsoft.com/office/drawing/2014/main" xmlns="" id="{2722DAB7-0902-24AE-8453-F8C25CDF4DF1}"/>
                </a:ext>
              </a:extLst>
            </p:cNvPr>
            <p:cNvSpPr/>
            <p:nvPr/>
          </p:nvSpPr>
          <p:spPr>
            <a:xfrm>
              <a:off x="3408880" y="2715197"/>
              <a:ext cx="52720" cy="46779"/>
            </a:xfrm>
            <a:custGeom>
              <a:avLst/>
              <a:gdLst/>
              <a:ahLst/>
              <a:cxnLst/>
              <a:rect l="l" t="t" r="r" b="b"/>
              <a:pathLst>
                <a:path w="3026" h="2685" extrusionOk="0">
                  <a:moveTo>
                    <a:pt x="1647" y="1"/>
                  </a:moveTo>
                  <a:cubicBezTo>
                    <a:pt x="1426" y="1"/>
                    <a:pt x="1202" y="57"/>
                    <a:pt x="992" y="181"/>
                  </a:cubicBezTo>
                  <a:lnTo>
                    <a:pt x="1044" y="181"/>
                  </a:lnTo>
                  <a:lnTo>
                    <a:pt x="731" y="389"/>
                  </a:lnTo>
                  <a:cubicBezTo>
                    <a:pt x="1" y="807"/>
                    <a:pt x="1" y="1902"/>
                    <a:pt x="731" y="2319"/>
                  </a:cubicBezTo>
                  <a:lnTo>
                    <a:pt x="1044" y="2528"/>
                  </a:lnTo>
                  <a:cubicBezTo>
                    <a:pt x="1252" y="2632"/>
                    <a:pt x="1487" y="2684"/>
                    <a:pt x="1722" y="2684"/>
                  </a:cubicBezTo>
                  <a:cubicBezTo>
                    <a:pt x="1956" y="2684"/>
                    <a:pt x="2191" y="2632"/>
                    <a:pt x="2400" y="2528"/>
                  </a:cubicBezTo>
                  <a:cubicBezTo>
                    <a:pt x="2765" y="2267"/>
                    <a:pt x="3026" y="1850"/>
                    <a:pt x="3026" y="1380"/>
                  </a:cubicBezTo>
                  <a:cubicBezTo>
                    <a:pt x="3026" y="584"/>
                    <a:pt x="2357" y="1"/>
                    <a:pt x="1647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92;p26">
              <a:extLst>
                <a:ext uri="{FF2B5EF4-FFF2-40B4-BE49-F238E27FC236}">
                  <a16:creationId xmlns:a16="http://schemas.microsoft.com/office/drawing/2014/main" xmlns="" id="{48DE1E44-600D-ADDE-6FED-7D8B97E8CA4E}"/>
                </a:ext>
              </a:extLst>
            </p:cNvPr>
            <p:cNvSpPr/>
            <p:nvPr/>
          </p:nvSpPr>
          <p:spPr>
            <a:xfrm>
              <a:off x="3235328" y="2777398"/>
              <a:ext cx="46361" cy="37267"/>
            </a:xfrm>
            <a:custGeom>
              <a:avLst/>
              <a:gdLst/>
              <a:ahLst/>
              <a:cxnLst/>
              <a:rect l="l" t="t" r="r" b="b"/>
              <a:pathLst>
                <a:path w="2661" h="2139" extrusionOk="0">
                  <a:moveTo>
                    <a:pt x="1304" y="1"/>
                  </a:moveTo>
                  <a:cubicBezTo>
                    <a:pt x="0" y="105"/>
                    <a:pt x="0" y="2035"/>
                    <a:pt x="1304" y="2139"/>
                  </a:cubicBezTo>
                  <a:cubicBezTo>
                    <a:pt x="2660" y="2035"/>
                    <a:pt x="2660" y="105"/>
                    <a:pt x="1304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93;p26">
              <a:extLst>
                <a:ext uri="{FF2B5EF4-FFF2-40B4-BE49-F238E27FC236}">
                  <a16:creationId xmlns:a16="http://schemas.microsoft.com/office/drawing/2014/main" xmlns="" id="{407929A4-8206-1041-759E-1D5F6AA29C72}"/>
                </a:ext>
              </a:extLst>
            </p:cNvPr>
            <p:cNvSpPr/>
            <p:nvPr/>
          </p:nvSpPr>
          <p:spPr>
            <a:xfrm>
              <a:off x="2398426" y="2832839"/>
              <a:ext cx="125407" cy="97235"/>
            </a:xfrm>
            <a:custGeom>
              <a:avLst/>
              <a:gdLst/>
              <a:ahLst/>
              <a:cxnLst/>
              <a:rect l="l" t="t" r="r" b="b"/>
              <a:pathLst>
                <a:path w="7198" h="5581" extrusionOk="0">
                  <a:moveTo>
                    <a:pt x="3599" y="0"/>
                  </a:moveTo>
                  <a:cubicBezTo>
                    <a:pt x="1" y="0"/>
                    <a:pt x="1" y="5580"/>
                    <a:pt x="3599" y="5580"/>
                  </a:cubicBezTo>
                  <a:cubicBezTo>
                    <a:pt x="7198" y="5580"/>
                    <a:pt x="7198" y="0"/>
                    <a:pt x="3599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94;p26">
              <a:extLst>
                <a:ext uri="{FF2B5EF4-FFF2-40B4-BE49-F238E27FC236}">
                  <a16:creationId xmlns:a16="http://schemas.microsoft.com/office/drawing/2014/main" xmlns="" id="{2BE10A2B-F113-AA71-36A7-EBE0A13759B6}"/>
                </a:ext>
              </a:extLst>
            </p:cNvPr>
            <p:cNvSpPr/>
            <p:nvPr/>
          </p:nvSpPr>
          <p:spPr>
            <a:xfrm>
              <a:off x="2520197" y="2659268"/>
              <a:ext cx="71798" cy="55456"/>
            </a:xfrm>
            <a:custGeom>
              <a:avLst/>
              <a:gdLst/>
              <a:ahLst/>
              <a:cxnLst/>
              <a:rect l="l" t="t" r="r" b="b"/>
              <a:pathLst>
                <a:path w="4121" h="3183" extrusionOk="0">
                  <a:moveTo>
                    <a:pt x="2086" y="1"/>
                  </a:moveTo>
                  <a:cubicBezTo>
                    <a:pt x="0" y="1"/>
                    <a:pt x="0" y="3182"/>
                    <a:pt x="2086" y="3182"/>
                  </a:cubicBezTo>
                  <a:cubicBezTo>
                    <a:pt x="4120" y="3182"/>
                    <a:pt x="4120" y="1"/>
                    <a:pt x="2086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95;p26">
              <a:extLst>
                <a:ext uri="{FF2B5EF4-FFF2-40B4-BE49-F238E27FC236}">
                  <a16:creationId xmlns:a16="http://schemas.microsoft.com/office/drawing/2014/main" xmlns="" id="{EC0E9D5A-6553-7D56-01BC-A2E623FCB6F8}"/>
                </a:ext>
              </a:extLst>
            </p:cNvPr>
            <p:cNvSpPr/>
            <p:nvPr/>
          </p:nvSpPr>
          <p:spPr>
            <a:xfrm>
              <a:off x="2553806" y="2463551"/>
              <a:ext cx="40002" cy="40351"/>
            </a:xfrm>
            <a:custGeom>
              <a:avLst/>
              <a:gdLst/>
              <a:ahLst/>
              <a:cxnLst/>
              <a:rect l="l" t="t" r="r" b="b"/>
              <a:pathLst>
                <a:path w="2296" h="2316" extrusionOk="0">
                  <a:moveTo>
                    <a:pt x="1024" y="0"/>
                  </a:moveTo>
                  <a:cubicBezTo>
                    <a:pt x="912" y="0"/>
                    <a:pt x="808" y="49"/>
                    <a:pt x="731" y="125"/>
                  </a:cubicBezTo>
                  <a:cubicBezTo>
                    <a:pt x="575" y="125"/>
                    <a:pt x="418" y="229"/>
                    <a:pt x="314" y="334"/>
                  </a:cubicBezTo>
                  <a:cubicBezTo>
                    <a:pt x="210" y="438"/>
                    <a:pt x="157" y="542"/>
                    <a:pt x="105" y="699"/>
                  </a:cubicBezTo>
                  <a:cubicBezTo>
                    <a:pt x="53" y="855"/>
                    <a:pt x="1" y="1012"/>
                    <a:pt x="1" y="1168"/>
                  </a:cubicBezTo>
                  <a:lnTo>
                    <a:pt x="53" y="1429"/>
                  </a:lnTo>
                  <a:cubicBezTo>
                    <a:pt x="105" y="1638"/>
                    <a:pt x="210" y="1794"/>
                    <a:pt x="366" y="1950"/>
                  </a:cubicBezTo>
                  <a:lnTo>
                    <a:pt x="575" y="2159"/>
                  </a:lnTo>
                  <a:cubicBezTo>
                    <a:pt x="731" y="2211"/>
                    <a:pt x="940" y="2316"/>
                    <a:pt x="1148" y="2316"/>
                  </a:cubicBezTo>
                  <a:cubicBezTo>
                    <a:pt x="1305" y="2316"/>
                    <a:pt x="1461" y="2263"/>
                    <a:pt x="1618" y="2211"/>
                  </a:cubicBezTo>
                  <a:cubicBezTo>
                    <a:pt x="1722" y="2159"/>
                    <a:pt x="1879" y="2055"/>
                    <a:pt x="1983" y="1950"/>
                  </a:cubicBezTo>
                  <a:cubicBezTo>
                    <a:pt x="2087" y="1846"/>
                    <a:pt x="2139" y="1742"/>
                    <a:pt x="2191" y="1585"/>
                  </a:cubicBezTo>
                  <a:cubicBezTo>
                    <a:pt x="2244" y="1481"/>
                    <a:pt x="2296" y="1325"/>
                    <a:pt x="2296" y="1168"/>
                  </a:cubicBezTo>
                  <a:lnTo>
                    <a:pt x="2244" y="855"/>
                  </a:lnTo>
                  <a:cubicBezTo>
                    <a:pt x="2191" y="647"/>
                    <a:pt x="2087" y="490"/>
                    <a:pt x="1983" y="334"/>
                  </a:cubicBezTo>
                  <a:lnTo>
                    <a:pt x="1722" y="177"/>
                  </a:lnTo>
                  <a:cubicBezTo>
                    <a:pt x="1566" y="73"/>
                    <a:pt x="1357" y="21"/>
                    <a:pt x="1148" y="21"/>
                  </a:cubicBezTo>
                  <a:cubicBezTo>
                    <a:pt x="1106" y="7"/>
                    <a:pt x="1065" y="0"/>
                    <a:pt x="1024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96;p26">
              <a:extLst>
                <a:ext uri="{FF2B5EF4-FFF2-40B4-BE49-F238E27FC236}">
                  <a16:creationId xmlns:a16="http://schemas.microsoft.com/office/drawing/2014/main" xmlns="" id="{950531CF-4F2A-A817-0570-4928D303D367}"/>
                </a:ext>
              </a:extLst>
            </p:cNvPr>
            <p:cNvSpPr/>
            <p:nvPr/>
          </p:nvSpPr>
          <p:spPr>
            <a:xfrm>
              <a:off x="2655592" y="2542043"/>
              <a:ext cx="34549" cy="23642"/>
            </a:xfrm>
            <a:custGeom>
              <a:avLst/>
              <a:gdLst/>
              <a:ahLst/>
              <a:cxnLst/>
              <a:rect l="l" t="t" r="r" b="b"/>
              <a:pathLst>
                <a:path w="1983" h="1357" extrusionOk="0">
                  <a:moveTo>
                    <a:pt x="678" y="1"/>
                  </a:moveTo>
                  <a:cubicBezTo>
                    <a:pt x="522" y="1"/>
                    <a:pt x="313" y="105"/>
                    <a:pt x="209" y="210"/>
                  </a:cubicBezTo>
                  <a:cubicBezTo>
                    <a:pt x="52" y="314"/>
                    <a:pt x="0" y="470"/>
                    <a:pt x="0" y="679"/>
                  </a:cubicBezTo>
                  <a:cubicBezTo>
                    <a:pt x="0" y="783"/>
                    <a:pt x="52" y="940"/>
                    <a:pt x="157" y="1044"/>
                  </a:cubicBezTo>
                  <a:cubicBezTo>
                    <a:pt x="261" y="1201"/>
                    <a:pt x="470" y="1305"/>
                    <a:pt x="678" y="1305"/>
                  </a:cubicBezTo>
                  <a:lnTo>
                    <a:pt x="1095" y="1357"/>
                  </a:lnTo>
                  <a:cubicBezTo>
                    <a:pt x="1982" y="1357"/>
                    <a:pt x="1982" y="1"/>
                    <a:pt x="1095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97;p26">
              <a:extLst>
                <a:ext uri="{FF2B5EF4-FFF2-40B4-BE49-F238E27FC236}">
                  <a16:creationId xmlns:a16="http://schemas.microsoft.com/office/drawing/2014/main" xmlns="" id="{907A2384-5EEF-8ED6-49F6-7ECBF0AD61CA}"/>
                </a:ext>
              </a:extLst>
            </p:cNvPr>
            <p:cNvSpPr/>
            <p:nvPr/>
          </p:nvSpPr>
          <p:spPr>
            <a:xfrm>
              <a:off x="2694654" y="2210372"/>
              <a:ext cx="55456" cy="41831"/>
            </a:xfrm>
            <a:custGeom>
              <a:avLst/>
              <a:gdLst/>
              <a:ahLst/>
              <a:cxnLst/>
              <a:rect l="l" t="t" r="r" b="b"/>
              <a:pathLst>
                <a:path w="3183" h="2401" extrusionOk="0">
                  <a:moveTo>
                    <a:pt x="1565" y="1"/>
                  </a:moveTo>
                  <a:cubicBezTo>
                    <a:pt x="1" y="1"/>
                    <a:pt x="1" y="2400"/>
                    <a:pt x="1565" y="2400"/>
                  </a:cubicBezTo>
                  <a:cubicBezTo>
                    <a:pt x="3182" y="2400"/>
                    <a:pt x="3182" y="1"/>
                    <a:pt x="1565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98;p26">
              <a:extLst>
                <a:ext uri="{FF2B5EF4-FFF2-40B4-BE49-F238E27FC236}">
                  <a16:creationId xmlns:a16="http://schemas.microsoft.com/office/drawing/2014/main" xmlns="" id="{BA654414-F97B-9EAE-DBBD-245F4598D826}"/>
                </a:ext>
              </a:extLst>
            </p:cNvPr>
            <p:cNvSpPr/>
            <p:nvPr/>
          </p:nvSpPr>
          <p:spPr>
            <a:xfrm>
              <a:off x="2964538" y="2345769"/>
              <a:ext cx="37267" cy="27284"/>
            </a:xfrm>
            <a:custGeom>
              <a:avLst/>
              <a:gdLst/>
              <a:ahLst/>
              <a:cxnLst/>
              <a:rect l="l" t="t" r="r" b="b"/>
              <a:pathLst>
                <a:path w="2139" h="1566" extrusionOk="0">
                  <a:moveTo>
                    <a:pt x="1044" y="1"/>
                  </a:moveTo>
                  <a:cubicBezTo>
                    <a:pt x="0" y="1"/>
                    <a:pt x="0" y="1565"/>
                    <a:pt x="1044" y="1565"/>
                  </a:cubicBezTo>
                  <a:cubicBezTo>
                    <a:pt x="2139" y="1565"/>
                    <a:pt x="2139" y="1"/>
                    <a:pt x="1044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99;p26">
              <a:extLst>
                <a:ext uri="{FF2B5EF4-FFF2-40B4-BE49-F238E27FC236}">
                  <a16:creationId xmlns:a16="http://schemas.microsoft.com/office/drawing/2014/main" xmlns="" id="{952D0EBF-8E75-B3AE-A806-28A8DA924E39}"/>
                </a:ext>
              </a:extLst>
            </p:cNvPr>
            <p:cNvSpPr/>
            <p:nvPr/>
          </p:nvSpPr>
          <p:spPr>
            <a:xfrm>
              <a:off x="2275750" y="3210065"/>
              <a:ext cx="109065" cy="109291"/>
            </a:xfrm>
            <a:custGeom>
              <a:avLst/>
              <a:gdLst/>
              <a:ahLst/>
              <a:cxnLst/>
              <a:rect l="l" t="t" r="r" b="b"/>
              <a:pathLst>
                <a:path w="6260" h="6273" extrusionOk="0">
                  <a:moveTo>
                    <a:pt x="3130" y="1"/>
                  </a:moveTo>
                  <a:cubicBezTo>
                    <a:pt x="2713" y="1"/>
                    <a:pt x="2296" y="105"/>
                    <a:pt x="1931" y="314"/>
                  </a:cubicBezTo>
                  <a:cubicBezTo>
                    <a:pt x="1148" y="574"/>
                    <a:pt x="523" y="1200"/>
                    <a:pt x="262" y="1930"/>
                  </a:cubicBezTo>
                  <a:cubicBezTo>
                    <a:pt x="53" y="2295"/>
                    <a:pt x="1" y="2713"/>
                    <a:pt x="1" y="3130"/>
                  </a:cubicBezTo>
                  <a:lnTo>
                    <a:pt x="105" y="3964"/>
                  </a:lnTo>
                  <a:cubicBezTo>
                    <a:pt x="262" y="4486"/>
                    <a:pt x="523" y="4955"/>
                    <a:pt x="940" y="5372"/>
                  </a:cubicBezTo>
                  <a:cubicBezTo>
                    <a:pt x="1513" y="5946"/>
                    <a:pt x="2296" y="6259"/>
                    <a:pt x="3130" y="6259"/>
                  </a:cubicBezTo>
                  <a:cubicBezTo>
                    <a:pt x="3202" y="6268"/>
                    <a:pt x="3273" y="6272"/>
                    <a:pt x="3345" y="6272"/>
                  </a:cubicBezTo>
                  <a:cubicBezTo>
                    <a:pt x="3689" y="6272"/>
                    <a:pt x="4027" y="6171"/>
                    <a:pt x="4330" y="5998"/>
                  </a:cubicBezTo>
                  <a:cubicBezTo>
                    <a:pt x="4747" y="5894"/>
                    <a:pt x="5060" y="5633"/>
                    <a:pt x="5321" y="5372"/>
                  </a:cubicBezTo>
                  <a:cubicBezTo>
                    <a:pt x="5634" y="5060"/>
                    <a:pt x="5842" y="4747"/>
                    <a:pt x="5999" y="4329"/>
                  </a:cubicBezTo>
                  <a:cubicBezTo>
                    <a:pt x="6207" y="3964"/>
                    <a:pt x="6259" y="3547"/>
                    <a:pt x="6259" y="3130"/>
                  </a:cubicBezTo>
                  <a:lnTo>
                    <a:pt x="6155" y="2348"/>
                  </a:lnTo>
                  <a:cubicBezTo>
                    <a:pt x="5999" y="1826"/>
                    <a:pt x="5686" y="1304"/>
                    <a:pt x="5321" y="939"/>
                  </a:cubicBezTo>
                  <a:cubicBezTo>
                    <a:pt x="4747" y="366"/>
                    <a:pt x="3965" y="53"/>
                    <a:pt x="3130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00;p26">
              <a:extLst>
                <a:ext uri="{FF2B5EF4-FFF2-40B4-BE49-F238E27FC236}">
                  <a16:creationId xmlns:a16="http://schemas.microsoft.com/office/drawing/2014/main" xmlns="" id="{0E750874-A935-C20E-B679-7D15BD1D6585}"/>
                </a:ext>
              </a:extLst>
            </p:cNvPr>
            <p:cNvSpPr/>
            <p:nvPr/>
          </p:nvSpPr>
          <p:spPr>
            <a:xfrm>
              <a:off x="2553806" y="2928249"/>
              <a:ext cx="48191" cy="40438"/>
            </a:xfrm>
            <a:custGeom>
              <a:avLst/>
              <a:gdLst/>
              <a:ahLst/>
              <a:cxnLst/>
              <a:rect l="l" t="t" r="r" b="b"/>
              <a:pathLst>
                <a:path w="2766" h="2321" extrusionOk="0">
                  <a:moveTo>
                    <a:pt x="1513" y="0"/>
                  </a:moveTo>
                  <a:cubicBezTo>
                    <a:pt x="418" y="52"/>
                    <a:pt x="1" y="1513"/>
                    <a:pt x="940" y="2086"/>
                  </a:cubicBezTo>
                  <a:lnTo>
                    <a:pt x="1148" y="2243"/>
                  </a:lnTo>
                  <a:cubicBezTo>
                    <a:pt x="1253" y="2295"/>
                    <a:pt x="1370" y="2321"/>
                    <a:pt x="1487" y="2321"/>
                  </a:cubicBezTo>
                  <a:cubicBezTo>
                    <a:pt x="1605" y="2321"/>
                    <a:pt x="1722" y="2295"/>
                    <a:pt x="1826" y="2243"/>
                  </a:cubicBezTo>
                  <a:lnTo>
                    <a:pt x="2035" y="2086"/>
                  </a:lnTo>
                  <a:cubicBezTo>
                    <a:pt x="2713" y="1669"/>
                    <a:pt x="2765" y="730"/>
                    <a:pt x="2139" y="261"/>
                  </a:cubicBezTo>
                  <a:cubicBezTo>
                    <a:pt x="1983" y="104"/>
                    <a:pt x="1722" y="0"/>
                    <a:pt x="1513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01;p26">
              <a:extLst>
                <a:ext uri="{FF2B5EF4-FFF2-40B4-BE49-F238E27FC236}">
                  <a16:creationId xmlns:a16="http://schemas.microsoft.com/office/drawing/2014/main" xmlns="" id="{09241AE8-5F46-9B84-1FE6-E76B6547CB7F}"/>
                </a:ext>
              </a:extLst>
            </p:cNvPr>
            <p:cNvSpPr/>
            <p:nvPr/>
          </p:nvSpPr>
          <p:spPr>
            <a:xfrm>
              <a:off x="2665575" y="3041797"/>
              <a:ext cx="28190" cy="20942"/>
            </a:xfrm>
            <a:custGeom>
              <a:avLst/>
              <a:gdLst/>
              <a:ahLst/>
              <a:cxnLst/>
              <a:rect l="l" t="t" r="r" b="b"/>
              <a:pathLst>
                <a:path w="1618" h="1202" extrusionOk="0">
                  <a:moveTo>
                    <a:pt x="833" y="1"/>
                  </a:moveTo>
                  <a:cubicBezTo>
                    <a:pt x="817" y="1"/>
                    <a:pt x="800" y="1"/>
                    <a:pt x="783" y="2"/>
                  </a:cubicBezTo>
                  <a:cubicBezTo>
                    <a:pt x="1" y="2"/>
                    <a:pt x="1" y="1202"/>
                    <a:pt x="783" y="1202"/>
                  </a:cubicBezTo>
                  <a:cubicBezTo>
                    <a:pt x="1601" y="1202"/>
                    <a:pt x="1617" y="1"/>
                    <a:pt x="833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02;p26">
              <a:extLst>
                <a:ext uri="{FF2B5EF4-FFF2-40B4-BE49-F238E27FC236}">
                  <a16:creationId xmlns:a16="http://schemas.microsoft.com/office/drawing/2014/main" xmlns="" id="{6A46FCCC-E4EB-269F-27DB-07536FFAC166}"/>
                </a:ext>
              </a:extLst>
            </p:cNvPr>
            <p:cNvSpPr/>
            <p:nvPr/>
          </p:nvSpPr>
          <p:spPr>
            <a:xfrm>
              <a:off x="2347551" y="3109069"/>
              <a:ext cx="85423" cy="66345"/>
            </a:xfrm>
            <a:custGeom>
              <a:avLst/>
              <a:gdLst/>
              <a:ahLst/>
              <a:cxnLst/>
              <a:rect l="l" t="t" r="r" b="b"/>
              <a:pathLst>
                <a:path w="4903" h="3808" extrusionOk="0">
                  <a:moveTo>
                    <a:pt x="2451" y="1"/>
                  </a:moveTo>
                  <a:cubicBezTo>
                    <a:pt x="0" y="1"/>
                    <a:pt x="0" y="3808"/>
                    <a:pt x="2451" y="3808"/>
                  </a:cubicBezTo>
                  <a:cubicBezTo>
                    <a:pt x="4903" y="3808"/>
                    <a:pt x="4903" y="1"/>
                    <a:pt x="2451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3;p26">
              <a:extLst>
                <a:ext uri="{FF2B5EF4-FFF2-40B4-BE49-F238E27FC236}">
                  <a16:creationId xmlns:a16="http://schemas.microsoft.com/office/drawing/2014/main" xmlns="" id="{488ADB12-9496-21DE-A109-EC33A1F7D695}"/>
                </a:ext>
              </a:extLst>
            </p:cNvPr>
            <p:cNvSpPr/>
            <p:nvPr/>
          </p:nvSpPr>
          <p:spPr>
            <a:xfrm>
              <a:off x="2475663" y="3279905"/>
              <a:ext cx="37284" cy="28190"/>
            </a:xfrm>
            <a:custGeom>
              <a:avLst/>
              <a:gdLst/>
              <a:ahLst/>
              <a:cxnLst/>
              <a:rect l="l" t="t" r="r" b="b"/>
              <a:pathLst>
                <a:path w="2140" h="1618" extrusionOk="0">
                  <a:moveTo>
                    <a:pt x="1096" y="1"/>
                  </a:moveTo>
                  <a:cubicBezTo>
                    <a:pt x="1" y="1"/>
                    <a:pt x="1" y="1617"/>
                    <a:pt x="1096" y="1617"/>
                  </a:cubicBezTo>
                  <a:cubicBezTo>
                    <a:pt x="2139" y="1617"/>
                    <a:pt x="2139" y="1"/>
                    <a:pt x="1096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04;p26">
              <a:extLst>
                <a:ext uri="{FF2B5EF4-FFF2-40B4-BE49-F238E27FC236}">
                  <a16:creationId xmlns:a16="http://schemas.microsoft.com/office/drawing/2014/main" xmlns="" id="{D80531DB-7599-0EBA-1D10-B43459F4A6E8}"/>
                </a:ext>
              </a:extLst>
            </p:cNvPr>
            <p:cNvSpPr/>
            <p:nvPr/>
          </p:nvSpPr>
          <p:spPr>
            <a:xfrm>
              <a:off x="2394802" y="3460742"/>
              <a:ext cx="74516" cy="74516"/>
            </a:xfrm>
            <a:custGeom>
              <a:avLst/>
              <a:gdLst/>
              <a:ahLst/>
              <a:cxnLst/>
              <a:rect l="l" t="t" r="r" b="b"/>
              <a:pathLst>
                <a:path w="4277" h="4277" extrusionOk="0">
                  <a:moveTo>
                    <a:pt x="2138" y="0"/>
                  </a:moveTo>
                  <a:cubicBezTo>
                    <a:pt x="1878" y="0"/>
                    <a:pt x="1565" y="52"/>
                    <a:pt x="1304" y="209"/>
                  </a:cubicBezTo>
                  <a:cubicBezTo>
                    <a:pt x="782" y="365"/>
                    <a:pt x="365" y="782"/>
                    <a:pt x="209" y="1304"/>
                  </a:cubicBezTo>
                  <a:cubicBezTo>
                    <a:pt x="52" y="1565"/>
                    <a:pt x="0" y="1825"/>
                    <a:pt x="0" y="2138"/>
                  </a:cubicBezTo>
                  <a:lnTo>
                    <a:pt x="104" y="2712"/>
                  </a:lnTo>
                  <a:cubicBezTo>
                    <a:pt x="209" y="3077"/>
                    <a:pt x="365" y="3390"/>
                    <a:pt x="626" y="3651"/>
                  </a:cubicBezTo>
                  <a:lnTo>
                    <a:pt x="1095" y="3964"/>
                  </a:lnTo>
                  <a:cubicBezTo>
                    <a:pt x="1408" y="4172"/>
                    <a:pt x="1773" y="4277"/>
                    <a:pt x="2138" y="4277"/>
                  </a:cubicBezTo>
                  <a:lnTo>
                    <a:pt x="2191" y="4277"/>
                  </a:lnTo>
                  <a:cubicBezTo>
                    <a:pt x="2451" y="4277"/>
                    <a:pt x="2764" y="4225"/>
                    <a:pt x="3025" y="4120"/>
                  </a:cubicBezTo>
                  <a:cubicBezTo>
                    <a:pt x="3234" y="4016"/>
                    <a:pt x="3494" y="3859"/>
                    <a:pt x="3651" y="3651"/>
                  </a:cubicBezTo>
                  <a:cubicBezTo>
                    <a:pt x="3859" y="3442"/>
                    <a:pt x="4016" y="3234"/>
                    <a:pt x="4120" y="2973"/>
                  </a:cubicBezTo>
                  <a:cubicBezTo>
                    <a:pt x="4225" y="2712"/>
                    <a:pt x="4277" y="2399"/>
                    <a:pt x="4277" y="2138"/>
                  </a:cubicBezTo>
                  <a:lnTo>
                    <a:pt x="4225" y="1565"/>
                  </a:lnTo>
                  <a:cubicBezTo>
                    <a:pt x="4120" y="1200"/>
                    <a:pt x="3912" y="887"/>
                    <a:pt x="3651" y="626"/>
                  </a:cubicBezTo>
                  <a:lnTo>
                    <a:pt x="3234" y="313"/>
                  </a:lnTo>
                  <a:cubicBezTo>
                    <a:pt x="2921" y="104"/>
                    <a:pt x="2503" y="0"/>
                    <a:pt x="2138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05;p26">
              <a:extLst>
                <a:ext uri="{FF2B5EF4-FFF2-40B4-BE49-F238E27FC236}">
                  <a16:creationId xmlns:a16="http://schemas.microsoft.com/office/drawing/2014/main" xmlns="" id="{EFDA540A-DC2F-EBC2-402B-1E640922B80F}"/>
                </a:ext>
              </a:extLst>
            </p:cNvPr>
            <p:cNvSpPr/>
            <p:nvPr/>
          </p:nvSpPr>
          <p:spPr>
            <a:xfrm>
              <a:off x="2658310" y="3477643"/>
              <a:ext cx="79987" cy="77304"/>
            </a:xfrm>
            <a:custGeom>
              <a:avLst/>
              <a:gdLst/>
              <a:ahLst/>
              <a:cxnLst/>
              <a:rect l="l" t="t" r="r" b="b"/>
              <a:pathLst>
                <a:path w="4591" h="4437" extrusionOk="0">
                  <a:moveTo>
                    <a:pt x="2316" y="1"/>
                  </a:moveTo>
                  <a:cubicBezTo>
                    <a:pt x="2051" y="1"/>
                    <a:pt x="1794" y="49"/>
                    <a:pt x="1565" y="125"/>
                  </a:cubicBezTo>
                  <a:cubicBezTo>
                    <a:pt x="1357" y="177"/>
                    <a:pt x="1200" y="282"/>
                    <a:pt x="1096" y="386"/>
                  </a:cubicBezTo>
                  <a:cubicBezTo>
                    <a:pt x="835" y="543"/>
                    <a:pt x="679" y="751"/>
                    <a:pt x="574" y="1012"/>
                  </a:cubicBezTo>
                  <a:lnTo>
                    <a:pt x="418" y="1168"/>
                  </a:lnTo>
                  <a:cubicBezTo>
                    <a:pt x="1" y="1846"/>
                    <a:pt x="1" y="2681"/>
                    <a:pt x="418" y="3359"/>
                  </a:cubicBezTo>
                  <a:cubicBezTo>
                    <a:pt x="627" y="3672"/>
                    <a:pt x="887" y="3933"/>
                    <a:pt x="1200" y="4141"/>
                  </a:cubicBezTo>
                  <a:cubicBezTo>
                    <a:pt x="1409" y="4298"/>
                    <a:pt x="1722" y="4402"/>
                    <a:pt x="1983" y="4402"/>
                  </a:cubicBezTo>
                  <a:cubicBezTo>
                    <a:pt x="2112" y="4423"/>
                    <a:pt x="2242" y="4436"/>
                    <a:pt x="2368" y="4436"/>
                  </a:cubicBezTo>
                  <a:cubicBezTo>
                    <a:pt x="2546" y="4436"/>
                    <a:pt x="2716" y="4411"/>
                    <a:pt x="2869" y="4350"/>
                  </a:cubicBezTo>
                  <a:cubicBezTo>
                    <a:pt x="3234" y="4245"/>
                    <a:pt x="3547" y="4037"/>
                    <a:pt x="3808" y="3776"/>
                  </a:cubicBezTo>
                  <a:cubicBezTo>
                    <a:pt x="4382" y="3255"/>
                    <a:pt x="4590" y="2420"/>
                    <a:pt x="4382" y="1690"/>
                  </a:cubicBezTo>
                  <a:cubicBezTo>
                    <a:pt x="4382" y="1638"/>
                    <a:pt x="4382" y="1533"/>
                    <a:pt x="4329" y="1481"/>
                  </a:cubicBezTo>
                  <a:lnTo>
                    <a:pt x="4121" y="1012"/>
                  </a:lnTo>
                  <a:lnTo>
                    <a:pt x="3808" y="595"/>
                  </a:lnTo>
                  <a:lnTo>
                    <a:pt x="3391" y="230"/>
                  </a:lnTo>
                  <a:cubicBezTo>
                    <a:pt x="3182" y="73"/>
                    <a:pt x="2869" y="21"/>
                    <a:pt x="2608" y="21"/>
                  </a:cubicBezTo>
                  <a:cubicBezTo>
                    <a:pt x="2511" y="7"/>
                    <a:pt x="2413" y="1"/>
                    <a:pt x="2316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06;p26">
              <a:extLst>
                <a:ext uri="{FF2B5EF4-FFF2-40B4-BE49-F238E27FC236}">
                  <a16:creationId xmlns:a16="http://schemas.microsoft.com/office/drawing/2014/main" xmlns="" id="{AC95A2E7-6E28-A4A1-AADB-7682FDEE672D}"/>
                </a:ext>
              </a:extLst>
            </p:cNvPr>
            <p:cNvSpPr/>
            <p:nvPr/>
          </p:nvSpPr>
          <p:spPr>
            <a:xfrm>
              <a:off x="2929100" y="3413490"/>
              <a:ext cx="107235" cy="83611"/>
            </a:xfrm>
            <a:custGeom>
              <a:avLst/>
              <a:gdLst/>
              <a:ahLst/>
              <a:cxnLst/>
              <a:rect l="l" t="t" r="r" b="b"/>
              <a:pathLst>
                <a:path w="6155" h="4799" extrusionOk="0">
                  <a:moveTo>
                    <a:pt x="3078" y="0"/>
                  </a:moveTo>
                  <a:cubicBezTo>
                    <a:pt x="0" y="0"/>
                    <a:pt x="53" y="4798"/>
                    <a:pt x="3078" y="4798"/>
                  </a:cubicBezTo>
                  <a:cubicBezTo>
                    <a:pt x="6155" y="4798"/>
                    <a:pt x="6155" y="0"/>
                    <a:pt x="3078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07;p26">
              <a:extLst>
                <a:ext uri="{FF2B5EF4-FFF2-40B4-BE49-F238E27FC236}">
                  <a16:creationId xmlns:a16="http://schemas.microsoft.com/office/drawing/2014/main" xmlns="" id="{58010A5F-AAFF-438F-A03C-5CD3E6353FA2}"/>
                </a:ext>
              </a:extLst>
            </p:cNvPr>
            <p:cNvSpPr/>
            <p:nvPr/>
          </p:nvSpPr>
          <p:spPr>
            <a:xfrm>
              <a:off x="2897302" y="3584308"/>
              <a:ext cx="23642" cy="23642"/>
            </a:xfrm>
            <a:custGeom>
              <a:avLst/>
              <a:gdLst/>
              <a:ahLst/>
              <a:cxnLst/>
              <a:rect l="l" t="t" r="r" b="b"/>
              <a:pathLst>
                <a:path w="1357" h="1357" extrusionOk="0">
                  <a:moveTo>
                    <a:pt x="730" y="1"/>
                  </a:moveTo>
                  <a:cubicBezTo>
                    <a:pt x="522" y="1"/>
                    <a:pt x="365" y="105"/>
                    <a:pt x="261" y="210"/>
                  </a:cubicBezTo>
                  <a:cubicBezTo>
                    <a:pt x="0" y="470"/>
                    <a:pt x="0" y="888"/>
                    <a:pt x="261" y="1148"/>
                  </a:cubicBezTo>
                  <a:cubicBezTo>
                    <a:pt x="365" y="1253"/>
                    <a:pt x="522" y="1305"/>
                    <a:pt x="730" y="1357"/>
                  </a:cubicBezTo>
                  <a:cubicBezTo>
                    <a:pt x="887" y="1357"/>
                    <a:pt x="1043" y="1253"/>
                    <a:pt x="1147" y="1148"/>
                  </a:cubicBezTo>
                  <a:cubicBezTo>
                    <a:pt x="1304" y="992"/>
                    <a:pt x="1356" y="835"/>
                    <a:pt x="1356" y="679"/>
                  </a:cubicBezTo>
                  <a:cubicBezTo>
                    <a:pt x="1356" y="522"/>
                    <a:pt x="1304" y="314"/>
                    <a:pt x="1147" y="210"/>
                  </a:cubicBezTo>
                  <a:cubicBezTo>
                    <a:pt x="1043" y="105"/>
                    <a:pt x="887" y="1"/>
                    <a:pt x="730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08;p26">
              <a:extLst>
                <a:ext uri="{FF2B5EF4-FFF2-40B4-BE49-F238E27FC236}">
                  <a16:creationId xmlns:a16="http://schemas.microsoft.com/office/drawing/2014/main" xmlns="" id="{D8A12A93-9369-C15B-1979-E7F355FB7D00}"/>
                </a:ext>
              </a:extLst>
            </p:cNvPr>
            <p:cNvSpPr/>
            <p:nvPr/>
          </p:nvSpPr>
          <p:spPr>
            <a:xfrm>
              <a:off x="2767361" y="3448006"/>
              <a:ext cx="32719" cy="24566"/>
            </a:xfrm>
            <a:custGeom>
              <a:avLst/>
              <a:gdLst/>
              <a:ahLst/>
              <a:cxnLst/>
              <a:rect l="l" t="t" r="r" b="b"/>
              <a:pathLst>
                <a:path w="1878" h="1410" extrusionOk="0">
                  <a:moveTo>
                    <a:pt x="939" y="1"/>
                  </a:moveTo>
                  <a:cubicBezTo>
                    <a:pt x="0" y="1"/>
                    <a:pt x="0" y="1409"/>
                    <a:pt x="939" y="1409"/>
                  </a:cubicBezTo>
                  <a:cubicBezTo>
                    <a:pt x="1878" y="1409"/>
                    <a:pt x="1878" y="1"/>
                    <a:pt x="939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09;p26">
              <a:extLst>
                <a:ext uri="{FF2B5EF4-FFF2-40B4-BE49-F238E27FC236}">
                  <a16:creationId xmlns:a16="http://schemas.microsoft.com/office/drawing/2014/main" xmlns="" id="{A66EF162-F2EC-0F86-28EC-BFB0E16DAB28}"/>
                </a:ext>
              </a:extLst>
            </p:cNvPr>
            <p:cNvSpPr/>
            <p:nvPr/>
          </p:nvSpPr>
          <p:spPr>
            <a:xfrm>
              <a:off x="3038133" y="3215944"/>
              <a:ext cx="51815" cy="52163"/>
            </a:xfrm>
            <a:custGeom>
              <a:avLst/>
              <a:gdLst/>
              <a:ahLst/>
              <a:cxnLst/>
              <a:rect l="l" t="t" r="r" b="b"/>
              <a:pathLst>
                <a:path w="2974" h="2994" extrusionOk="0">
                  <a:moveTo>
                    <a:pt x="1347" y="0"/>
                  </a:moveTo>
                  <a:cubicBezTo>
                    <a:pt x="1197" y="0"/>
                    <a:pt x="1054" y="49"/>
                    <a:pt x="940" y="125"/>
                  </a:cubicBezTo>
                  <a:cubicBezTo>
                    <a:pt x="731" y="177"/>
                    <a:pt x="575" y="282"/>
                    <a:pt x="418" y="438"/>
                  </a:cubicBezTo>
                  <a:cubicBezTo>
                    <a:pt x="262" y="542"/>
                    <a:pt x="157" y="751"/>
                    <a:pt x="105" y="907"/>
                  </a:cubicBezTo>
                  <a:cubicBezTo>
                    <a:pt x="1" y="1116"/>
                    <a:pt x="1" y="1272"/>
                    <a:pt x="1" y="1481"/>
                  </a:cubicBezTo>
                  <a:lnTo>
                    <a:pt x="53" y="1898"/>
                  </a:lnTo>
                  <a:cubicBezTo>
                    <a:pt x="105" y="2159"/>
                    <a:pt x="262" y="2368"/>
                    <a:pt x="418" y="2524"/>
                  </a:cubicBezTo>
                  <a:lnTo>
                    <a:pt x="731" y="2785"/>
                  </a:lnTo>
                  <a:cubicBezTo>
                    <a:pt x="940" y="2941"/>
                    <a:pt x="1200" y="2994"/>
                    <a:pt x="1461" y="2994"/>
                  </a:cubicBezTo>
                  <a:lnTo>
                    <a:pt x="1513" y="2994"/>
                  </a:lnTo>
                  <a:cubicBezTo>
                    <a:pt x="1878" y="2994"/>
                    <a:pt x="2244" y="2837"/>
                    <a:pt x="2556" y="2576"/>
                  </a:cubicBezTo>
                  <a:cubicBezTo>
                    <a:pt x="2713" y="2420"/>
                    <a:pt x="2817" y="2263"/>
                    <a:pt x="2869" y="2055"/>
                  </a:cubicBezTo>
                  <a:cubicBezTo>
                    <a:pt x="2974" y="1898"/>
                    <a:pt x="2974" y="1690"/>
                    <a:pt x="2974" y="1481"/>
                  </a:cubicBezTo>
                  <a:lnTo>
                    <a:pt x="2922" y="1116"/>
                  </a:lnTo>
                  <a:cubicBezTo>
                    <a:pt x="2869" y="855"/>
                    <a:pt x="2713" y="647"/>
                    <a:pt x="2556" y="438"/>
                  </a:cubicBezTo>
                  <a:lnTo>
                    <a:pt x="2244" y="229"/>
                  </a:lnTo>
                  <a:cubicBezTo>
                    <a:pt x="2035" y="73"/>
                    <a:pt x="1774" y="21"/>
                    <a:pt x="1513" y="21"/>
                  </a:cubicBezTo>
                  <a:cubicBezTo>
                    <a:pt x="1457" y="7"/>
                    <a:pt x="1402" y="0"/>
                    <a:pt x="134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10;p26">
              <a:extLst>
                <a:ext uri="{FF2B5EF4-FFF2-40B4-BE49-F238E27FC236}">
                  <a16:creationId xmlns:a16="http://schemas.microsoft.com/office/drawing/2014/main" xmlns="" id="{E3ED6891-0593-62A4-7C36-3B062EAA1B47}"/>
                </a:ext>
              </a:extLst>
            </p:cNvPr>
            <p:cNvSpPr/>
            <p:nvPr/>
          </p:nvSpPr>
          <p:spPr>
            <a:xfrm>
              <a:off x="3099027" y="3383957"/>
              <a:ext cx="43626" cy="44985"/>
            </a:xfrm>
            <a:custGeom>
              <a:avLst/>
              <a:gdLst/>
              <a:ahLst/>
              <a:cxnLst/>
              <a:rect l="l" t="t" r="r" b="b"/>
              <a:pathLst>
                <a:path w="2504" h="2582" extrusionOk="0">
                  <a:moveTo>
                    <a:pt x="1258" y="0"/>
                  </a:moveTo>
                  <a:cubicBezTo>
                    <a:pt x="1017" y="0"/>
                    <a:pt x="783" y="78"/>
                    <a:pt x="626" y="235"/>
                  </a:cubicBezTo>
                  <a:lnTo>
                    <a:pt x="417" y="496"/>
                  </a:lnTo>
                  <a:lnTo>
                    <a:pt x="209" y="756"/>
                  </a:lnTo>
                  <a:lnTo>
                    <a:pt x="105" y="1069"/>
                  </a:lnTo>
                  <a:cubicBezTo>
                    <a:pt x="0" y="1330"/>
                    <a:pt x="52" y="1591"/>
                    <a:pt x="157" y="1852"/>
                  </a:cubicBezTo>
                  <a:cubicBezTo>
                    <a:pt x="209" y="2060"/>
                    <a:pt x="365" y="2217"/>
                    <a:pt x="522" y="2321"/>
                  </a:cubicBezTo>
                  <a:cubicBezTo>
                    <a:pt x="730" y="2530"/>
                    <a:pt x="991" y="2582"/>
                    <a:pt x="1252" y="2582"/>
                  </a:cubicBezTo>
                  <a:cubicBezTo>
                    <a:pt x="1721" y="2582"/>
                    <a:pt x="2086" y="2373"/>
                    <a:pt x="2295" y="2008"/>
                  </a:cubicBezTo>
                  <a:cubicBezTo>
                    <a:pt x="2451" y="1747"/>
                    <a:pt x="2504" y="1486"/>
                    <a:pt x="2451" y="1226"/>
                  </a:cubicBezTo>
                  <a:cubicBezTo>
                    <a:pt x="2451" y="1121"/>
                    <a:pt x="2451" y="1017"/>
                    <a:pt x="2399" y="913"/>
                  </a:cubicBezTo>
                  <a:cubicBezTo>
                    <a:pt x="2347" y="756"/>
                    <a:pt x="2243" y="600"/>
                    <a:pt x="2139" y="496"/>
                  </a:cubicBezTo>
                  <a:lnTo>
                    <a:pt x="2086" y="496"/>
                  </a:lnTo>
                  <a:lnTo>
                    <a:pt x="1930" y="235"/>
                  </a:lnTo>
                  <a:cubicBezTo>
                    <a:pt x="1747" y="78"/>
                    <a:pt x="1500" y="0"/>
                    <a:pt x="1258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11;p26">
              <a:extLst>
                <a:ext uri="{FF2B5EF4-FFF2-40B4-BE49-F238E27FC236}">
                  <a16:creationId xmlns:a16="http://schemas.microsoft.com/office/drawing/2014/main" xmlns="" id="{AC184066-288E-8FF6-CEE6-9A0313D36DDD}"/>
                </a:ext>
              </a:extLst>
            </p:cNvPr>
            <p:cNvSpPr/>
            <p:nvPr/>
          </p:nvSpPr>
          <p:spPr>
            <a:xfrm>
              <a:off x="3191701" y="3184495"/>
              <a:ext cx="58174" cy="58174"/>
            </a:xfrm>
            <a:custGeom>
              <a:avLst/>
              <a:gdLst/>
              <a:ahLst/>
              <a:cxnLst/>
              <a:rect l="l" t="t" r="r" b="b"/>
              <a:pathLst>
                <a:path w="3339" h="3339" extrusionOk="0">
                  <a:moveTo>
                    <a:pt x="1670" y="0"/>
                  </a:moveTo>
                  <a:cubicBezTo>
                    <a:pt x="1200" y="0"/>
                    <a:pt x="835" y="209"/>
                    <a:pt x="522" y="522"/>
                  </a:cubicBezTo>
                  <a:cubicBezTo>
                    <a:pt x="314" y="626"/>
                    <a:pt x="209" y="835"/>
                    <a:pt x="157" y="1044"/>
                  </a:cubicBezTo>
                  <a:cubicBezTo>
                    <a:pt x="53" y="1200"/>
                    <a:pt x="1" y="1461"/>
                    <a:pt x="1" y="1669"/>
                  </a:cubicBezTo>
                  <a:lnTo>
                    <a:pt x="53" y="2087"/>
                  </a:lnTo>
                  <a:cubicBezTo>
                    <a:pt x="157" y="2399"/>
                    <a:pt x="314" y="2660"/>
                    <a:pt x="522" y="2869"/>
                  </a:cubicBezTo>
                  <a:lnTo>
                    <a:pt x="835" y="3077"/>
                  </a:lnTo>
                  <a:cubicBezTo>
                    <a:pt x="1096" y="3234"/>
                    <a:pt x="1357" y="3338"/>
                    <a:pt x="1670" y="3338"/>
                  </a:cubicBezTo>
                  <a:lnTo>
                    <a:pt x="1670" y="3286"/>
                  </a:lnTo>
                  <a:cubicBezTo>
                    <a:pt x="1726" y="3300"/>
                    <a:pt x="1782" y="3307"/>
                    <a:pt x="1837" y="3307"/>
                  </a:cubicBezTo>
                  <a:cubicBezTo>
                    <a:pt x="1990" y="3307"/>
                    <a:pt x="2143" y="3258"/>
                    <a:pt x="2296" y="3182"/>
                  </a:cubicBezTo>
                  <a:cubicBezTo>
                    <a:pt x="2504" y="3077"/>
                    <a:pt x="2661" y="2973"/>
                    <a:pt x="2817" y="2817"/>
                  </a:cubicBezTo>
                  <a:cubicBezTo>
                    <a:pt x="2974" y="2660"/>
                    <a:pt x="3078" y="2504"/>
                    <a:pt x="3182" y="2295"/>
                  </a:cubicBezTo>
                  <a:cubicBezTo>
                    <a:pt x="3287" y="2087"/>
                    <a:pt x="3339" y="1878"/>
                    <a:pt x="3339" y="1617"/>
                  </a:cubicBezTo>
                  <a:lnTo>
                    <a:pt x="3234" y="1200"/>
                  </a:lnTo>
                  <a:cubicBezTo>
                    <a:pt x="3182" y="939"/>
                    <a:pt x="3026" y="678"/>
                    <a:pt x="2817" y="470"/>
                  </a:cubicBezTo>
                  <a:lnTo>
                    <a:pt x="2504" y="209"/>
                  </a:lnTo>
                  <a:cubicBezTo>
                    <a:pt x="2243" y="53"/>
                    <a:pt x="1931" y="0"/>
                    <a:pt x="1670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12;p26">
              <a:extLst>
                <a:ext uri="{FF2B5EF4-FFF2-40B4-BE49-F238E27FC236}">
                  <a16:creationId xmlns:a16="http://schemas.microsoft.com/office/drawing/2014/main" xmlns="" id="{BD866DFC-2F95-1B2B-7231-099377D996C6}"/>
                </a:ext>
              </a:extLst>
            </p:cNvPr>
            <p:cNvSpPr/>
            <p:nvPr/>
          </p:nvSpPr>
          <p:spPr>
            <a:xfrm>
              <a:off x="3041775" y="3059099"/>
              <a:ext cx="44549" cy="33625"/>
            </a:xfrm>
            <a:custGeom>
              <a:avLst/>
              <a:gdLst/>
              <a:ahLst/>
              <a:cxnLst/>
              <a:rect l="l" t="t" r="r" b="b"/>
              <a:pathLst>
                <a:path w="2557" h="1930" extrusionOk="0">
                  <a:moveTo>
                    <a:pt x="1304" y="0"/>
                  </a:moveTo>
                  <a:cubicBezTo>
                    <a:pt x="1" y="0"/>
                    <a:pt x="1" y="1930"/>
                    <a:pt x="1304" y="1930"/>
                  </a:cubicBezTo>
                  <a:cubicBezTo>
                    <a:pt x="2556" y="1930"/>
                    <a:pt x="2556" y="0"/>
                    <a:pt x="1304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13;p26">
              <a:extLst>
                <a:ext uri="{FF2B5EF4-FFF2-40B4-BE49-F238E27FC236}">
                  <a16:creationId xmlns:a16="http://schemas.microsoft.com/office/drawing/2014/main" xmlns="" id="{7838E1E1-C1E0-9A4A-39C2-0ACD62CFC986}"/>
                </a:ext>
              </a:extLst>
            </p:cNvPr>
            <p:cNvSpPr/>
            <p:nvPr/>
          </p:nvSpPr>
          <p:spPr>
            <a:xfrm>
              <a:off x="3163545" y="3052739"/>
              <a:ext cx="23642" cy="24548"/>
            </a:xfrm>
            <a:custGeom>
              <a:avLst/>
              <a:gdLst/>
              <a:ahLst/>
              <a:cxnLst/>
              <a:rect l="l" t="t" r="r" b="b"/>
              <a:pathLst>
                <a:path w="1357" h="1409" extrusionOk="0">
                  <a:moveTo>
                    <a:pt x="522" y="0"/>
                  </a:moveTo>
                  <a:cubicBezTo>
                    <a:pt x="417" y="0"/>
                    <a:pt x="313" y="0"/>
                    <a:pt x="209" y="105"/>
                  </a:cubicBezTo>
                  <a:cubicBezTo>
                    <a:pt x="104" y="157"/>
                    <a:pt x="52" y="209"/>
                    <a:pt x="52" y="313"/>
                  </a:cubicBezTo>
                  <a:cubicBezTo>
                    <a:pt x="0" y="417"/>
                    <a:pt x="0" y="574"/>
                    <a:pt x="52" y="678"/>
                  </a:cubicBezTo>
                  <a:lnTo>
                    <a:pt x="67" y="750"/>
                  </a:lnTo>
                  <a:lnTo>
                    <a:pt x="67" y="750"/>
                  </a:lnTo>
                  <a:cubicBezTo>
                    <a:pt x="70" y="810"/>
                    <a:pt x="83" y="875"/>
                    <a:pt x="104" y="939"/>
                  </a:cubicBezTo>
                  <a:cubicBezTo>
                    <a:pt x="157" y="1043"/>
                    <a:pt x="209" y="1148"/>
                    <a:pt x="261" y="1200"/>
                  </a:cubicBezTo>
                  <a:cubicBezTo>
                    <a:pt x="417" y="1304"/>
                    <a:pt x="574" y="1408"/>
                    <a:pt x="730" y="1408"/>
                  </a:cubicBezTo>
                  <a:lnTo>
                    <a:pt x="678" y="1356"/>
                  </a:lnTo>
                  <a:cubicBezTo>
                    <a:pt x="887" y="1356"/>
                    <a:pt x="1147" y="1252"/>
                    <a:pt x="1252" y="1043"/>
                  </a:cubicBezTo>
                  <a:cubicBezTo>
                    <a:pt x="1304" y="939"/>
                    <a:pt x="1356" y="835"/>
                    <a:pt x="1356" y="730"/>
                  </a:cubicBezTo>
                  <a:cubicBezTo>
                    <a:pt x="1356" y="626"/>
                    <a:pt x="1304" y="522"/>
                    <a:pt x="1252" y="417"/>
                  </a:cubicBezTo>
                  <a:cubicBezTo>
                    <a:pt x="1200" y="313"/>
                    <a:pt x="1095" y="261"/>
                    <a:pt x="1043" y="157"/>
                  </a:cubicBezTo>
                  <a:lnTo>
                    <a:pt x="835" y="52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14;p26">
              <a:extLst>
                <a:ext uri="{FF2B5EF4-FFF2-40B4-BE49-F238E27FC236}">
                  <a16:creationId xmlns:a16="http://schemas.microsoft.com/office/drawing/2014/main" xmlns="" id="{8F838807-C7A4-9C81-BC67-24BAFA80A60A}"/>
                </a:ext>
              </a:extLst>
            </p:cNvPr>
            <p:cNvSpPr/>
            <p:nvPr/>
          </p:nvSpPr>
          <p:spPr>
            <a:xfrm>
              <a:off x="3439771" y="2516605"/>
              <a:ext cx="44549" cy="36361"/>
            </a:xfrm>
            <a:custGeom>
              <a:avLst/>
              <a:gdLst/>
              <a:ahLst/>
              <a:cxnLst/>
              <a:rect l="l" t="t" r="r" b="b"/>
              <a:pathLst>
                <a:path w="2557" h="2087" extrusionOk="0">
                  <a:moveTo>
                    <a:pt x="1305" y="1"/>
                  </a:moveTo>
                  <a:cubicBezTo>
                    <a:pt x="1" y="105"/>
                    <a:pt x="1" y="1983"/>
                    <a:pt x="1305" y="2087"/>
                  </a:cubicBezTo>
                  <a:cubicBezTo>
                    <a:pt x="2556" y="1983"/>
                    <a:pt x="2556" y="105"/>
                    <a:pt x="1305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15;p26">
              <a:extLst>
                <a:ext uri="{FF2B5EF4-FFF2-40B4-BE49-F238E27FC236}">
                  <a16:creationId xmlns:a16="http://schemas.microsoft.com/office/drawing/2014/main" xmlns="" id="{F17C5CFC-509B-B578-CE1A-5A49220D83FD}"/>
                </a:ext>
              </a:extLst>
            </p:cNvPr>
            <p:cNvSpPr/>
            <p:nvPr/>
          </p:nvSpPr>
          <p:spPr>
            <a:xfrm>
              <a:off x="3084479" y="2624735"/>
              <a:ext cx="62721" cy="48191"/>
            </a:xfrm>
            <a:custGeom>
              <a:avLst/>
              <a:gdLst/>
              <a:ahLst/>
              <a:cxnLst/>
              <a:rect l="l" t="t" r="r" b="b"/>
              <a:pathLst>
                <a:path w="3600" h="2766" extrusionOk="0">
                  <a:moveTo>
                    <a:pt x="1826" y="1"/>
                  </a:moveTo>
                  <a:cubicBezTo>
                    <a:pt x="1" y="1"/>
                    <a:pt x="1" y="2765"/>
                    <a:pt x="1826" y="2765"/>
                  </a:cubicBezTo>
                  <a:cubicBezTo>
                    <a:pt x="3599" y="2765"/>
                    <a:pt x="3599" y="1"/>
                    <a:pt x="1826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16;p26">
              <a:extLst>
                <a:ext uri="{FF2B5EF4-FFF2-40B4-BE49-F238E27FC236}">
                  <a16:creationId xmlns:a16="http://schemas.microsoft.com/office/drawing/2014/main" xmlns="" id="{44025F87-0046-817E-5320-68AFE5307AA5}"/>
                </a:ext>
              </a:extLst>
            </p:cNvPr>
            <p:cNvSpPr/>
            <p:nvPr/>
          </p:nvSpPr>
          <p:spPr>
            <a:xfrm>
              <a:off x="2751907" y="3117258"/>
              <a:ext cx="63627" cy="49079"/>
            </a:xfrm>
            <a:custGeom>
              <a:avLst/>
              <a:gdLst/>
              <a:ahLst/>
              <a:cxnLst/>
              <a:rect l="l" t="t" r="r" b="b"/>
              <a:pathLst>
                <a:path w="3652" h="2817" extrusionOk="0">
                  <a:moveTo>
                    <a:pt x="1826" y="0"/>
                  </a:moveTo>
                  <a:cubicBezTo>
                    <a:pt x="0" y="0"/>
                    <a:pt x="0" y="2816"/>
                    <a:pt x="1826" y="2816"/>
                  </a:cubicBezTo>
                  <a:cubicBezTo>
                    <a:pt x="3651" y="2816"/>
                    <a:pt x="3651" y="0"/>
                    <a:pt x="1826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17;p26">
              <a:extLst>
                <a:ext uri="{FF2B5EF4-FFF2-40B4-BE49-F238E27FC236}">
                  <a16:creationId xmlns:a16="http://schemas.microsoft.com/office/drawing/2014/main" xmlns="" id="{C6B1774E-D3C5-8A86-1F67-6B934985C1CF}"/>
                </a:ext>
              </a:extLst>
            </p:cNvPr>
            <p:cNvSpPr txBox="1"/>
            <p:nvPr/>
          </p:nvSpPr>
          <p:spPr>
            <a:xfrm rot="1217782">
              <a:off x="2495953" y="2485193"/>
              <a:ext cx="735997" cy="1040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" name="Google Shape;718;p26">
              <a:extLst>
                <a:ext uri="{FF2B5EF4-FFF2-40B4-BE49-F238E27FC236}">
                  <a16:creationId xmlns:a16="http://schemas.microsoft.com/office/drawing/2014/main" xmlns="" id="{394F38DF-AA38-89A1-D6E3-EE13B2714F17}"/>
                </a:ext>
              </a:extLst>
            </p:cNvPr>
            <p:cNvSpPr txBox="1"/>
            <p:nvPr/>
          </p:nvSpPr>
          <p:spPr>
            <a:xfrm rot="-898955">
              <a:off x="5981031" y="2351361"/>
              <a:ext cx="735711" cy="1040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6" name="Google Shape;719;p26">
              <a:extLst>
                <a:ext uri="{FF2B5EF4-FFF2-40B4-BE49-F238E27FC236}">
                  <a16:creationId xmlns:a16="http://schemas.microsoft.com/office/drawing/2014/main" xmlns="" id="{B267D1B9-513E-55A0-D9C9-30FDC51FB6E5}"/>
                </a:ext>
              </a:extLst>
            </p:cNvPr>
            <p:cNvSpPr txBox="1"/>
            <p:nvPr/>
          </p:nvSpPr>
          <p:spPr>
            <a:xfrm rot="149982">
              <a:off x="4798380" y="1584427"/>
              <a:ext cx="736000" cy="1040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7" name="Google Shape;720;p26">
              <a:extLst>
                <a:ext uri="{FF2B5EF4-FFF2-40B4-BE49-F238E27FC236}">
                  <a16:creationId xmlns:a16="http://schemas.microsoft.com/office/drawing/2014/main" xmlns="" id="{1B78C8A5-936E-B586-28CA-38356AD1108B}"/>
                </a:ext>
              </a:extLst>
            </p:cNvPr>
            <p:cNvSpPr txBox="1"/>
            <p:nvPr/>
          </p:nvSpPr>
          <p:spPr>
            <a:xfrm rot="20699691">
              <a:off x="3854008" y="2870376"/>
              <a:ext cx="753942" cy="1005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8" name="Google Shape;2118;p47">
            <a:extLst>
              <a:ext uri="{FF2B5EF4-FFF2-40B4-BE49-F238E27FC236}">
                <a16:creationId xmlns:a16="http://schemas.microsoft.com/office/drawing/2014/main" xmlns="" id="{7D0C7659-7FD8-A6E0-0578-14FD372BFABB}"/>
              </a:ext>
            </a:extLst>
          </p:cNvPr>
          <p:cNvGrpSpPr/>
          <p:nvPr/>
        </p:nvGrpSpPr>
        <p:grpSpPr>
          <a:xfrm>
            <a:off x="7041315" y="2425281"/>
            <a:ext cx="2272885" cy="3129622"/>
            <a:chOff x="6529419" y="1724307"/>
            <a:chExt cx="1480463" cy="2931917"/>
          </a:xfrm>
        </p:grpSpPr>
        <p:grpSp>
          <p:nvGrpSpPr>
            <p:cNvPr id="89" name="Google Shape;2119;p47">
              <a:extLst>
                <a:ext uri="{FF2B5EF4-FFF2-40B4-BE49-F238E27FC236}">
                  <a16:creationId xmlns:a16="http://schemas.microsoft.com/office/drawing/2014/main" xmlns="" id="{3640DC3B-BDAD-5C38-31B7-5F47C3C701BF}"/>
                </a:ext>
              </a:extLst>
            </p:cNvPr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125" name="Google Shape;2120;p47">
                <a:extLst>
                  <a:ext uri="{FF2B5EF4-FFF2-40B4-BE49-F238E27FC236}">
                    <a16:creationId xmlns:a16="http://schemas.microsoft.com/office/drawing/2014/main" xmlns="" id="{E9A33FBD-747B-72D2-AF5C-EC4F43B6BBC0}"/>
                  </a:ext>
                </a:extLst>
              </p:cNvPr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127" name="Google Shape;2121;p47">
                  <a:extLst>
                    <a:ext uri="{FF2B5EF4-FFF2-40B4-BE49-F238E27FC236}">
                      <a16:creationId xmlns:a16="http://schemas.microsoft.com/office/drawing/2014/main" xmlns="" id="{60C1AE83-7813-B0DA-129D-A6E4D15EF814}"/>
                    </a:ext>
                  </a:extLst>
                </p:cNvPr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3" extrusionOk="0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2122;p47">
                  <a:extLst>
                    <a:ext uri="{FF2B5EF4-FFF2-40B4-BE49-F238E27FC236}">
                      <a16:creationId xmlns:a16="http://schemas.microsoft.com/office/drawing/2014/main" xmlns="" id="{B2FDCE49-590C-A926-8963-87F130912B05}"/>
                    </a:ext>
                  </a:extLst>
                </p:cNvPr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3" extrusionOk="0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6" name="Google Shape;2123;p47">
                <a:extLst>
                  <a:ext uri="{FF2B5EF4-FFF2-40B4-BE49-F238E27FC236}">
                    <a16:creationId xmlns:a16="http://schemas.microsoft.com/office/drawing/2014/main" xmlns="" id="{115E803D-0D2D-6245-97E3-1627E10FBF5E}"/>
                  </a:ext>
                </a:extLst>
              </p:cNvPr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10872" extrusionOk="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" name="Google Shape;2124;p47">
              <a:extLst>
                <a:ext uri="{FF2B5EF4-FFF2-40B4-BE49-F238E27FC236}">
                  <a16:creationId xmlns:a16="http://schemas.microsoft.com/office/drawing/2014/main" xmlns="" id="{B9F90AB3-8FCA-A749-6D7E-5F9DB01EF5B8}"/>
                </a:ext>
              </a:extLst>
            </p:cNvPr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117" name="Google Shape;2125;p47">
                <a:extLst>
                  <a:ext uri="{FF2B5EF4-FFF2-40B4-BE49-F238E27FC236}">
                    <a16:creationId xmlns:a16="http://schemas.microsoft.com/office/drawing/2014/main" xmlns="" id="{D475243A-DAE1-9EA0-FD06-760CFDBCF8FC}"/>
                  </a:ext>
                </a:extLst>
              </p:cNvPr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123" name="Google Shape;2126;p47">
                  <a:extLst>
                    <a:ext uri="{FF2B5EF4-FFF2-40B4-BE49-F238E27FC236}">
                      <a16:creationId xmlns:a16="http://schemas.microsoft.com/office/drawing/2014/main" xmlns="" id="{C00F5E04-B031-2FE1-2C1F-54E43BBD09C5}"/>
                    </a:ext>
                  </a:extLst>
                </p:cNvPr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2127;p47">
                  <a:extLst>
                    <a:ext uri="{FF2B5EF4-FFF2-40B4-BE49-F238E27FC236}">
                      <a16:creationId xmlns:a16="http://schemas.microsoft.com/office/drawing/2014/main" xmlns="" id="{C927875C-6AA6-E2B2-7230-AB6B665173FF}"/>
                    </a:ext>
                  </a:extLst>
                </p:cNvPr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" name="Google Shape;2128;p47">
                <a:extLst>
                  <a:ext uri="{FF2B5EF4-FFF2-40B4-BE49-F238E27FC236}">
                    <a16:creationId xmlns:a16="http://schemas.microsoft.com/office/drawing/2014/main" xmlns="" id="{80AB8ABD-FDFE-B69B-810E-67387CE3118B}"/>
                  </a:ext>
                </a:extLst>
              </p:cNvPr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119" name="Google Shape;2129;p47">
                  <a:extLst>
                    <a:ext uri="{FF2B5EF4-FFF2-40B4-BE49-F238E27FC236}">
                      <a16:creationId xmlns:a16="http://schemas.microsoft.com/office/drawing/2014/main" xmlns="" id="{52EF43AE-3772-D84E-7B5B-6048952D0585}"/>
                    </a:ext>
                  </a:extLst>
                </p:cNvPr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2130;p47">
                  <a:extLst>
                    <a:ext uri="{FF2B5EF4-FFF2-40B4-BE49-F238E27FC236}">
                      <a16:creationId xmlns:a16="http://schemas.microsoft.com/office/drawing/2014/main" xmlns="" id="{5B740CFB-7855-89F4-FF93-6E4BA9E42D8A}"/>
                    </a:ext>
                  </a:extLst>
                </p:cNvPr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4" h="6764" extrusionOk="0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2131;p47">
                  <a:extLst>
                    <a:ext uri="{FF2B5EF4-FFF2-40B4-BE49-F238E27FC236}">
                      <a16:creationId xmlns:a16="http://schemas.microsoft.com/office/drawing/2014/main" xmlns="" id="{A2867E51-A578-8E73-3CDE-124FDF553565}"/>
                    </a:ext>
                  </a:extLst>
                </p:cNvPr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3542" extrusionOk="0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2132;p47">
                  <a:extLst>
                    <a:ext uri="{FF2B5EF4-FFF2-40B4-BE49-F238E27FC236}">
                      <a16:creationId xmlns:a16="http://schemas.microsoft.com/office/drawing/2014/main" xmlns="" id="{3EB05F03-BFD3-7D18-B6B0-A2204BE21FBB}"/>
                    </a:ext>
                  </a:extLst>
                </p:cNvPr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8" extrusionOk="0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1" name="Google Shape;2133;p47">
              <a:extLst>
                <a:ext uri="{FF2B5EF4-FFF2-40B4-BE49-F238E27FC236}">
                  <a16:creationId xmlns:a16="http://schemas.microsoft.com/office/drawing/2014/main" xmlns="" id="{601CFDDB-18C0-8609-15EF-44E5AF3E6B79}"/>
                </a:ext>
              </a:extLst>
            </p:cNvPr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109" name="Google Shape;2134;p47">
                <a:extLst>
                  <a:ext uri="{FF2B5EF4-FFF2-40B4-BE49-F238E27FC236}">
                    <a16:creationId xmlns:a16="http://schemas.microsoft.com/office/drawing/2014/main" xmlns="" id="{6A891082-E193-E072-9567-16D28706F1B8}"/>
                  </a:ext>
                </a:extLst>
              </p:cNvPr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115" name="Google Shape;2135;p47">
                  <a:extLst>
                    <a:ext uri="{FF2B5EF4-FFF2-40B4-BE49-F238E27FC236}">
                      <a16:creationId xmlns:a16="http://schemas.microsoft.com/office/drawing/2014/main" xmlns="" id="{C27EA80C-9481-CB03-5E0B-894DFA806D2B}"/>
                    </a:ext>
                  </a:extLst>
                </p:cNvPr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2136;p47">
                  <a:extLst>
                    <a:ext uri="{FF2B5EF4-FFF2-40B4-BE49-F238E27FC236}">
                      <a16:creationId xmlns:a16="http://schemas.microsoft.com/office/drawing/2014/main" xmlns="" id="{2C050753-BA53-0B62-BC68-8E5DDF916215}"/>
                    </a:ext>
                  </a:extLst>
                </p:cNvPr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3" h="11955" extrusionOk="0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0" name="Google Shape;2137;p47">
                <a:extLst>
                  <a:ext uri="{FF2B5EF4-FFF2-40B4-BE49-F238E27FC236}">
                    <a16:creationId xmlns:a16="http://schemas.microsoft.com/office/drawing/2014/main" xmlns="" id="{6FCF4DED-D0F6-7629-36AF-BE0B897C7D32}"/>
                  </a:ext>
                </a:extLst>
              </p:cNvPr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111" name="Google Shape;2138;p47">
                  <a:extLst>
                    <a:ext uri="{FF2B5EF4-FFF2-40B4-BE49-F238E27FC236}">
                      <a16:creationId xmlns:a16="http://schemas.microsoft.com/office/drawing/2014/main" xmlns="" id="{D8698344-0A4D-6652-2DA4-C9654A331F6E}"/>
                    </a:ext>
                  </a:extLst>
                </p:cNvPr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2139;p47">
                  <a:extLst>
                    <a:ext uri="{FF2B5EF4-FFF2-40B4-BE49-F238E27FC236}">
                      <a16:creationId xmlns:a16="http://schemas.microsoft.com/office/drawing/2014/main" xmlns="" id="{D8563C2F-ED51-2DF6-69F7-3F66E03977D2}"/>
                    </a:ext>
                  </a:extLst>
                </p:cNvPr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3787" extrusionOk="0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2140;p47">
                  <a:extLst>
                    <a:ext uri="{FF2B5EF4-FFF2-40B4-BE49-F238E27FC236}">
                      <a16:creationId xmlns:a16="http://schemas.microsoft.com/office/drawing/2014/main" xmlns="" id="{E3C80579-252A-44FB-9090-8312CC79419D}"/>
                    </a:ext>
                  </a:extLst>
                </p:cNvPr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728" extrusionOk="0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2141;p47">
                  <a:extLst>
                    <a:ext uri="{FF2B5EF4-FFF2-40B4-BE49-F238E27FC236}">
                      <a16:creationId xmlns:a16="http://schemas.microsoft.com/office/drawing/2014/main" xmlns="" id="{155ABD94-779C-4795-DA85-33510E062BAA}"/>
                    </a:ext>
                  </a:extLst>
                </p:cNvPr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" h="3787" extrusionOk="0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2" name="Google Shape;2142;p47">
              <a:extLst>
                <a:ext uri="{FF2B5EF4-FFF2-40B4-BE49-F238E27FC236}">
                  <a16:creationId xmlns:a16="http://schemas.microsoft.com/office/drawing/2014/main" xmlns="" id="{6E5EAE3F-94E8-78A5-5182-160E8F548E4A}"/>
                </a:ext>
              </a:extLst>
            </p:cNvPr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103" name="Google Shape;2143;p47">
                <a:extLst>
                  <a:ext uri="{FF2B5EF4-FFF2-40B4-BE49-F238E27FC236}">
                    <a16:creationId xmlns:a16="http://schemas.microsoft.com/office/drawing/2014/main" xmlns="" id="{125584B9-38AF-F0CB-794D-061E9C9A1BF0}"/>
                  </a:ext>
                </a:extLst>
              </p:cNvPr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107" name="Google Shape;2144;p47">
                  <a:extLst>
                    <a:ext uri="{FF2B5EF4-FFF2-40B4-BE49-F238E27FC236}">
                      <a16:creationId xmlns:a16="http://schemas.microsoft.com/office/drawing/2014/main" xmlns="" id="{54DDD565-7F2F-1877-C006-969028937222}"/>
                    </a:ext>
                  </a:extLst>
                </p:cNvPr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2145;p47">
                  <a:extLst>
                    <a:ext uri="{FF2B5EF4-FFF2-40B4-BE49-F238E27FC236}">
                      <a16:creationId xmlns:a16="http://schemas.microsoft.com/office/drawing/2014/main" xmlns="" id="{92FA66F5-1628-425F-21DD-E5DB3CE657F1}"/>
                    </a:ext>
                  </a:extLst>
                </p:cNvPr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4" name="Google Shape;2146;p47">
                <a:extLst>
                  <a:ext uri="{FF2B5EF4-FFF2-40B4-BE49-F238E27FC236}">
                    <a16:creationId xmlns:a16="http://schemas.microsoft.com/office/drawing/2014/main" xmlns="" id="{92912E4E-4164-D6D2-D773-979CF8C202E6}"/>
                  </a:ext>
                </a:extLst>
              </p:cNvPr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105" name="Google Shape;2147;p47">
                  <a:extLst>
                    <a:ext uri="{FF2B5EF4-FFF2-40B4-BE49-F238E27FC236}">
                      <a16:creationId xmlns:a16="http://schemas.microsoft.com/office/drawing/2014/main" xmlns="" id="{4CA9402F-D3C6-75D2-AC20-97FABF4E2919}"/>
                    </a:ext>
                  </a:extLst>
                </p:cNvPr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1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2148;p47">
                  <a:extLst>
                    <a:ext uri="{FF2B5EF4-FFF2-40B4-BE49-F238E27FC236}">
                      <a16:creationId xmlns:a16="http://schemas.microsoft.com/office/drawing/2014/main" xmlns="" id="{10F8C17B-13AD-942F-78EC-9A80CA039B02}"/>
                    </a:ext>
                  </a:extLst>
                </p:cNvPr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4" h="5835" extrusionOk="0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3" name="Google Shape;2149;p47">
              <a:extLst>
                <a:ext uri="{FF2B5EF4-FFF2-40B4-BE49-F238E27FC236}">
                  <a16:creationId xmlns:a16="http://schemas.microsoft.com/office/drawing/2014/main" xmlns="" id="{095BB569-3039-B2D7-B36D-514EE5D6E96A}"/>
                </a:ext>
              </a:extLst>
            </p:cNvPr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94" name="Google Shape;2150;p47">
                <a:extLst>
                  <a:ext uri="{FF2B5EF4-FFF2-40B4-BE49-F238E27FC236}">
                    <a16:creationId xmlns:a16="http://schemas.microsoft.com/office/drawing/2014/main" xmlns="" id="{B57B7A8A-E05E-815C-ED3A-A0A51CE09530}"/>
                  </a:ext>
                </a:extLst>
              </p:cNvPr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101" name="Google Shape;2151;p47">
                  <a:extLst>
                    <a:ext uri="{FF2B5EF4-FFF2-40B4-BE49-F238E27FC236}">
                      <a16:creationId xmlns:a16="http://schemas.microsoft.com/office/drawing/2014/main" xmlns="" id="{8BA8C186-6DE6-769F-9FB8-F833C0D62A54}"/>
                    </a:ext>
                  </a:extLst>
                </p:cNvPr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2152;p47">
                  <a:extLst>
                    <a:ext uri="{FF2B5EF4-FFF2-40B4-BE49-F238E27FC236}">
                      <a16:creationId xmlns:a16="http://schemas.microsoft.com/office/drawing/2014/main" xmlns="" id="{5FE25FD8-1E30-A39A-E87B-3FA19F6B0504}"/>
                    </a:ext>
                  </a:extLst>
                </p:cNvPr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2" extrusionOk="0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5" name="Google Shape;2153;p47">
                <a:extLst>
                  <a:ext uri="{FF2B5EF4-FFF2-40B4-BE49-F238E27FC236}">
                    <a16:creationId xmlns:a16="http://schemas.microsoft.com/office/drawing/2014/main" xmlns="" id="{162676A0-0A51-790C-0BFA-E75097AA694D}"/>
                  </a:ext>
                </a:extLst>
              </p:cNvPr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96" name="Google Shape;2154;p47">
                  <a:extLst>
                    <a:ext uri="{FF2B5EF4-FFF2-40B4-BE49-F238E27FC236}">
                      <a16:creationId xmlns:a16="http://schemas.microsoft.com/office/drawing/2014/main" xmlns="" id="{9A7017CA-0B7B-EE63-0C8C-927BA6764C2D}"/>
                    </a:ext>
                  </a:extLst>
                </p:cNvPr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9" h="11216" extrusionOk="0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2155;p47">
                  <a:extLst>
                    <a:ext uri="{FF2B5EF4-FFF2-40B4-BE49-F238E27FC236}">
                      <a16:creationId xmlns:a16="http://schemas.microsoft.com/office/drawing/2014/main" xmlns="" id="{16F57D7B-9DD6-F7D4-F11F-0D8BEFFF3AE9}"/>
                    </a:ext>
                  </a:extLst>
                </p:cNvPr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5" h="1022" extrusionOk="0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2156;p47">
                  <a:extLst>
                    <a:ext uri="{FF2B5EF4-FFF2-40B4-BE49-F238E27FC236}">
                      <a16:creationId xmlns:a16="http://schemas.microsoft.com/office/drawing/2014/main" xmlns="" id="{D64E19A1-5666-E345-4E7A-A2F34F2A7309}"/>
                    </a:ext>
                  </a:extLst>
                </p:cNvPr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9" h="8860" extrusionOk="0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2157;p47">
                  <a:extLst>
                    <a:ext uri="{FF2B5EF4-FFF2-40B4-BE49-F238E27FC236}">
                      <a16:creationId xmlns:a16="http://schemas.microsoft.com/office/drawing/2014/main" xmlns="" id="{0BD37323-F662-5533-2619-347A85B73006}"/>
                    </a:ext>
                  </a:extLst>
                </p:cNvPr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2158;p47">
                  <a:extLst>
                    <a:ext uri="{FF2B5EF4-FFF2-40B4-BE49-F238E27FC236}">
                      <a16:creationId xmlns:a16="http://schemas.microsoft.com/office/drawing/2014/main" xmlns="" id="{807F4AF8-414A-D526-A815-CCE72E20CB26}"/>
                    </a:ext>
                  </a:extLst>
                </p:cNvPr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62827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357;p30">
            <a:extLst>
              <a:ext uri="{FF2B5EF4-FFF2-40B4-BE49-F238E27FC236}">
                <a16:creationId xmlns:a16="http://schemas.microsoft.com/office/drawing/2014/main" xmlns="" id="{EB0F28AA-1DE8-6FDD-7938-CAC6BA7C9C95}"/>
              </a:ext>
            </a:extLst>
          </p:cNvPr>
          <p:cNvGrpSpPr/>
          <p:nvPr/>
        </p:nvGrpSpPr>
        <p:grpSpPr>
          <a:xfrm>
            <a:off x="2209725" y="962521"/>
            <a:ext cx="4724775" cy="3709310"/>
            <a:chOff x="2209612" y="902350"/>
            <a:chExt cx="4724775" cy="3709310"/>
          </a:xfrm>
        </p:grpSpPr>
        <p:sp>
          <p:nvSpPr>
            <p:cNvPr id="3" name="Google Shape;2358;p30">
              <a:extLst>
                <a:ext uri="{FF2B5EF4-FFF2-40B4-BE49-F238E27FC236}">
                  <a16:creationId xmlns:a16="http://schemas.microsoft.com/office/drawing/2014/main" xmlns="" id="{449AF483-BD85-77A0-D262-346F44D33A88}"/>
                </a:ext>
              </a:extLst>
            </p:cNvPr>
            <p:cNvSpPr/>
            <p:nvPr/>
          </p:nvSpPr>
          <p:spPr>
            <a:xfrm>
              <a:off x="3334062" y="1824856"/>
              <a:ext cx="2420995" cy="1758740"/>
            </a:xfrm>
            <a:custGeom>
              <a:avLst/>
              <a:gdLst/>
              <a:ahLst/>
              <a:cxnLst/>
              <a:rect l="l" t="t" r="r" b="b"/>
              <a:pathLst>
                <a:path w="73980" h="53743" extrusionOk="0">
                  <a:moveTo>
                    <a:pt x="48359" y="3579"/>
                  </a:moveTo>
                  <a:cubicBezTo>
                    <a:pt x="33538" y="0"/>
                    <a:pt x="17260" y="4402"/>
                    <a:pt x="10261" y="17070"/>
                  </a:cubicBezTo>
                  <a:cubicBezTo>
                    <a:pt x="1" y="34868"/>
                    <a:pt x="17450" y="53362"/>
                    <a:pt x="34615" y="53299"/>
                  </a:cubicBezTo>
                  <a:cubicBezTo>
                    <a:pt x="47884" y="53743"/>
                    <a:pt x="68152" y="50006"/>
                    <a:pt x="71478" y="33189"/>
                  </a:cubicBezTo>
                  <a:cubicBezTo>
                    <a:pt x="73979" y="19762"/>
                    <a:pt x="59792" y="6619"/>
                    <a:pt x="48359" y="3579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" name="Google Shape;2359;p30">
              <a:extLst>
                <a:ext uri="{FF2B5EF4-FFF2-40B4-BE49-F238E27FC236}">
                  <a16:creationId xmlns:a16="http://schemas.microsoft.com/office/drawing/2014/main" xmlns="" id="{428C0A72-5018-D70C-C409-DE880D8E63C2}"/>
                </a:ext>
              </a:extLst>
            </p:cNvPr>
            <p:cNvSpPr/>
            <p:nvPr/>
          </p:nvSpPr>
          <p:spPr>
            <a:xfrm>
              <a:off x="3663631" y="1882877"/>
              <a:ext cx="415607" cy="409422"/>
            </a:xfrm>
            <a:custGeom>
              <a:avLst/>
              <a:gdLst/>
              <a:ahLst/>
              <a:cxnLst/>
              <a:rect l="l" t="t" r="r" b="b"/>
              <a:pathLst>
                <a:path w="12700" h="12511" extrusionOk="0">
                  <a:moveTo>
                    <a:pt x="3231" y="1521"/>
                  </a:moveTo>
                  <a:cubicBezTo>
                    <a:pt x="3452" y="1236"/>
                    <a:pt x="3642" y="983"/>
                    <a:pt x="3832" y="729"/>
                  </a:cubicBezTo>
                  <a:cubicBezTo>
                    <a:pt x="3959" y="571"/>
                    <a:pt x="4022" y="381"/>
                    <a:pt x="3864" y="191"/>
                  </a:cubicBezTo>
                  <a:cubicBezTo>
                    <a:pt x="3737" y="1"/>
                    <a:pt x="3516" y="33"/>
                    <a:pt x="3326" y="128"/>
                  </a:cubicBezTo>
                  <a:cubicBezTo>
                    <a:pt x="2851" y="349"/>
                    <a:pt x="2407" y="603"/>
                    <a:pt x="1932" y="824"/>
                  </a:cubicBezTo>
                  <a:cubicBezTo>
                    <a:pt x="1552" y="983"/>
                    <a:pt x="1172" y="1141"/>
                    <a:pt x="792" y="1299"/>
                  </a:cubicBezTo>
                  <a:cubicBezTo>
                    <a:pt x="665" y="1363"/>
                    <a:pt x="539" y="1426"/>
                    <a:pt x="412" y="1489"/>
                  </a:cubicBezTo>
                  <a:cubicBezTo>
                    <a:pt x="64" y="1711"/>
                    <a:pt x="0" y="1964"/>
                    <a:pt x="285" y="2249"/>
                  </a:cubicBezTo>
                  <a:cubicBezTo>
                    <a:pt x="602" y="2598"/>
                    <a:pt x="982" y="2851"/>
                    <a:pt x="1330" y="3168"/>
                  </a:cubicBezTo>
                  <a:cubicBezTo>
                    <a:pt x="1679" y="3484"/>
                    <a:pt x="2059" y="3801"/>
                    <a:pt x="2407" y="4149"/>
                  </a:cubicBezTo>
                  <a:cubicBezTo>
                    <a:pt x="2597" y="4308"/>
                    <a:pt x="2819" y="4530"/>
                    <a:pt x="3104" y="4339"/>
                  </a:cubicBezTo>
                  <a:cubicBezTo>
                    <a:pt x="3294" y="4213"/>
                    <a:pt x="3326" y="3959"/>
                    <a:pt x="3199" y="3548"/>
                  </a:cubicBezTo>
                  <a:cubicBezTo>
                    <a:pt x="3104" y="3326"/>
                    <a:pt x="3041" y="3104"/>
                    <a:pt x="2914" y="2756"/>
                  </a:cubicBezTo>
                  <a:cubicBezTo>
                    <a:pt x="3167" y="2851"/>
                    <a:pt x="3326" y="2914"/>
                    <a:pt x="3484" y="2946"/>
                  </a:cubicBezTo>
                  <a:cubicBezTo>
                    <a:pt x="4434" y="3199"/>
                    <a:pt x="5352" y="3579"/>
                    <a:pt x="6144" y="4086"/>
                  </a:cubicBezTo>
                  <a:cubicBezTo>
                    <a:pt x="7189" y="4720"/>
                    <a:pt x="8266" y="5416"/>
                    <a:pt x="9058" y="6398"/>
                  </a:cubicBezTo>
                  <a:cubicBezTo>
                    <a:pt x="9216" y="6588"/>
                    <a:pt x="9438" y="6715"/>
                    <a:pt x="9596" y="6905"/>
                  </a:cubicBezTo>
                  <a:cubicBezTo>
                    <a:pt x="10261" y="7601"/>
                    <a:pt x="10673" y="8456"/>
                    <a:pt x="11116" y="9280"/>
                  </a:cubicBezTo>
                  <a:cubicBezTo>
                    <a:pt x="11591" y="10167"/>
                    <a:pt x="11845" y="11085"/>
                    <a:pt x="12098" y="12035"/>
                  </a:cubicBezTo>
                  <a:cubicBezTo>
                    <a:pt x="12130" y="12225"/>
                    <a:pt x="12161" y="12415"/>
                    <a:pt x="12415" y="12510"/>
                  </a:cubicBezTo>
                  <a:cubicBezTo>
                    <a:pt x="12605" y="12447"/>
                    <a:pt x="12700" y="12320"/>
                    <a:pt x="12636" y="12067"/>
                  </a:cubicBezTo>
                  <a:cubicBezTo>
                    <a:pt x="12541" y="11402"/>
                    <a:pt x="12478" y="10737"/>
                    <a:pt x="12288" y="10072"/>
                  </a:cubicBezTo>
                  <a:cubicBezTo>
                    <a:pt x="12161" y="9565"/>
                    <a:pt x="11908" y="9058"/>
                    <a:pt x="11686" y="8583"/>
                  </a:cubicBezTo>
                  <a:cubicBezTo>
                    <a:pt x="11338" y="7950"/>
                    <a:pt x="10989" y="7285"/>
                    <a:pt x="10609" y="6651"/>
                  </a:cubicBezTo>
                  <a:cubicBezTo>
                    <a:pt x="10166" y="5891"/>
                    <a:pt x="9564" y="5321"/>
                    <a:pt x="8931" y="4751"/>
                  </a:cubicBezTo>
                  <a:cubicBezTo>
                    <a:pt x="8076" y="3928"/>
                    <a:pt x="7094" y="3231"/>
                    <a:pt x="6049" y="2693"/>
                  </a:cubicBezTo>
                  <a:cubicBezTo>
                    <a:pt x="5352" y="2344"/>
                    <a:pt x="4624" y="2091"/>
                    <a:pt x="3927" y="1806"/>
                  </a:cubicBezTo>
                  <a:cubicBezTo>
                    <a:pt x="3706" y="1711"/>
                    <a:pt x="3484" y="1616"/>
                    <a:pt x="3231" y="15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" name="Google Shape;2360;p30">
              <a:extLst>
                <a:ext uri="{FF2B5EF4-FFF2-40B4-BE49-F238E27FC236}">
                  <a16:creationId xmlns:a16="http://schemas.microsoft.com/office/drawing/2014/main" xmlns="" id="{FE411696-C606-725D-0FC0-D504F1C2F419}"/>
                </a:ext>
              </a:extLst>
            </p:cNvPr>
            <p:cNvSpPr/>
            <p:nvPr/>
          </p:nvSpPr>
          <p:spPr>
            <a:xfrm>
              <a:off x="3416986" y="1485960"/>
              <a:ext cx="333730" cy="203157"/>
            </a:xfrm>
            <a:custGeom>
              <a:avLst/>
              <a:gdLst/>
              <a:ahLst/>
              <a:cxnLst/>
              <a:rect l="l" t="t" r="r" b="b"/>
              <a:pathLst>
                <a:path w="10198" h="6208" extrusionOk="0">
                  <a:moveTo>
                    <a:pt x="9152" y="4593"/>
                  </a:moveTo>
                  <a:cubicBezTo>
                    <a:pt x="9216" y="3864"/>
                    <a:pt x="9279" y="3104"/>
                    <a:pt x="9374" y="2312"/>
                  </a:cubicBezTo>
                  <a:cubicBezTo>
                    <a:pt x="8456" y="2217"/>
                    <a:pt x="7569" y="2154"/>
                    <a:pt x="6682" y="2186"/>
                  </a:cubicBezTo>
                  <a:cubicBezTo>
                    <a:pt x="6651" y="2281"/>
                    <a:pt x="6587" y="2408"/>
                    <a:pt x="6587" y="2503"/>
                  </a:cubicBezTo>
                  <a:cubicBezTo>
                    <a:pt x="6461" y="3294"/>
                    <a:pt x="6334" y="4086"/>
                    <a:pt x="6207" y="4878"/>
                  </a:cubicBezTo>
                  <a:cubicBezTo>
                    <a:pt x="6176" y="5068"/>
                    <a:pt x="6207" y="5289"/>
                    <a:pt x="6207" y="5479"/>
                  </a:cubicBezTo>
                  <a:cubicBezTo>
                    <a:pt x="6207" y="5828"/>
                    <a:pt x="6081" y="6018"/>
                    <a:pt x="5795" y="6049"/>
                  </a:cubicBezTo>
                  <a:cubicBezTo>
                    <a:pt x="5320" y="6144"/>
                    <a:pt x="4845" y="6208"/>
                    <a:pt x="4402" y="5986"/>
                  </a:cubicBezTo>
                  <a:cubicBezTo>
                    <a:pt x="3895" y="5796"/>
                    <a:pt x="3705" y="5448"/>
                    <a:pt x="3800" y="4941"/>
                  </a:cubicBezTo>
                  <a:cubicBezTo>
                    <a:pt x="3864" y="4624"/>
                    <a:pt x="3959" y="4498"/>
                    <a:pt x="4307" y="4434"/>
                  </a:cubicBezTo>
                  <a:cubicBezTo>
                    <a:pt x="4940" y="4339"/>
                    <a:pt x="4972" y="4339"/>
                    <a:pt x="5669" y="4814"/>
                  </a:cubicBezTo>
                  <a:cubicBezTo>
                    <a:pt x="5795" y="3928"/>
                    <a:pt x="5922" y="3073"/>
                    <a:pt x="6081" y="2154"/>
                  </a:cubicBezTo>
                  <a:cubicBezTo>
                    <a:pt x="5099" y="2122"/>
                    <a:pt x="4149" y="2122"/>
                    <a:pt x="3135" y="2091"/>
                  </a:cubicBezTo>
                  <a:cubicBezTo>
                    <a:pt x="3072" y="2693"/>
                    <a:pt x="2977" y="3294"/>
                    <a:pt x="2914" y="3896"/>
                  </a:cubicBezTo>
                  <a:cubicBezTo>
                    <a:pt x="2914" y="4308"/>
                    <a:pt x="2755" y="4719"/>
                    <a:pt x="2850" y="5163"/>
                  </a:cubicBezTo>
                  <a:cubicBezTo>
                    <a:pt x="2882" y="5289"/>
                    <a:pt x="2692" y="5574"/>
                    <a:pt x="2534" y="5638"/>
                  </a:cubicBezTo>
                  <a:cubicBezTo>
                    <a:pt x="1900" y="5954"/>
                    <a:pt x="1235" y="6081"/>
                    <a:pt x="570" y="5796"/>
                  </a:cubicBezTo>
                  <a:cubicBezTo>
                    <a:pt x="253" y="5638"/>
                    <a:pt x="0" y="5416"/>
                    <a:pt x="32" y="5036"/>
                  </a:cubicBezTo>
                  <a:cubicBezTo>
                    <a:pt x="63" y="4656"/>
                    <a:pt x="222" y="4403"/>
                    <a:pt x="602" y="4244"/>
                  </a:cubicBezTo>
                  <a:cubicBezTo>
                    <a:pt x="950" y="4086"/>
                    <a:pt x="1330" y="4086"/>
                    <a:pt x="1679" y="4244"/>
                  </a:cubicBezTo>
                  <a:cubicBezTo>
                    <a:pt x="1869" y="4308"/>
                    <a:pt x="2090" y="4403"/>
                    <a:pt x="2344" y="4498"/>
                  </a:cubicBezTo>
                  <a:cubicBezTo>
                    <a:pt x="2375" y="3991"/>
                    <a:pt x="2375" y="3516"/>
                    <a:pt x="2439" y="3073"/>
                  </a:cubicBezTo>
                  <a:cubicBezTo>
                    <a:pt x="2597" y="2186"/>
                    <a:pt x="2724" y="1299"/>
                    <a:pt x="2882" y="412"/>
                  </a:cubicBezTo>
                  <a:cubicBezTo>
                    <a:pt x="2945" y="64"/>
                    <a:pt x="3009" y="1"/>
                    <a:pt x="3389" y="32"/>
                  </a:cubicBezTo>
                  <a:cubicBezTo>
                    <a:pt x="4275" y="32"/>
                    <a:pt x="5162" y="64"/>
                    <a:pt x="6049" y="96"/>
                  </a:cubicBezTo>
                  <a:cubicBezTo>
                    <a:pt x="7252" y="127"/>
                    <a:pt x="8424" y="159"/>
                    <a:pt x="9627" y="222"/>
                  </a:cubicBezTo>
                  <a:cubicBezTo>
                    <a:pt x="10166" y="254"/>
                    <a:pt x="10197" y="286"/>
                    <a:pt x="10134" y="824"/>
                  </a:cubicBezTo>
                  <a:cubicBezTo>
                    <a:pt x="10071" y="1362"/>
                    <a:pt x="9976" y="1901"/>
                    <a:pt x="9912" y="2439"/>
                  </a:cubicBezTo>
                  <a:cubicBezTo>
                    <a:pt x="9817" y="3136"/>
                    <a:pt x="9754" y="3833"/>
                    <a:pt x="9691" y="4529"/>
                  </a:cubicBezTo>
                  <a:cubicBezTo>
                    <a:pt x="9659" y="4688"/>
                    <a:pt x="9722" y="4846"/>
                    <a:pt x="9754" y="5004"/>
                  </a:cubicBezTo>
                  <a:cubicBezTo>
                    <a:pt x="9912" y="5669"/>
                    <a:pt x="9564" y="5986"/>
                    <a:pt x="9121" y="6049"/>
                  </a:cubicBezTo>
                  <a:cubicBezTo>
                    <a:pt x="8741" y="6113"/>
                    <a:pt x="8361" y="6113"/>
                    <a:pt x="7981" y="6081"/>
                  </a:cubicBezTo>
                  <a:cubicBezTo>
                    <a:pt x="7537" y="6049"/>
                    <a:pt x="7252" y="5669"/>
                    <a:pt x="7284" y="5289"/>
                  </a:cubicBezTo>
                  <a:cubicBezTo>
                    <a:pt x="7284" y="4783"/>
                    <a:pt x="7537" y="4466"/>
                    <a:pt x="8076" y="4466"/>
                  </a:cubicBezTo>
                  <a:cubicBezTo>
                    <a:pt x="8424" y="4466"/>
                    <a:pt x="8772" y="4529"/>
                    <a:pt x="9152" y="4593"/>
                  </a:cubicBezTo>
                  <a:close/>
                  <a:moveTo>
                    <a:pt x="9501" y="1742"/>
                  </a:moveTo>
                  <a:cubicBezTo>
                    <a:pt x="9532" y="1394"/>
                    <a:pt x="9596" y="1109"/>
                    <a:pt x="9627" y="792"/>
                  </a:cubicBezTo>
                  <a:cubicBezTo>
                    <a:pt x="8709" y="634"/>
                    <a:pt x="7791" y="729"/>
                    <a:pt x="6809" y="761"/>
                  </a:cubicBezTo>
                  <a:cubicBezTo>
                    <a:pt x="6746" y="1014"/>
                    <a:pt x="6714" y="1299"/>
                    <a:pt x="6651" y="1616"/>
                  </a:cubicBezTo>
                  <a:cubicBezTo>
                    <a:pt x="7632" y="1647"/>
                    <a:pt x="8551" y="1774"/>
                    <a:pt x="9501" y="1742"/>
                  </a:cubicBezTo>
                  <a:close/>
                  <a:moveTo>
                    <a:pt x="6207" y="666"/>
                  </a:moveTo>
                  <a:lnTo>
                    <a:pt x="3389" y="666"/>
                  </a:lnTo>
                  <a:cubicBezTo>
                    <a:pt x="3357" y="919"/>
                    <a:pt x="3357" y="1204"/>
                    <a:pt x="3325" y="1552"/>
                  </a:cubicBezTo>
                  <a:lnTo>
                    <a:pt x="6112" y="1552"/>
                  </a:lnTo>
                  <a:cubicBezTo>
                    <a:pt x="6144" y="1267"/>
                    <a:pt x="6176" y="982"/>
                    <a:pt x="6207" y="6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" name="Google Shape;2361;p30">
              <a:extLst>
                <a:ext uri="{FF2B5EF4-FFF2-40B4-BE49-F238E27FC236}">
                  <a16:creationId xmlns:a16="http://schemas.microsoft.com/office/drawing/2014/main" xmlns="" id="{6BC24D44-4DCF-2060-A5F0-BE91F78654A4}"/>
                </a:ext>
              </a:extLst>
            </p:cNvPr>
            <p:cNvSpPr/>
            <p:nvPr/>
          </p:nvSpPr>
          <p:spPr>
            <a:xfrm>
              <a:off x="3095696" y="1366777"/>
              <a:ext cx="281926" cy="215592"/>
            </a:xfrm>
            <a:custGeom>
              <a:avLst/>
              <a:gdLst/>
              <a:ahLst/>
              <a:cxnLst/>
              <a:rect l="l" t="t" r="r" b="b"/>
              <a:pathLst>
                <a:path w="8615" h="6588" extrusionOk="0">
                  <a:moveTo>
                    <a:pt x="7063" y="5004"/>
                  </a:moveTo>
                  <a:cubicBezTo>
                    <a:pt x="7253" y="4086"/>
                    <a:pt x="7443" y="3199"/>
                    <a:pt x="7633" y="2281"/>
                  </a:cubicBezTo>
                  <a:cubicBezTo>
                    <a:pt x="6271" y="2154"/>
                    <a:pt x="4941" y="2059"/>
                    <a:pt x="3611" y="1964"/>
                  </a:cubicBezTo>
                  <a:cubicBezTo>
                    <a:pt x="3484" y="2629"/>
                    <a:pt x="3389" y="3263"/>
                    <a:pt x="3263" y="3896"/>
                  </a:cubicBezTo>
                  <a:cubicBezTo>
                    <a:pt x="3199" y="4434"/>
                    <a:pt x="3136" y="4973"/>
                    <a:pt x="3041" y="5511"/>
                  </a:cubicBezTo>
                  <a:cubicBezTo>
                    <a:pt x="3009" y="5733"/>
                    <a:pt x="2851" y="5923"/>
                    <a:pt x="2629" y="6018"/>
                  </a:cubicBezTo>
                  <a:cubicBezTo>
                    <a:pt x="2091" y="6240"/>
                    <a:pt x="1552" y="6303"/>
                    <a:pt x="982" y="6271"/>
                  </a:cubicBezTo>
                  <a:cubicBezTo>
                    <a:pt x="539" y="6271"/>
                    <a:pt x="349" y="5923"/>
                    <a:pt x="191" y="5574"/>
                  </a:cubicBezTo>
                  <a:cubicBezTo>
                    <a:pt x="1" y="5226"/>
                    <a:pt x="96" y="4909"/>
                    <a:pt x="317" y="4593"/>
                  </a:cubicBezTo>
                  <a:cubicBezTo>
                    <a:pt x="634" y="4149"/>
                    <a:pt x="1109" y="4054"/>
                    <a:pt x="1711" y="4276"/>
                  </a:cubicBezTo>
                  <a:cubicBezTo>
                    <a:pt x="2027" y="4403"/>
                    <a:pt x="2312" y="4593"/>
                    <a:pt x="2629" y="4751"/>
                  </a:cubicBezTo>
                  <a:cubicBezTo>
                    <a:pt x="2724" y="4118"/>
                    <a:pt x="2819" y="3421"/>
                    <a:pt x="2946" y="2756"/>
                  </a:cubicBezTo>
                  <a:cubicBezTo>
                    <a:pt x="3073" y="1964"/>
                    <a:pt x="3231" y="1172"/>
                    <a:pt x="3389" y="381"/>
                  </a:cubicBezTo>
                  <a:cubicBezTo>
                    <a:pt x="3453" y="64"/>
                    <a:pt x="3516" y="1"/>
                    <a:pt x="3864" y="32"/>
                  </a:cubicBezTo>
                  <a:cubicBezTo>
                    <a:pt x="5163" y="64"/>
                    <a:pt x="6461" y="127"/>
                    <a:pt x="7791" y="191"/>
                  </a:cubicBezTo>
                  <a:cubicBezTo>
                    <a:pt x="7918" y="191"/>
                    <a:pt x="8076" y="222"/>
                    <a:pt x="8235" y="254"/>
                  </a:cubicBezTo>
                  <a:cubicBezTo>
                    <a:pt x="8551" y="286"/>
                    <a:pt x="8615" y="381"/>
                    <a:pt x="8615" y="697"/>
                  </a:cubicBezTo>
                  <a:cubicBezTo>
                    <a:pt x="8615" y="856"/>
                    <a:pt x="8583" y="1046"/>
                    <a:pt x="8583" y="1236"/>
                  </a:cubicBezTo>
                  <a:cubicBezTo>
                    <a:pt x="8488" y="1743"/>
                    <a:pt x="8393" y="2249"/>
                    <a:pt x="8298" y="2788"/>
                  </a:cubicBezTo>
                  <a:cubicBezTo>
                    <a:pt x="8171" y="3421"/>
                    <a:pt x="8013" y="4054"/>
                    <a:pt x="7886" y="4688"/>
                  </a:cubicBezTo>
                  <a:cubicBezTo>
                    <a:pt x="7823" y="5036"/>
                    <a:pt x="7760" y="5416"/>
                    <a:pt x="7728" y="5764"/>
                  </a:cubicBezTo>
                  <a:cubicBezTo>
                    <a:pt x="7696" y="5954"/>
                    <a:pt x="7633" y="6081"/>
                    <a:pt x="7475" y="6145"/>
                  </a:cubicBezTo>
                  <a:cubicBezTo>
                    <a:pt x="6841" y="6335"/>
                    <a:pt x="6208" y="6588"/>
                    <a:pt x="5543" y="6493"/>
                  </a:cubicBezTo>
                  <a:cubicBezTo>
                    <a:pt x="5099" y="6430"/>
                    <a:pt x="4783" y="6113"/>
                    <a:pt x="4688" y="5701"/>
                  </a:cubicBezTo>
                  <a:cubicBezTo>
                    <a:pt x="4593" y="5163"/>
                    <a:pt x="4814" y="4814"/>
                    <a:pt x="5384" y="4719"/>
                  </a:cubicBezTo>
                  <a:cubicBezTo>
                    <a:pt x="5733" y="4656"/>
                    <a:pt x="6081" y="4656"/>
                    <a:pt x="6429" y="4783"/>
                  </a:cubicBezTo>
                  <a:cubicBezTo>
                    <a:pt x="6588" y="4878"/>
                    <a:pt x="6778" y="4909"/>
                    <a:pt x="7063" y="5004"/>
                  </a:cubicBezTo>
                  <a:close/>
                  <a:moveTo>
                    <a:pt x="7918" y="792"/>
                  </a:moveTo>
                  <a:cubicBezTo>
                    <a:pt x="6556" y="602"/>
                    <a:pt x="5226" y="697"/>
                    <a:pt x="3896" y="666"/>
                  </a:cubicBezTo>
                  <a:cubicBezTo>
                    <a:pt x="3833" y="951"/>
                    <a:pt x="3801" y="1172"/>
                    <a:pt x="3769" y="1458"/>
                  </a:cubicBezTo>
                  <a:cubicBezTo>
                    <a:pt x="5068" y="1553"/>
                    <a:pt x="6334" y="1648"/>
                    <a:pt x="7633" y="1743"/>
                  </a:cubicBezTo>
                  <a:cubicBezTo>
                    <a:pt x="7728" y="1394"/>
                    <a:pt x="7823" y="1109"/>
                    <a:pt x="7918" y="7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" name="Google Shape;2362;p30">
              <a:extLst>
                <a:ext uri="{FF2B5EF4-FFF2-40B4-BE49-F238E27FC236}">
                  <a16:creationId xmlns:a16="http://schemas.microsoft.com/office/drawing/2014/main" xmlns="" id="{20591C04-8683-C142-4175-FC5B47007FB0}"/>
                </a:ext>
              </a:extLst>
            </p:cNvPr>
            <p:cNvSpPr/>
            <p:nvPr/>
          </p:nvSpPr>
          <p:spPr>
            <a:xfrm>
              <a:off x="3381741" y="1263139"/>
              <a:ext cx="172068" cy="196939"/>
            </a:xfrm>
            <a:custGeom>
              <a:avLst/>
              <a:gdLst/>
              <a:ahLst/>
              <a:cxnLst/>
              <a:rect l="l" t="t" r="r" b="b"/>
              <a:pathLst>
                <a:path w="5258" h="6018" extrusionOk="0">
                  <a:moveTo>
                    <a:pt x="3326" y="2503"/>
                  </a:moveTo>
                  <a:cubicBezTo>
                    <a:pt x="3199" y="3358"/>
                    <a:pt x="3072" y="4149"/>
                    <a:pt x="2914" y="4973"/>
                  </a:cubicBezTo>
                  <a:cubicBezTo>
                    <a:pt x="2914" y="5131"/>
                    <a:pt x="2882" y="5290"/>
                    <a:pt x="2819" y="5448"/>
                  </a:cubicBezTo>
                  <a:cubicBezTo>
                    <a:pt x="2787" y="5543"/>
                    <a:pt x="2724" y="5638"/>
                    <a:pt x="2629" y="5670"/>
                  </a:cubicBezTo>
                  <a:cubicBezTo>
                    <a:pt x="2059" y="5860"/>
                    <a:pt x="1520" y="6018"/>
                    <a:pt x="919" y="5891"/>
                  </a:cubicBezTo>
                  <a:cubicBezTo>
                    <a:pt x="64" y="5701"/>
                    <a:pt x="0" y="4910"/>
                    <a:pt x="285" y="4339"/>
                  </a:cubicBezTo>
                  <a:cubicBezTo>
                    <a:pt x="412" y="4149"/>
                    <a:pt x="1077" y="3928"/>
                    <a:pt x="1362" y="4023"/>
                  </a:cubicBezTo>
                  <a:cubicBezTo>
                    <a:pt x="1584" y="4086"/>
                    <a:pt x="1805" y="4244"/>
                    <a:pt x="1995" y="4339"/>
                  </a:cubicBezTo>
                  <a:cubicBezTo>
                    <a:pt x="2154" y="4435"/>
                    <a:pt x="2280" y="4530"/>
                    <a:pt x="2439" y="4688"/>
                  </a:cubicBezTo>
                  <a:cubicBezTo>
                    <a:pt x="2756" y="3073"/>
                    <a:pt x="2914" y="1489"/>
                    <a:pt x="3516" y="1"/>
                  </a:cubicBezTo>
                  <a:cubicBezTo>
                    <a:pt x="4054" y="128"/>
                    <a:pt x="4054" y="128"/>
                    <a:pt x="4086" y="603"/>
                  </a:cubicBezTo>
                  <a:cubicBezTo>
                    <a:pt x="4117" y="1204"/>
                    <a:pt x="4371" y="1711"/>
                    <a:pt x="4687" y="2186"/>
                  </a:cubicBezTo>
                  <a:cubicBezTo>
                    <a:pt x="4814" y="2376"/>
                    <a:pt x="5067" y="2503"/>
                    <a:pt x="5257" y="2629"/>
                  </a:cubicBezTo>
                  <a:cubicBezTo>
                    <a:pt x="4909" y="3009"/>
                    <a:pt x="4244" y="2946"/>
                    <a:pt x="3326" y="25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" name="Google Shape;2363;p30">
              <a:extLst>
                <a:ext uri="{FF2B5EF4-FFF2-40B4-BE49-F238E27FC236}">
                  <a16:creationId xmlns:a16="http://schemas.microsoft.com/office/drawing/2014/main" xmlns="" id="{ABD23673-C536-89D9-DAEC-CCD9774DF7B2}"/>
                </a:ext>
              </a:extLst>
            </p:cNvPr>
            <p:cNvSpPr/>
            <p:nvPr/>
          </p:nvSpPr>
          <p:spPr>
            <a:xfrm>
              <a:off x="3662322" y="1162380"/>
              <a:ext cx="4091" cy="1996"/>
            </a:xfrm>
            <a:custGeom>
              <a:avLst/>
              <a:gdLst/>
              <a:ahLst/>
              <a:cxnLst/>
              <a:rect l="l" t="t" r="r" b="b"/>
              <a:pathLst>
                <a:path w="125" h="61" extrusionOk="0">
                  <a:moveTo>
                    <a:pt x="9" y="0"/>
                  </a:moveTo>
                  <a:cubicBezTo>
                    <a:pt x="1" y="0"/>
                    <a:pt x="9" y="8"/>
                    <a:pt x="9" y="8"/>
                  </a:cubicBezTo>
                  <a:cubicBezTo>
                    <a:pt x="76" y="49"/>
                    <a:pt x="104" y="60"/>
                    <a:pt x="112" y="60"/>
                  </a:cubicBezTo>
                  <a:cubicBezTo>
                    <a:pt x="124" y="60"/>
                    <a:pt x="104" y="40"/>
                    <a:pt x="104" y="40"/>
                  </a:cubicBezTo>
                  <a:cubicBezTo>
                    <a:pt x="40" y="8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" name="Google Shape;2364;p30">
              <a:extLst>
                <a:ext uri="{FF2B5EF4-FFF2-40B4-BE49-F238E27FC236}">
                  <a16:creationId xmlns:a16="http://schemas.microsoft.com/office/drawing/2014/main" xmlns="" id="{26C0A7E4-0CDD-BCA2-3701-5224045BC6BC}"/>
                </a:ext>
              </a:extLst>
            </p:cNvPr>
            <p:cNvSpPr/>
            <p:nvPr/>
          </p:nvSpPr>
          <p:spPr>
            <a:xfrm>
              <a:off x="3722699" y="1195791"/>
              <a:ext cx="9359" cy="4189"/>
            </a:xfrm>
            <a:custGeom>
              <a:avLst/>
              <a:gdLst/>
              <a:ahLst/>
              <a:cxnLst/>
              <a:rect l="l" t="t" r="r" b="b"/>
              <a:pathLst>
                <a:path w="286" h="128" extrusionOk="0">
                  <a:moveTo>
                    <a:pt x="0" y="0"/>
                  </a:moveTo>
                  <a:lnTo>
                    <a:pt x="285" y="127"/>
                  </a:lnTo>
                  <a:lnTo>
                    <a:pt x="285" y="12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" name="Google Shape;2365;p30">
              <a:extLst>
                <a:ext uri="{FF2B5EF4-FFF2-40B4-BE49-F238E27FC236}">
                  <a16:creationId xmlns:a16="http://schemas.microsoft.com/office/drawing/2014/main" xmlns="" id="{F279B9FE-C129-69F7-8624-799C591751DB}"/>
                </a:ext>
              </a:extLst>
            </p:cNvPr>
            <p:cNvSpPr/>
            <p:nvPr/>
          </p:nvSpPr>
          <p:spPr>
            <a:xfrm>
              <a:off x="3741352" y="1209274"/>
              <a:ext cx="32169" cy="24904"/>
            </a:xfrm>
            <a:custGeom>
              <a:avLst/>
              <a:gdLst/>
              <a:ahLst/>
              <a:cxnLst/>
              <a:rect l="l" t="t" r="r" b="b"/>
              <a:pathLst>
                <a:path w="983" h="761" extrusionOk="0">
                  <a:moveTo>
                    <a:pt x="0" y="0"/>
                  </a:moveTo>
                  <a:lnTo>
                    <a:pt x="0" y="0"/>
                  </a:lnTo>
                  <a:cubicBezTo>
                    <a:pt x="317" y="253"/>
                    <a:pt x="792" y="507"/>
                    <a:pt x="982" y="760"/>
                  </a:cubicBezTo>
                  <a:cubicBezTo>
                    <a:pt x="951" y="633"/>
                    <a:pt x="824" y="538"/>
                    <a:pt x="666" y="412"/>
                  </a:cubicBezTo>
                  <a:cubicBezTo>
                    <a:pt x="507" y="317"/>
                    <a:pt x="317" y="190"/>
                    <a:pt x="190" y="95"/>
                  </a:cubicBezTo>
                  <a:lnTo>
                    <a:pt x="159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" name="Google Shape;2366;p30">
              <a:extLst>
                <a:ext uri="{FF2B5EF4-FFF2-40B4-BE49-F238E27FC236}">
                  <a16:creationId xmlns:a16="http://schemas.microsoft.com/office/drawing/2014/main" xmlns="" id="{294652BC-33DB-3AE9-EF13-FDCF5492D92D}"/>
                </a:ext>
              </a:extLst>
            </p:cNvPr>
            <p:cNvSpPr/>
            <p:nvPr/>
          </p:nvSpPr>
          <p:spPr>
            <a:xfrm>
              <a:off x="3786937" y="1257968"/>
              <a:ext cx="6152" cy="5367"/>
            </a:xfrm>
            <a:custGeom>
              <a:avLst/>
              <a:gdLst/>
              <a:ahLst/>
              <a:cxnLst/>
              <a:rect l="l" t="t" r="r" b="b"/>
              <a:pathLst>
                <a:path w="188" h="164" extrusionOk="0">
                  <a:moveTo>
                    <a:pt x="1" y="1"/>
                  </a:moveTo>
                  <a:cubicBezTo>
                    <a:pt x="1" y="1"/>
                    <a:pt x="1" y="32"/>
                    <a:pt x="1" y="32"/>
                  </a:cubicBezTo>
                  <a:cubicBezTo>
                    <a:pt x="33" y="64"/>
                    <a:pt x="96" y="96"/>
                    <a:pt x="159" y="159"/>
                  </a:cubicBezTo>
                  <a:cubicBezTo>
                    <a:pt x="154" y="149"/>
                    <a:pt x="155" y="145"/>
                    <a:pt x="158" y="145"/>
                  </a:cubicBezTo>
                  <a:cubicBezTo>
                    <a:pt x="162" y="145"/>
                    <a:pt x="167" y="148"/>
                    <a:pt x="173" y="152"/>
                  </a:cubicBezTo>
                  <a:lnTo>
                    <a:pt x="173" y="152"/>
                  </a:lnTo>
                  <a:cubicBezTo>
                    <a:pt x="152" y="134"/>
                    <a:pt x="102" y="92"/>
                    <a:pt x="1" y="1"/>
                  </a:cubicBezTo>
                  <a:close/>
                  <a:moveTo>
                    <a:pt x="173" y="152"/>
                  </a:moveTo>
                  <a:cubicBezTo>
                    <a:pt x="183" y="160"/>
                    <a:pt x="187" y="163"/>
                    <a:pt x="187" y="163"/>
                  </a:cubicBezTo>
                  <a:cubicBezTo>
                    <a:pt x="188" y="163"/>
                    <a:pt x="181" y="157"/>
                    <a:pt x="173" y="152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" name="Google Shape;2367;p30">
              <a:extLst>
                <a:ext uri="{FF2B5EF4-FFF2-40B4-BE49-F238E27FC236}">
                  <a16:creationId xmlns:a16="http://schemas.microsoft.com/office/drawing/2014/main" xmlns="" id="{7A009289-4A02-6EBF-749F-00E92801509F}"/>
                </a:ext>
              </a:extLst>
            </p:cNvPr>
            <p:cNvSpPr/>
            <p:nvPr/>
          </p:nvSpPr>
          <p:spPr>
            <a:xfrm>
              <a:off x="3785203" y="1257805"/>
              <a:ext cx="2291" cy="2422"/>
            </a:xfrm>
            <a:custGeom>
              <a:avLst/>
              <a:gdLst/>
              <a:ahLst/>
              <a:cxnLst/>
              <a:rect l="l" t="t" r="r" b="b"/>
              <a:pathLst>
                <a:path w="70" h="74" extrusionOk="0">
                  <a:moveTo>
                    <a:pt x="11" y="1"/>
                  </a:moveTo>
                  <a:lnTo>
                    <a:pt x="11" y="1"/>
                  </a:lnTo>
                  <a:cubicBezTo>
                    <a:pt x="0" y="1"/>
                    <a:pt x="55" y="74"/>
                    <a:pt x="66" y="74"/>
                  </a:cubicBezTo>
                  <a:cubicBezTo>
                    <a:pt x="69" y="74"/>
                    <a:pt x="67" y="64"/>
                    <a:pt x="54" y="37"/>
                  </a:cubicBezTo>
                  <a:cubicBezTo>
                    <a:pt x="27" y="10"/>
                    <a:pt x="15" y="1"/>
                    <a:pt x="11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" name="Google Shape;2368;p30">
              <a:extLst>
                <a:ext uri="{FF2B5EF4-FFF2-40B4-BE49-F238E27FC236}">
                  <a16:creationId xmlns:a16="http://schemas.microsoft.com/office/drawing/2014/main" xmlns="" id="{CAA0DEC6-8F29-DE21-BF2A-ECF79BB26977}"/>
                </a:ext>
              </a:extLst>
            </p:cNvPr>
            <p:cNvSpPr/>
            <p:nvPr/>
          </p:nvSpPr>
          <p:spPr>
            <a:xfrm>
              <a:off x="3801467" y="1274560"/>
              <a:ext cx="8999" cy="10276"/>
            </a:xfrm>
            <a:custGeom>
              <a:avLst/>
              <a:gdLst/>
              <a:ahLst/>
              <a:cxnLst/>
              <a:rect l="l" t="t" r="r" b="b"/>
              <a:pathLst>
                <a:path w="275" h="314" extrusionOk="0">
                  <a:moveTo>
                    <a:pt x="0" y="0"/>
                  </a:moveTo>
                  <a:lnTo>
                    <a:pt x="0" y="0"/>
                  </a:lnTo>
                  <a:cubicBezTo>
                    <a:pt x="30" y="59"/>
                    <a:pt x="140" y="225"/>
                    <a:pt x="107" y="225"/>
                  </a:cubicBezTo>
                  <a:cubicBezTo>
                    <a:pt x="104" y="225"/>
                    <a:pt x="100" y="224"/>
                    <a:pt x="95" y="222"/>
                  </a:cubicBezTo>
                  <a:lnTo>
                    <a:pt x="95" y="222"/>
                  </a:lnTo>
                  <a:cubicBezTo>
                    <a:pt x="172" y="286"/>
                    <a:pt x="218" y="314"/>
                    <a:pt x="241" y="314"/>
                  </a:cubicBezTo>
                  <a:cubicBezTo>
                    <a:pt x="275" y="314"/>
                    <a:pt x="260" y="253"/>
                    <a:pt x="222" y="1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" name="Google Shape;2369;p30">
              <a:extLst>
                <a:ext uri="{FF2B5EF4-FFF2-40B4-BE49-F238E27FC236}">
                  <a16:creationId xmlns:a16="http://schemas.microsoft.com/office/drawing/2014/main" xmlns="" id="{DCC576E3-051D-E7B6-96D1-CCC2E82E316F}"/>
                </a:ext>
              </a:extLst>
            </p:cNvPr>
            <p:cNvSpPr/>
            <p:nvPr/>
          </p:nvSpPr>
          <p:spPr>
            <a:xfrm>
              <a:off x="3812855" y="1280777"/>
              <a:ext cx="4189" cy="2094"/>
            </a:xfrm>
            <a:custGeom>
              <a:avLst/>
              <a:gdLst/>
              <a:ahLst/>
              <a:cxnLst/>
              <a:rect l="l" t="t" r="r" b="b"/>
              <a:pathLst>
                <a:path w="128" h="64" extrusionOk="0">
                  <a:moveTo>
                    <a:pt x="1" y="0"/>
                  </a:moveTo>
                  <a:cubicBezTo>
                    <a:pt x="1" y="32"/>
                    <a:pt x="32" y="64"/>
                    <a:pt x="127" y="6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" name="Google Shape;2370;p30">
              <a:extLst>
                <a:ext uri="{FF2B5EF4-FFF2-40B4-BE49-F238E27FC236}">
                  <a16:creationId xmlns:a16="http://schemas.microsoft.com/office/drawing/2014/main" xmlns="" id="{F48C6FFA-CB13-AE44-14B7-FB8BA6BA3900}"/>
                </a:ext>
              </a:extLst>
            </p:cNvPr>
            <p:cNvSpPr/>
            <p:nvPr/>
          </p:nvSpPr>
          <p:spPr>
            <a:xfrm>
              <a:off x="3805590" y="1274560"/>
              <a:ext cx="8345" cy="6250"/>
            </a:xfrm>
            <a:custGeom>
              <a:avLst/>
              <a:gdLst/>
              <a:ahLst/>
              <a:cxnLst/>
              <a:rect l="l" t="t" r="r" b="b"/>
              <a:pathLst>
                <a:path w="255" h="191" extrusionOk="0">
                  <a:moveTo>
                    <a:pt x="1" y="0"/>
                  </a:moveTo>
                  <a:lnTo>
                    <a:pt x="223" y="190"/>
                  </a:lnTo>
                  <a:cubicBezTo>
                    <a:pt x="223" y="127"/>
                    <a:pt x="254" y="95"/>
                    <a:pt x="128" y="95"/>
                  </a:cubicBezTo>
                  <a:cubicBezTo>
                    <a:pt x="191" y="64"/>
                    <a:pt x="96" y="64"/>
                    <a:pt x="1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" name="Google Shape;2371;p30">
              <a:extLst>
                <a:ext uri="{FF2B5EF4-FFF2-40B4-BE49-F238E27FC236}">
                  <a16:creationId xmlns:a16="http://schemas.microsoft.com/office/drawing/2014/main" xmlns="" id="{3088AD19-1655-D530-4E03-87FD7A72707B}"/>
                </a:ext>
              </a:extLst>
            </p:cNvPr>
            <p:cNvSpPr/>
            <p:nvPr/>
          </p:nvSpPr>
          <p:spPr>
            <a:xfrm>
              <a:off x="3793024" y="1259506"/>
              <a:ext cx="10537" cy="10930"/>
            </a:xfrm>
            <a:custGeom>
              <a:avLst/>
              <a:gdLst/>
              <a:ahLst/>
              <a:cxnLst/>
              <a:rect l="l" t="t" r="r" b="b"/>
              <a:pathLst>
                <a:path w="322" h="334" extrusionOk="0">
                  <a:moveTo>
                    <a:pt x="43" y="0"/>
                  </a:moveTo>
                  <a:cubicBezTo>
                    <a:pt x="1" y="0"/>
                    <a:pt x="85" y="129"/>
                    <a:pt x="290" y="334"/>
                  </a:cubicBezTo>
                  <a:cubicBezTo>
                    <a:pt x="246" y="245"/>
                    <a:pt x="170" y="140"/>
                    <a:pt x="205" y="140"/>
                  </a:cubicBezTo>
                  <a:cubicBezTo>
                    <a:pt x="220" y="140"/>
                    <a:pt x="255" y="159"/>
                    <a:pt x="322" y="207"/>
                  </a:cubicBezTo>
                  <a:cubicBezTo>
                    <a:pt x="165" y="63"/>
                    <a:pt x="73" y="0"/>
                    <a:pt x="43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" name="Google Shape;2372;p30">
              <a:extLst>
                <a:ext uri="{FF2B5EF4-FFF2-40B4-BE49-F238E27FC236}">
                  <a16:creationId xmlns:a16="http://schemas.microsoft.com/office/drawing/2014/main" xmlns="" id="{76798B16-53AA-A160-E03F-59ED1997759B}"/>
                </a:ext>
              </a:extLst>
            </p:cNvPr>
            <p:cNvSpPr/>
            <p:nvPr/>
          </p:nvSpPr>
          <p:spPr>
            <a:xfrm>
              <a:off x="3769331" y="1224818"/>
              <a:ext cx="9359" cy="7363"/>
            </a:xfrm>
            <a:custGeom>
              <a:avLst/>
              <a:gdLst/>
              <a:ahLst/>
              <a:cxnLst/>
              <a:rect l="l" t="t" r="r" b="b"/>
              <a:pathLst>
                <a:path w="286" h="225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30"/>
                    <a:pt x="257" y="225"/>
                    <a:pt x="283" y="225"/>
                  </a:cubicBezTo>
                  <a:cubicBezTo>
                    <a:pt x="285" y="225"/>
                    <a:pt x="286" y="224"/>
                    <a:pt x="286" y="222"/>
                  </a:cubicBezTo>
                  <a:lnTo>
                    <a:pt x="159" y="63"/>
                  </a:lnTo>
                  <a:cubicBezTo>
                    <a:pt x="96" y="32"/>
                    <a:pt x="64" y="32"/>
                    <a:pt x="1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" name="Google Shape;2373;p30">
              <a:extLst>
                <a:ext uri="{FF2B5EF4-FFF2-40B4-BE49-F238E27FC236}">
                  <a16:creationId xmlns:a16="http://schemas.microsoft.com/office/drawing/2014/main" xmlns="" id="{15112FD2-B2D9-C770-76F4-B4C6D496B308}"/>
                </a:ext>
              </a:extLst>
            </p:cNvPr>
            <p:cNvSpPr/>
            <p:nvPr/>
          </p:nvSpPr>
          <p:spPr>
            <a:xfrm>
              <a:off x="3836711" y="1312880"/>
              <a:ext cx="5203" cy="9359"/>
            </a:xfrm>
            <a:custGeom>
              <a:avLst/>
              <a:gdLst/>
              <a:ahLst/>
              <a:cxnLst/>
              <a:rect l="l" t="t" r="r" b="b"/>
              <a:pathLst>
                <a:path w="159" h="286" extrusionOk="0">
                  <a:moveTo>
                    <a:pt x="0" y="1"/>
                  </a:moveTo>
                  <a:lnTo>
                    <a:pt x="0" y="1"/>
                  </a:lnTo>
                  <a:cubicBezTo>
                    <a:pt x="32" y="96"/>
                    <a:pt x="127" y="254"/>
                    <a:pt x="95" y="286"/>
                  </a:cubicBezTo>
                  <a:cubicBezTo>
                    <a:pt x="127" y="286"/>
                    <a:pt x="127" y="159"/>
                    <a:pt x="158" y="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" name="Google Shape;2374;p30">
              <a:extLst>
                <a:ext uri="{FF2B5EF4-FFF2-40B4-BE49-F238E27FC236}">
                  <a16:creationId xmlns:a16="http://schemas.microsoft.com/office/drawing/2014/main" xmlns="" id="{BC1E0542-9378-8E8F-AE12-206BF09AF36C}"/>
                </a:ext>
              </a:extLst>
            </p:cNvPr>
            <p:cNvSpPr/>
            <p:nvPr/>
          </p:nvSpPr>
          <p:spPr>
            <a:xfrm>
              <a:off x="3841882" y="1315498"/>
              <a:ext cx="7298" cy="6741"/>
            </a:xfrm>
            <a:custGeom>
              <a:avLst/>
              <a:gdLst/>
              <a:ahLst/>
              <a:cxnLst/>
              <a:rect l="l" t="t" r="r" b="b"/>
              <a:pathLst>
                <a:path w="223" h="206" extrusionOk="0">
                  <a:moveTo>
                    <a:pt x="15" y="1"/>
                  </a:moveTo>
                  <a:cubicBezTo>
                    <a:pt x="5" y="1"/>
                    <a:pt x="0" y="7"/>
                    <a:pt x="0" y="16"/>
                  </a:cubicBezTo>
                  <a:cubicBezTo>
                    <a:pt x="64" y="79"/>
                    <a:pt x="159" y="143"/>
                    <a:pt x="222" y="206"/>
                  </a:cubicBezTo>
                  <a:cubicBezTo>
                    <a:pt x="107" y="45"/>
                    <a:pt x="42" y="1"/>
                    <a:pt x="15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" name="Google Shape;2375;p30">
              <a:extLst>
                <a:ext uri="{FF2B5EF4-FFF2-40B4-BE49-F238E27FC236}">
                  <a16:creationId xmlns:a16="http://schemas.microsoft.com/office/drawing/2014/main" xmlns="" id="{E38D4BC9-A568-0827-5C12-7C7C25E0F975}"/>
                </a:ext>
              </a:extLst>
            </p:cNvPr>
            <p:cNvSpPr/>
            <p:nvPr/>
          </p:nvSpPr>
          <p:spPr>
            <a:xfrm>
              <a:off x="3808699" y="1271451"/>
              <a:ext cx="15577" cy="10374"/>
            </a:xfrm>
            <a:custGeom>
              <a:avLst/>
              <a:gdLst/>
              <a:ahLst/>
              <a:cxnLst/>
              <a:rect l="l" t="t" r="r" b="b"/>
              <a:pathLst>
                <a:path w="476" h="317" extrusionOk="0">
                  <a:moveTo>
                    <a:pt x="1" y="0"/>
                  </a:moveTo>
                  <a:lnTo>
                    <a:pt x="476" y="317"/>
                  </a:lnTo>
                  <a:lnTo>
                    <a:pt x="413" y="2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" name="Google Shape;2376;p30">
              <a:extLst>
                <a:ext uri="{FF2B5EF4-FFF2-40B4-BE49-F238E27FC236}">
                  <a16:creationId xmlns:a16="http://schemas.microsoft.com/office/drawing/2014/main" xmlns="" id="{926CF775-1CD5-4920-E96D-B132CBA858D7}"/>
                </a:ext>
              </a:extLst>
            </p:cNvPr>
            <p:cNvSpPr/>
            <p:nvPr/>
          </p:nvSpPr>
          <p:spPr>
            <a:xfrm>
              <a:off x="3854317" y="1349172"/>
              <a:ext cx="9359" cy="4189"/>
            </a:xfrm>
            <a:custGeom>
              <a:avLst/>
              <a:gdLst/>
              <a:ahLst/>
              <a:cxnLst/>
              <a:rect l="l" t="t" r="r" b="b"/>
              <a:pathLst>
                <a:path w="286" h="128" extrusionOk="0">
                  <a:moveTo>
                    <a:pt x="0" y="0"/>
                  </a:moveTo>
                  <a:lnTo>
                    <a:pt x="68" y="27"/>
                  </a:lnTo>
                  <a:lnTo>
                    <a:pt x="68" y="27"/>
                  </a:lnTo>
                  <a:cubicBezTo>
                    <a:pt x="46" y="17"/>
                    <a:pt x="23" y="8"/>
                    <a:pt x="0" y="0"/>
                  </a:cubicBezTo>
                  <a:close/>
                  <a:moveTo>
                    <a:pt x="68" y="27"/>
                  </a:moveTo>
                  <a:lnTo>
                    <a:pt x="68" y="27"/>
                  </a:lnTo>
                  <a:cubicBezTo>
                    <a:pt x="141" y="60"/>
                    <a:pt x="213" y="103"/>
                    <a:pt x="285" y="127"/>
                  </a:cubicBezTo>
                  <a:lnTo>
                    <a:pt x="159" y="64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" name="Google Shape;2377;p30">
              <a:extLst>
                <a:ext uri="{FF2B5EF4-FFF2-40B4-BE49-F238E27FC236}">
                  <a16:creationId xmlns:a16="http://schemas.microsoft.com/office/drawing/2014/main" xmlns="" id="{488FBBBA-0610-CAD2-6153-40976593DEE0}"/>
                </a:ext>
              </a:extLst>
            </p:cNvPr>
            <p:cNvSpPr/>
            <p:nvPr/>
          </p:nvSpPr>
          <p:spPr>
            <a:xfrm>
              <a:off x="3867800" y="1370639"/>
              <a:ext cx="12468" cy="15872"/>
            </a:xfrm>
            <a:custGeom>
              <a:avLst/>
              <a:gdLst/>
              <a:ahLst/>
              <a:cxnLst/>
              <a:rect l="l" t="t" r="r" b="b"/>
              <a:pathLst>
                <a:path w="381" h="485" extrusionOk="0">
                  <a:moveTo>
                    <a:pt x="118" y="0"/>
                  </a:moveTo>
                  <a:cubicBezTo>
                    <a:pt x="29" y="0"/>
                    <a:pt x="72" y="177"/>
                    <a:pt x="24" y="177"/>
                  </a:cubicBezTo>
                  <a:cubicBezTo>
                    <a:pt x="17" y="177"/>
                    <a:pt x="10" y="174"/>
                    <a:pt x="0" y="168"/>
                  </a:cubicBezTo>
                  <a:lnTo>
                    <a:pt x="0" y="168"/>
                  </a:lnTo>
                  <a:cubicBezTo>
                    <a:pt x="95" y="326"/>
                    <a:pt x="253" y="421"/>
                    <a:pt x="380" y="484"/>
                  </a:cubicBezTo>
                  <a:cubicBezTo>
                    <a:pt x="253" y="389"/>
                    <a:pt x="190" y="231"/>
                    <a:pt x="158" y="9"/>
                  </a:cubicBezTo>
                  <a:cubicBezTo>
                    <a:pt x="142" y="3"/>
                    <a:pt x="129" y="0"/>
                    <a:pt x="118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" name="Google Shape;2378;p30">
              <a:extLst>
                <a:ext uri="{FF2B5EF4-FFF2-40B4-BE49-F238E27FC236}">
                  <a16:creationId xmlns:a16="http://schemas.microsoft.com/office/drawing/2014/main" xmlns="" id="{4BC49D06-048B-DCE8-12DB-F9D7D596B7A1}"/>
                </a:ext>
              </a:extLst>
            </p:cNvPr>
            <p:cNvSpPr/>
            <p:nvPr/>
          </p:nvSpPr>
          <p:spPr>
            <a:xfrm>
              <a:off x="3880235" y="1386478"/>
              <a:ext cx="6250" cy="6250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190" y="190"/>
                  </a:moveTo>
                  <a:cubicBezTo>
                    <a:pt x="127" y="127"/>
                    <a:pt x="63" y="64"/>
                    <a:pt x="0" y="0"/>
                  </a:cubicBezTo>
                  <a:cubicBezTo>
                    <a:pt x="63" y="64"/>
                    <a:pt x="127" y="127"/>
                    <a:pt x="190" y="19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" name="Google Shape;2379;p30">
              <a:extLst>
                <a:ext uri="{FF2B5EF4-FFF2-40B4-BE49-F238E27FC236}">
                  <a16:creationId xmlns:a16="http://schemas.microsoft.com/office/drawing/2014/main" xmlns="" id="{D3E82879-D40D-7EF1-82E6-296B061D39A2}"/>
                </a:ext>
              </a:extLst>
            </p:cNvPr>
            <p:cNvSpPr/>
            <p:nvPr/>
          </p:nvSpPr>
          <p:spPr>
            <a:xfrm>
              <a:off x="3856379" y="1335689"/>
              <a:ext cx="4189" cy="8345"/>
            </a:xfrm>
            <a:custGeom>
              <a:avLst/>
              <a:gdLst/>
              <a:ahLst/>
              <a:cxnLst/>
              <a:rect l="l" t="t" r="r" b="b"/>
              <a:pathLst>
                <a:path w="128" h="255" extrusionOk="0">
                  <a:moveTo>
                    <a:pt x="64" y="1"/>
                  </a:moveTo>
                  <a:lnTo>
                    <a:pt x="64" y="1"/>
                  </a:lnTo>
                  <a:cubicBezTo>
                    <a:pt x="32" y="32"/>
                    <a:pt x="1" y="96"/>
                    <a:pt x="96" y="254"/>
                  </a:cubicBezTo>
                  <a:lnTo>
                    <a:pt x="127" y="96"/>
                  </a:lnTo>
                  <a:cubicBezTo>
                    <a:pt x="96" y="64"/>
                    <a:pt x="64" y="32"/>
                    <a:pt x="64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" name="Google Shape;2380;p30">
              <a:extLst>
                <a:ext uri="{FF2B5EF4-FFF2-40B4-BE49-F238E27FC236}">
                  <a16:creationId xmlns:a16="http://schemas.microsoft.com/office/drawing/2014/main" xmlns="" id="{53E4D76C-9EF8-A0A4-21BA-6960D6A3ABC9}"/>
                </a:ext>
              </a:extLst>
            </p:cNvPr>
            <p:cNvSpPr/>
            <p:nvPr/>
          </p:nvSpPr>
          <p:spPr>
            <a:xfrm>
              <a:off x="3860535" y="1338798"/>
              <a:ext cx="4189" cy="6250"/>
            </a:xfrm>
            <a:custGeom>
              <a:avLst/>
              <a:gdLst/>
              <a:ahLst/>
              <a:cxnLst/>
              <a:rect l="l" t="t" r="r" b="b"/>
              <a:pathLst>
                <a:path w="128" h="191" extrusionOk="0">
                  <a:moveTo>
                    <a:pt x="0" y="1"/>
                  </a:moveTo>
                  <a:lnTo>
                    <a:pt x="0" y="1"/>
                  </a:lnTo>
                  <a:cubicBezTo>
                    <a:pt x="64" y="96"/>
                    <a:pt x="95" y="159"/>
                    <a:pt x="127" y="191"/>
                  </a:cubicBezTo>
                  <a:cubicBezTo>
                    <a:pt x="95" y="159"/>
                    <a:pt x="64" y="96"/>
                    <a:pt x="0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" name="Google Shape;2381;p30">
              <a:extLst>
                <a:ext uri="{FF2B5EF4-FFF2-40B4-BE49-F238E27FC236}">
                  <a16:creationId xmlns:a16="http://schemas.microsoft.com/office/drawing/2014/main" xmlns="" id="{69355A57-DAC6-EEFB-1D44-5BCE555B86A6}"/>
                </a:ext>
              </a:extLst>
            </p:cNvPr>
            <p:cNvSpPr/>
            <p:nvPr/>
          </p:nvSpPr>
          <p:spPr>
            <a:xfrm>
              <a:off x="3857426" y="1334675"/>
              <a:ext cx="1080" cy="1047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0" y="0"/>
                  </a:moveTo>
                  <a:cubicBezTo>
                    <a:pt x="0" y="0"/>
                    <a:pt x="0" y="32"/>
                    <a:pt x="32" y="32"/>
                  </a:cubicBezTo>
                  <a:cubicBezTo>
                    <a:pt x="32" y="0"/>
                    <a:pt x="32" y="0"/>
                    <a:pt x="0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7" name="Google Shape;2382;p30">
              <a:extLst>
                <a:ext uri="{FF2B5EF4-FFF2-40B4-BE49-F238E27FC236}">
                  <a16:creationId xmlns:a16="http://schemas.microsoft.com/office/drawing/2014/main" xmlns="" id="{62A85BE4-B8DF-4C2B-0D19-6A434647160F}"/>
                </a:ext>
              </a:extLst>
            </p:cNvPr>
            <p:cNvSpPr/>
            <p:nvPr/>
          </p:nvSpPr>
          <p:spPr>
            <a:xfrm>
              <a:off x="3836711" y="1300019"/>
              <a:ext cx="10308" cy="5858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209" y="1"/>
                  </a:moveTo>
                  <a:cubicBezTo>
                    <a:pt x="167" y="1"/>
                    <a:pt x="173" y="59"/>
                    <a:pt x="119" y="59"/>
                  </a:cubicBezTo>
                  <a:cubicBezTo>
                    <a:pt x="94" y="59"/>
                    <a:pt x="58" y="47"/>
                    <a:pt x="0" y="14"/>
                  </a:cubicBezTo>
                  <a:lnTo>
                    <a:pt x="0" y="14"/>
                  </a:lnTo>
                  <a:cubicBezTo>
                    <a:pt x="78" y="72"/>
                    <a:pt x="215" y="178"/>
                    <a:pt x="273" y="178"/>
                  </a:cubicBezTo>
                  <a:cubicBezTo>
                    <a:pt x="310" y="178"/>
                    <a:pt x="315" y="136"/>
                    <a:pt x="253" y="14"/>
                  </a:cubicBezTo>
                  <a:cubicBezTo>
                    <a:pt x="234" y="4"/>
                    <a:pt x="220" y="1"/>
                    <a:pt x="209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8" name="Google Shape;2383;p30">
              <a:extLst>
                <a:ext uri="{FF2B5EF4-FFF2-40B4-BE49-F238E27FC236}">
                  <a16:creationId xmlns:a16="http://schemas.microsoft.com/office/drawing/2014/main" xmlns="" id="{439F97CB-2486-4A3A-DC1B-83BC71D5B502}"/>
                </a:ext>
              </a:extLst>
            </p:cNvPr>
            <p:cNvSpPr/>
            <p:nvPr/>
          </p:nvSpPr>
          <p:spPr>
            <a:xfrm>
              <a:off x="3850161" y="1319098"/>
              <a:ext cx="8345" cy="9359"/>
            </a:xfrm>
            <a:custGeom>
              <a:avLst/>
              <a:gdLst/>
              <a:ahLst/>
              <a:cxnLst/>
              <a:rect l="l" t="t" r="r" b="b"/>
              <a:pathLst>
                <a:path w="255" h="286" extrusionOk="0">
                  <a:moveTo>
                    <a:pt x="96" y="1"/>
                  </a:moveTo>
                  <a:cubicBezTo>
                    <a:pt x="70" y="27"/>
                    <a:pt x="65" y="73"/>
                    <a:pt x="31" y="73"/>
                  </a:cubicBezTo>
                  <a:cubicBezTo>
                    <a:pt x="23" y="73"/>
                    <a:pt x="13" y="70"/>
                    <a:pt x="1" y="64"/>
                  </a:cubicBezTo>
                  <a:lnTo>
                    <a:pt x="1" y="64"/>
                  </a:lnTo>
                  <a:lnTo>
                    <a:pt x="254" y="28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9" name="Google Shape;2384;p30">
              <a:extLst>
                <a:ext uri="{FF2B5EF4-FFF2-40B4-BE49-F238E27FC236}">
                  <a16:creationId xmlns:a16="http://schemas.microsoft.com/office/drawing/2014/main" xmlns="" id="{3F7E0A2E-44C0-142F-E400-E02F3D81C44F}"/>
                </a:ext>
              </a:extLst>
            </p:cNvPr>
            <p:cNvSpPr/>
            <p:nvPr/>
          </p:nvSpPr>
          <p:spPr>
            <a:xfrm>
              <a:off x="3858473" y="1328424"/>
              <a:ext cx="4156" cy="3142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0" y="1"/>
                  </a:moveTo>
                  <a:lnTo>
                    <a:pt x="63" y="96"/>
                  </a:lnTo>
                  <a:lnTo>
                    <a:pt x="127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0" name="Google Shape;2385;p30">
              <a:extLst>
                <a:ext uri="{FF2B5EF4-FFF2-40B4-BE49-F238E27FC236}">
                  <a16:creationId xmlns:a16="http://schemas.microsoft.com/office/drawing/2014/main" xmlns="" id="{97B702B7-B440-8623-447A-743655B46741}"/>
                </a:ext>
              </a:extLst>
            </p:cNvPr>
            <p:cNvSpPr/>
            <p:nvPr/>
          </p:nvSpPr>
          <p:spPr>
            <a:xfrm>
              <a:off x="3879188" y="1370933"/>
              <a:ext cx="11421" cy="15577"/>
            </a:xfrm>
            <a:custGeom>
              <a:avLst/>
              <a:gdLst/>
              <a:ahLst/>
              <a:cxnLst/>
              <a:rect l="l" t="t" r="r" b="b"/>
              <a:pathLst>
                <a:path w="349" h="476" extrusionOk="0">
                  <a:moveTo>
                    <a:pt x="127" y="0"/>
                  </a:moveTo>
                  <a:cubicBezTo>
                    <a:pt x="95" y="0"/>
                    <a:pt x="0" y="0"/>
                    <a:pt x="95" y="127"/>
                  </a:cubicBezTo>
                  <a:cubicBezTo>
                    <a:pt x="190" y="222"/>
                    <a:pt x="285" y="349"/>
                    <a:pt x="349" y="475"/>
                  </a:cubicBezTo>
                  <a:cubicBezTo>
                    <a:pt x="317" y="317"/>
                    <a:pt x="222" y="159"/>
                    <a:pt x="127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1" name="Google Shape;2386;p30">
              <a:extLst>
                <a:ext uri="{FF2B5EF4-FFF2-40B4-BE49-F238E27FC236}">
                  <a16:creationId xmlns:a16="http://schemas.microsoft.com/office/drawing/2014/main" xmlns="" id="{6AABE5A6-3573-ACAB-FD8A-FC1892F7F6D4}"/>
                </a:ext>
              </a:extLst>
            </p:cNvPr>
            <p:cNvSpPr/>
            <p:nvPr/>
          </p:nvSpPr>
          <p:spPr>
            <a:xfrm>
              <a:off x="3871923" y="1356993"/>
              <a:ext cx="1080" cy="491"/>
            </a:xfrm>
            <a:custGeom>
              <a:avLst/>
              <a:gdLst/>
              <a:ahLst/>
              <a:cxnLst/>
              <a:rect l="l" t="t" r="r" b="b"/>
              <a:pathLst>
                <a:path w="33" h="15" extrusionOk="0">
                  <a:moveTo>
                    <a:pt x="23" y="1"/>
                  </a:moveTo>
                  <a:cubicBezTo>
                    <a:pt x="18" y="1"/>
                    <a:pt x="11" y="4"/>
                    <a:pt x="1" y="15"/>
                  </a:cubicBezTo>
                  <a:lnTo>
                    <a:pt x="32" y="15"/>
                  </a:lnTo>
                  <a:cubicBezTo>
                    <a:pt x="32" y="15"/>
                    <a:pt x="32" y="1"/>
                    <a:pt x="23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2" name="Google Shape;2387;p30">
              <a:extLst>
                <a:ext uri="{FF2B5EF4-FFF2-40B4-BE49-F238E27FC236}">
                  <a16:creationId xmlns:a16="http://schemas.microsoft.com/office/drawing/2014/main" xmlns="" id="{D820FB79-19F9-76F0-6B5E-ED098AA7E7CE}"/>
                </a:ext>
              </a:extLst>
            </p:cNvPr>
            <p:cNvSpPr/>
            <p:nvPr/>
          </p:nvSpPr>
          <p:spPr>
            <a:xfrm>
              <a:off x="3912338" y="1431049"/>
              <a:ext cx="1080" cy="1047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" y="0"/>
                  </a:moveTo>
                  <a:lnTo>
                    <a:pt x="33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3" name="Google Shape;2388;p30">
              <a:extLst>
                <a:ext uri="{FF2B5EF4-FFF2-40B4-BE49-F238E27FC236}">
                  <a16:creationId xmlns:a16="http://schemas.microsoft.com/office/drawing/2014/main" xmlns="" id="{91E5B2F3-7503-F72A-FBED-C7C0C5D97C49}"/>
                </a:ext>
              </a:extLst>
            </p:cNvPr>
            <p:cNvSpPr/>
            <p:nvPr/>
          </p:nvSpPr>
          <p:spPr>
            <a:xfrm>
              <a:off x="3878141" y="1362654"/>
              <a:ext cx="6250" cy="8312"/>
            </a:xfrm>
            <a:custGeom>
              <a:avLst/>
              <a:gdLst/>
              <a:ahLst/>
              <a:cxnLst/>
              <a:rect l="l" t="t" r="r" b="b"/>
              <a:pathLst>
                <a:path w="191" h="254" extrusionOk="0">
                  <a:moveTo>
                    <a:pt x="1" y="0"/>
                  </a:moveTo>
                  <a:cubicBezTo>
                    <a:pt x="64" y="95"/>
                    <a:pt x="96" y="158"/>
                    <a:pt x="159" y="253"/>
                  </a:cubicBezTo>
                  <a:cubicBezTo>
                    <a:pt x="191" y="253"/>
                    <a:pt x="191" y="253"/>
                    <a:pt x="159" y="222"/>
                  </a:cubicBezTo>
                  <a:cubicBezTo>
                    <a:pt x="127" y="95"/>
                    <a:pt x="64" y="32"/>
                    <a:pt x="1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4" name="Google Shape;2389;p30">
              <a:extLst>
                <a:ext uri="{FF2B5EF4-FFF2-40B4-BE49-F238E27FC236}">
                  <a16:creationId xmlns:a16="http://schemas.microsoft.com/office/drawing/2014/main" xmlns="" id="{2A3FD230-239B-14FA-C1D1-07898C302743}"/>
                </a:ext>
              </a:extLst>
            </p:cNvPr>
            <p:cNvSpPr/>
            <p:nvPr/>
          </p:nvSpPr>
          <p:spPr>
            <a:xfrm>
              <a:off x="3893685" y="1395804"/>
              <a:ext cx="1080" cy="8312"/>
            </a:xfrm>
            <a:custGeom>
              <a:avLst/>
              <a:gdLst/>
              <a:ahLst/>
              <a:cxnLst/>
              <a:rect l="l" t="t" r="r" b="b"/>
              <a:pathLst>
                <a:path w="33" h="254" extrusionOk="0">
                  <a:moveTo>
                    <a:pt x="1" y="0"/>
                  </a:moveTo>
                  <a:cubicBezTo>
                    <a:pt x="1" y="95"/>
                    <a:pt x="1" y="254"/>
                    <a:pt x="33" y="254"/>
                  </a:cubicBezTo>
                  <a:cubicBezTo>
                    <a:pt x="33" y="159"/>
                    <a:pt x="33" y="95"/>
                    <a:pt x="1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5" name="Google Shape;2390;p30">
              <a:extLst>
                <a:ext uri="{FF2B5EF4-FFF2-40B4-BE49-F238E27FC236}">
                  <a16:creationId xmlns:a16="http://schemas.microsoft.com/office/drawing/2014/main" xmlns="" id="{546003DE-BD42-84F9-41A9-E61D6819E8C9}"/>
                </a:ext>
              </a:extLst>
            </p:cNvPr>
            <p:cNvSpPr/>
            <p:nvPr/>
          </p:nvSpPr>
          <p:spPr>
            <a:xfrm>
              <a:off x="3871923" y="1359545"/>
              <a:ext cx="1080" cy="785"/>
            </a:xfrm>
            <a:custGeom>
              <a:avLst/>
              <a:gdLst/>
              <a:ahLst/>
              <a:cxnLst/>
              <a:rect l="l" t="t" r="r" b="b"/>
              <a:pathLst>
                <a:path w="33" h="24" extrusionOk="0">
                  <a:moveTo>
                    <a:pt x="1" y="0"/>
                  </a:moveTo>
                  <a:cubicBezTo>
                    <a:pt x="1" y="16"/>
                    <a:pt x="1" y="24"/>
                    <a:pt x="5" y="24"/>
                  </a:cubicBezTo>
                  <a:cubicBezTo>
                    <a:pt x="9" y="24"/>
                    <a:pt x="17" y="16"/>
                    <a:pt x="32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6" name="Google Shape;2391;p30">
              <a:extLst>
                <a:ext uri="{FF2B5EF4-FFF2-40B4-BE49-F238E27FC236}">
                  <a16:creationId xmlns:a16="http://schemas.microsoft.com/office/drawing/2014/main" xmlns="" id="{9D94E4D3-A4EB-E1AC-6C7A-747057F29D05}"/>
                </a:ext>
              </a:extLst>
            </p:cNvPr>
            <p:cNvSpPr/>
            <p:nvPr/>
          </p:nvSpPr>
          <p:spPr>
            <a:xfrm>
              <a:off x="3872970" y="1357451"/>
              <a:ext cx="5203" cy="5236"/>
            </a:xfrm>
            <a:custGeom>
              <a:avLst/>
              <a:gdLst/>
              <a:ahLst/>
              <a:cxnLst/>
              <a:rect l="l" t="t" r="r" b="b"/>
              <a:pathLst>
                <a:path w="159" h="160" extrusionOk="0">
                  <a:moveTo>
                    <a:pt x="0" y="1"/>
                  </a:moveTo>
                  <a:cubicBezTo>
                    <a:pt x="0" y="32"/>
                    <a:pt x="0" y="64"/>
                    <a:pt x="0" y="64"/>
                  </a:cubicBezTo>
                  <a:cubicBezTo>
                    <a:pt x="32" y="96"/>
                    <a:pt x="95" y="127"/>
                    <a:pt x="159" y="159"/>
                  </a:cubicBezTo>
                  <a:cubicBezTo>
                    <a:pt x="95" y="96"/>
                    <a:pt x="32" y="32"/>
                    <a:pt x="0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7" name="Google Shape;2392;p30">
              <a:extLst>
                <a:ext uri="{FF2B5EF4-FFF2-40B4-BE49-F238E27FC236}">
                  <a16:creationId xmlns:a16="http://schemas.microsoft.com/office/drawing/2014/main" xmlns="" id="{3E5FD084-46D6-5B87-E0B1-5930BBC54C86}"/>
                </a:ext>
              </a:extLst>
            </p:cNvPr>
            <p:cNvSpPr/>
            <p:nvPr/>
          </p:nvSpPr>
          <p:spPr>
            <a:xfrm>
              <a:off x="3913385" y="1413312"/>
              <a:ext cx="37339" cy="33445"/>
            </a:xfrm>
            <a:custGeom>
              <a:avLst/>
              <a:gdLst/>
              <a:ahLst/>
              <a:cxnLst/>
              <a:rect l="l" t="t" r="r" b="b"/>
              <a:pathLst>
                <a:path w="1141" h="1022" extrusionOk="0">
                  <a:moveTo>
                    <a:pt x="517" y="1"/>
                  </a:moveTo>
                  <a:cubicBezTo>
                    <a:pt x="320" y="1"/>
                    <a:pt x="101" y="291"/>
                    <a:pt x="1" y="542"/>
                  </a:cubicBezTo>
                  <a:cubicBezTo>
                    <a:pt x="13" y="542"/>
                    <a:pt x="25" y="541"/>
                    <a:pt x="36" y="541"/>
                  </a:cubicBezTo>
                  <a:cubicBezTo>
                    <a:pt x="83" y="541"/>
                    <a:pt x="134" y="561"/>
                    <a:pt x="286" y="764"/>
                  </a:cubicBezTo>
                  <a:cubicBezTo>
                    <a:pt x="313" y="655"/>
                    <a:pt x="223" y="219"/>
                    <a:pt x="338" y="219"/>
                  </a:cubicBezTo>
                  <a:cubicBezTo>
                    <a:pt x="357" y="219"/>
                    <a:pt x="381" y="230"/>
                    <a:pt x="412" y="257"/>
                  </a:cubicBezTo>
                  <a:cubicBezTo>
                    <a:pt x="634" y="606"/>
                    <a:pt x="507" y="574"/>
                    <a:pt x="507" y="796"/>
                  </a:cubicBezTo>
                  <a:cubicBezTo>
                    <a:pt x="524" y="752"/>
                    <a:pt x="546" y="735"/>
                    <a:pt x="574" y="735"/>
                  </a:cubicBezTo>
                  <a:cubicBezTo>
                    <a:pt x="686" y="735"/>
                    <a:pt x="879" y="1022"/>
                    <a:pt x="1047" y="1022"/>
                  </a:cubicBezTo>
                  <a:cubicBezTo>
                    <a:pt x="1079" y="1022"/>
                    <a:pt x="1111" y="1011"/>
                    <a:pt x="1141" y="986"/>
                  </a:cubicBezTo>
                  <a:lnTo>
                    <a:pt x="919" y="701"/>
                  </a:lnTo>
                  <a:cubicBezTo>
                    <a:pt x="924" y="696"/>
                    <a:pt x="930" y="694"/>
                    <a:pt x="938" y="694"/>
                  </a:cubicBezTo>
                  <a:cubicBezTo>
                    <a:pt x="961" y="694"/>
                    <a:pt x="994" y="712"/>
                    <a:pt x="1017" y="712"/>
                  </a:cubicBezTo>
                  <a:cubicBezTo>
                    <a:pt x="1034" y="712"/>
                    <a:pt x="1046" y="703"/>
                    <a:pt x="1046" y="669"/>
                  </a:cubicBezTo>
                  <a:cubicBezTo>
                    <a:pt x="919" y="669"/>
                    <a:pt x="666" y="416"/>
                    <a:pt x="666" y="67"/>
                  </a:cubicBezTo>
                  <a:cubicBezTo>
                    <a:pt x="619" y="21"/>
                    <a:pt x="569" y="1"/>
                    <a:pt x="517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8" name="Google Shape;2393;p30">
              <a:extLst>
                <a:ext uri="{FF2B5EF4-FFF2-40B4-BE49-F238E27FC236}">
                  <a16:creationId xmlns:a16="http://schemas.microsoft.com/office/drawing/2014/main" xmlns="" id="{CDE179E9-9951-B0C5-B869-2D8027C82374}"/>
                </a:ext>
              </a:extLst>
            </p:cNvPr>
            <p:cNvSpPr/>
            <p:nvPr/>
          </p:nvSpPr>
          <p:spPr>
            <a:xfrm>
              <a:off x="3904059" y="1411348"/>
              <a:ext cx="8312" cy="20748"/>
            </a:xfrm>
            <a:custGeom>
              <a:avLst/>
              <a:gdLst/>
              <a:ahLst/>
              <a:cxnLst/>
              <a:rect l="l" t="t" r="r" b="b"/>
              <a:pathLst>
                <a:path w="254" h="634" extrusionOk="0">
                  <a:moveTo>
                    <a:pt x="1" y="1"/>
                  </a:moveTo>
                  <a:lnTo>
                    <a:pt x="1" y="1"/>
                  </a:lnTo>
                  <a:cubicBezTo>
                    <a:pt x="64" y="127"/>
                    <a:pt x="32" y="254"/>
                    <a:pt x="32" y="444"/>
                  </a:cubicBezTo>
                  <a:cubicBezTo>
                    <a:pt x="159" y="602"/>
                    <a:pt x="222" y="634"/>
                    <a:pt x="254" y="634"/>
                  </a:cubicBezTo>
                  <a:cubicBezTo>
                    <a:pt x="191" y="444"/>
                    <a:pt x="127" y="254"/>
                    <a:pt x="32" y="64"/>
                  </a:cubicBezTo>
                  <a:lnTo>
                    <a:pt x="32" y="64"/>
                  </a:lnTo>
                  <a:lnTo>
                    <a:pt x="64" y="96"/>
                  </a:lnTo>
                  <a:cubicBezTo>
                    <a:pt x="64" y="64"/>
                    <a:pt x="32" y="32"/>
                    <a:pt x="1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9" name="Google Shape;2394;p30">
              <a:extLst>
                <a:ext uri="{FF2B5EF4-FFF2-40B4-BE49-F238E27FC236}">
                  <a16:creationId xmlns:a16="http://schemas.microsoft.com/office/drawing/2014/main" xmlns="" id="{98787BF3-B625-3911-1A18-7F37ECA57599}"/>
                </a:ext>
              </a:extLst>
            </p:cNvPr>
            <p:cNvSpPr/>
            <p:nvPr/>
          </p:nvSpPr>
          <p:spPr>
            <a:xfrm>
              <a:off x="3890576" y="1385430"/>
              <a:ext cx="18686" cy="259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1" y="32"/>
                  </a:moveTo>
                  <a:lnTo>
                    <a:pt x="1" y="32"/>
                  </a:lnTo>
                  <a:cubicBezTo>
                    <a:pt x="32" y="127"/>
                    <a:pt x="64" y="222"/>
                    <a:pt x="96" y="317"/>
                  </a:cubicBezTo>
                  <a:cubicBezTo>
                    <a:pt x="96" y="295"/>
                    <a:pt x="96" y="273"/>
                    <a:pt x="107" y="273"/>
                  </a:cubicBezTo>
                  <a:cubicBezTo>
                    <a:pt x="112" y="273"/>
                    <a:pt x="118" y="277"/>
                    <a:pt x="128" y="286"/>
                  </a:cubicBezTo>
                  <a:lnTo>
                    <a:pt x="191" y="286"/>
                  </a:lnTo>
                  <a:cubicBezTo>
                    <a:pt x="128" y="191"/>
                    <a:pt x="64" y="127"/>
                    <a:pt x="1" y="32"/>
                  </a:cubicBezTo>
                  <a:close/>
                  <a:moveTo>
                    <a:pt x="191" y="1"/>
                  </a:moveTo>
                  <a:lnTo>
                    <a:pt x="191" y="1"/>
                  </a:lnTo>
                  <a:cubicBezTo>
                    <a:pt x="292" y="153"/>
                    <a:pt x="316" y="195"/>
                    <a:pt x="305" y="195"/>
                  </a:cubicBezTo>
                  <a:cubicBezTo>
                    <a:pt x="292" y="195"/>
                    <a:pt x="228" y="132"/>
                    <a:pt x="192" y="132"/>
                  </a:cubicBezTo>
                  <a:cubicBezTo>
                    <a:pt x="165" y="132"/>
                    <a:pt x="154" y="167"/>
                    <a:pt x="191" y="286"/>
                  </a:cubicBezTo>
                  <a:cubicBezTo>
                    <a:pt x="191" y="286"/>
                    <a:pt x="191" y="286"/>
                    <a:pt x="191" y="286"/>
                  </a:cubicBezTo>
                  <a:lnTo>
                    <a:pt x="191" y="286"/>
                  </a:lnTo>
                  <a:cubicBezTo>
                    <a:pt x="191" y="286"/>
                    <a:pt x="191" y="286"/>
                    <a:pt x="191" y="286"/>
                  </a:cubicBezTo>
                  <a:lnTo>
                    <a:pt x="191" y="286"/>
                  </a:lnTo>
                  <a:cubicBezTo>
                    <a:pt x="298" y="307"/>
                    <a:pt x="419" y="415"/>
                    <a:pt x="496" y="415"/>
                  </a:cubicBezTo>
                  <a:cubicBezTo>
                    <a:pt x="533" y="415"/>
                    <a:pt x="561" y="390"/>
                    <a:pt x="571" y="317"/>
                  </a:cubicBezTo>
                  <a:cubicBezTo>
                    <a:pt x="413" y="1"/>
                    <a:pt x="349" y="159"/>
                    <a:pt x="191" y="1"/>
                  </a:cubicBezTo>
                  <a:close/>
                  <a:moveTo>
                    <a:pt x="191" y="286"/>
                  </a:moveTo>
                  <a:lnTo>
                    <a:pt x="191" y="286"/>
                  </a:lnTo>
                  <a:cubicBezTo>
                    <a:pt x="204" y="363"/>
                    <a:pt x="201" y="388"/>
                    <a:pt x="191" y="388"/>
                  </a:cubicBezTo>
                  <a:cubicBezTo>
                    <a:pt x="176" y="388"/>
                    <a:pt x="146" y="336"/>
                    <a:pt x="128" y="317"/>
                  </a:cubicBezTo>
                  <a:lnTo>
                    <a:pt x="96" y="317"/>
                  </a:lnTo>
                  <a:lnTo>
                    <a:pt x="413" y="793"/>
                  </a:lnTo>
                  <a:cubicBezTo>
                    <a:pt x="381" y="666"/>
                    <a:pt x="318" y="539"/>
                    <a:pt x="191" y="286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0" name="Google Shape;2395;p30">
              <a:extLst>
                <a:ext uri="{FF2B5EF4-FFF2-40B4-BE49-F238E27FC236}">
                  <a16:creationId xmlns:a16="http://schemas.microsoft.com/office/drawing/2014/main" xmlns="" id="{993F30B9-BFE7-9D13-3583-4F3A9C19B561}"/>
                </a:ext>
              </a:extLst>
            </p:cNvPr>
            <p:cNvSpPr/>
            <p:nvPr/>
          </p:nvSpPr>
          <p:spPr>
            <a:xfrm>
              <a:off x="3858473" y="1302539"/>
              <a:ext cx="884" cy="1734"/>
            </a:xfrm>
            <a:custGeom>
              <a:avLst/>
              <a:gdLst/>
              <a:ahLst/>
              <a:cxnLst/>
              <a:rect l="l" t="t" r="r" b="b"/>
              <a:pathLst>
                <a:path w="27" h="53" extrusionOk="0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13" y="45"/>
                    <a:pt x="21" y="53"/>
                    <a:pt x="23" y="53"/>
                  </a:cubicBezTo>
                  <a:cubicBezTo>
                    <a:pt x="26" y="53"/>
                    <a:pt x="19" y="37"/>
                    <a:pt x="0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1" name="Google Shape;2396;p30">
              <a:extLst>
                <a:ext uri="{FF2B5EF4-FFF2-40B4-BE49-F238E27FC236}">
                  <a16:creationId xmlns:a16="http://schemas.microsoft.com/office/drawing/2014/main" xmlns="" id="{116E675B-75A6-7026-4CA8-2FA710185A3C}"/>
                </a:ext>
              </a:extLst>
            </p:cNvPr>
            <p:cNvSpPr/>
            <p:nvPr/>
          </p:nvSpPr>
          <p:spPr>
            <a:xfrm>
              <a:off x="3852354" y="1301623"/>
              <a:ext cx="10210" cy="22777"/>
            </a:xfrm>
            <a:custGeom>
              <a:avLst/>
              <a:gdLst/>
              <a:ahLst/>
              <a:cxnLst/>
              <a:rect l="l" t="t" r="r" b="b"/>
              <a:pathLst>
                <a:path w="312" h="696" extrusionOk="0">
                  <a:moveTo>
                    <a:pt x="35" y="0"/>
                  </a:moveTo>
                  <a:cubicBezTo>
                    <a:pt x="4" y="0"/>
                    <a:pt x="0" y="35"/>
                    <a:pt x="60" y="155"/>
                  </a:cubicBezTo>
                  <a:lnTo>
                    <a:pt x="92" y="155"/>
                  </a:lnTo>
                  <a:cubicBezTo>
                    <a:pt x="191" y="328"/>
                    <a:pt x="251" y="577"/>
                    <a:pt x="258" y="664"/>
                  </a:cubicBezTo>
                  <a:lnTo>
                    <a:pt x="258" y="664"/>
                  </a:lnTo>
                  <a:cubicBezTo>
                    <a:pt x="287" y="551"/>
                    <a:pt x="311" y="457"/>
                    <a:pt x="282" y="282"/>
                  </a:cubicBezTo>
                  <a:cubicBezTo>
                    <a:pt x="250" y="250"/>
                    <a:pt x="187" y="250"/>
                    <a:pt x="124" y="123"/>
                  </a:cubicBezTo>
                  <a:cubicBezTo>
                    <a:pt x="92" y="76"/>
                    <a:pt x="100" y="68"/>
                    <a:pt x="120" y="68"/>
                  </a:cubicBezTo>
                  <a:cubicBezTo>
                    <a:pt x="130" y="68"/>
                    <a:pt x="143" y="70"/>
                    <a:pt x="155" y="70"/>
                  </a:cubicBezTo>
                  <a:cubicBezTo>
                    <a:pt x="167" y="70"/>
                    <a:pt x="179" y="68"/>
                    <a:pt x="187" y="60"/>
                  </a:cubicBezTo>
                  <a:cubicBezTo>
                    <a:pt x="137" y="43"/>
                    <a:pt x="69" y="0"/>
                    <a:pt x="35" y="0"/>
                  </a:cubicBezTo>
                  <a:close/>
                  <a:moveTo>
                    <a:pt x="258" y="664"/>
                  </a:moveTo>
                  <a:lnTo>
                    <a:pt x="258" y="664"/>
                  </a:lnTo>
                  <a:cubicBezTo>
                    <a:pt x="255" y="674"/>
                    <a:pt x="253" y="683"/>
                    <a:pt x="250" y="693"/>
                  </a:cubicBezTo>
                  <a:cubicBezTo>
                    <a:pt x="252" y="695"/>
                    <a:pt x="253" y="695"/>
                    <a:pt x="254" y="695"/>
                  </a:cubicBezTo>
                  <a:cubicBezTo>
                    <a:pt x="258" y="695"/>
                    <a:pt x="259" y="684"/>
                    <a:pt x="258" y="664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2" name="Google Shape;2397;p30">
              <a:extLst>
                <a:ext uri="{FF2B5EF4-FFF2-40B4-BE49-F238E27FC236}">
                  <a16:creationId xmlns:a16="http://schemas.microsoft.com/office/drawing/2014/main" xmlns="" id="{312D10B7-6270-3FE7-ABF0-082AF6A29D9B}"/>
                </a:ext>
              </a:extLst>
            </p:cNvPr>
            <p:cNvSpPr/>
            <p:nvPr/>
          </p:nvSpPr>
          <p:spPr>
            <a:xfrm>
              <a:off x="3883344" y="1351626"/>
              <a:ext cx="10374" cy="13123"/>
            </a:xfrm>
            <a:custGeom>
              <a:avLst/>
              <a:gdLst/>
              <a:ahLst/>
              <a:cxnLst/>
              <a:rect l="l" t="t" r="r" b="b"/>
              <a:pathLst>
                <a:path w="317" h="401" extrusionOk="0">
                  <a:moveTo>
                    <a:pt x="80" y="0"/>
                  </a:moveTo>
                  <a:cubicBezTo>
                    <a:pt x="52" y="0"/>
                    <a:pt x="29" y="20"/>
                    <a:pt x="0" y="20"/>
                  </a:cubicBezTo>
                  <a:cubicBezTo>
                    <a:pt x="95" y="147"/>
                    <a:pt x="222" y="274"/>
                    <a:pt x="317" y="400"/>
                  </a:cubicBezTo>
                  <a:lnTo>
                    <a:pt x="285" y="115"/>
                  </a:lnTo>
                  <a:lnTo>
                    <a:pt x="222" y="147"/>
                  </a:lnTo>
                  <a:cubicBezTo>
                    <a:pt x="154" y="28"/>
                    <a:pt x="113" y="0"/>
                    <a:pt x="80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3" name="Google Shape;2398;p30">
              <a:extLst>
                <a:ext uri="{FF2B5EF4-FFF2-40B4-BE49-F238E27FC236}">
                  <a16:creationId xmlns:a16="http://schemas.microsoft.com/office/drawing/2014/main" xmlns="" id="{7895E2AF-BF38-6AB4-4506-5D6B2846B932}"/>
                </a:ext>
              </a:extLst>
            </p:cNvPr>
            <p:cNvSpPr/>
            <p:nvPr/>
          </p:nvSpPr>
          <p:spPr>
            <a:xfrm>
              <a:off x="3906120" y="1435172"/>
              <a:ext cx="9359" cy="5236"/>
            </a:xfrm>
            <a:custGeom>
              <a:avLst/>
              <a:gdLst/>
              <a:ahLst/>
              <a:cxnLst/>
              <a:rect l="l" t="t" r="r" b="b"/>
              <a:pathLst>
                <a:path w="286" h="160" extrusionOk="0">
                  <a:moveTo>
                    <a:pt x="1" y="1"/>
                  </a:moveTo>
                  <a:lnTo>
                    <a:pt x="286" y="15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4" name="Google Shape;2399;p30">
              <a:extLst>
                <a:ext uri="{FF2B5EF4-FFF2-40B4-BE49-F238E27FC236}">
                  <a16:creationId xmlns:a16="http://schemas.microsoft.com/office/drawing/2014/main" xmlns="" id="{772CDEFB-6815-5543-DD10-E20A75CE32DD}"/>
                </a:ext>
              </a:extLst>
            </p:cNvPr>
            <p:cNvSpPr/>
            <p:nvPr/>
          </p:nvSpPr>
          <p:spPr>
            <a:xfrm>
              <a:off x="3914432" y="1453825"/>
              <a:ext cx="4156" cy="5236"/>
            </a:xfrm>
            <a:custGeom>
              <a:avLst/>
              <a:gdLst/>
              <a:ahLst/>
              <a:cxnLst/>
              <a:rect l="l" t="t" r="r" b="b"/>
              <a:pathLst>
                <a:path w="127" h="160" extrusionOk="0">
                  <a:moveTo>
                    <a:pt x="127" y="1"/>
                  </a:moveTo>
                  <a:lnTo>
                    <a:pt x="0" y="33"/>
                  </a:lnTo>
                  <a:lnTo>
                    <a:pt x="127" y="159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5" name="Google Shape;2400;p30">
              <a:extLst>
                <a:ext uri="{FF2B5EF4-FFF2-40B4-BE49-F238E27FC236}">
                  <a16:creationId xmlns:a16="http://schemas.microsoft.com/office/drawing/2014/main" xmlns="" id="{C41A8313-A37D-6D72-B451-B7FBE2C72C74}"/>
                </a:ext>
              </a:extLst>
            </p:cNvPr>
            <p:cNvSpPr/>
            <p:nvPr/>
          </p:nvSpPr>
          <p:spPr>
            <a:xfrm>
              <a:off x="3056328" y="1725374"/>
              <a:ext cx="3142" cy="4156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64"/>
                    <a:pt x="64" y="95"/>
                    <a:pt x="95" y="1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6" name="Google Shape;2401;p30">
              <a:extLst>
                <a:ext uri="{FF2B5EF4-FFF2-40B4-BE49-F238E27FC236}">
                  <a16:creationId xmlns:a16="http://schemas.microsoft.com/office/drawing/2014/main" xmlns="" id="{34A295D1-ACE3-ABDC-E3D9-9437806A2250}"/>
                </a:ext>
              </a:extLst>
            </p:cNvPr>
            <p:cNvSpPr/>
            <p:nvPr/>
          </p:nvSpPr>
          <p:spPr>
            <a:xfrm>
              <a:off x="3083522" y="1754629"/>
              <a:ext cx="1833" cy="818"/>
            </a:xfrm>
            <a:custGeom>
              <a:avLst/>
              <a:gdLst/>
              <a:ahLst/>
              <a:cxnLst/>
              <a:rect l="l" t="t" r="r" b="b"/>
              <a:pathLst>
                <a:path w="56" h="25" extrusionOk="0">
                  <a:moveTo>
                    <a:pt x="4" y="1"/>
                  </a:moveTo>
                  <a:cubicBezTo>
                    <a:pt x="1" y="1"/>
                    <a:pt x="8" y="9"/>
                    <a:pt x="24" y="25"/>
                  </a:cubicBezTo>
                  <a:lnTo>
                    <a:pt x="56" y="25"/>
                  </a:lnTo>
                  <a:cubicBezTo>
                    <a:pt x="24" y="9"/>
                    <a:pt x="8" y="1"/>
                    <a:pt x="4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7" name="Google Shape;2402;p30">
              <a:extLst>
                <a:ext uri="{FF2B5EF4-FFF2-40B4-BE49-F238E27FC236}">
                  <a16:creationId xmlns:a16="http://schemas.microsoft.com/office/drawing/2014/main" xmlns="" id="{8503F1BC-9810-C930-5798-EBA69E9B0E05}"/>
                </a:ext>
              </a:extLst>
            </p:cNvPr>
            <p:cNvSpPr/>
            <p:nvPr/>
          </p:nvSpPr>
          <p:spPr>
            <a:xfrm>
              <a:off x="3681630" y="1803978"/>
              <a:ext cx="15184" cy="7429"/>
            </a:xfrm>
            <a:custGeom>
              <a:avLst/>
              <a:gdLst/>
              <a:ahLst/>
              <a:cxnLst/>
              <a:rect l="l" t="t" r="r" b="b"/>
              <a:pathLst>
                <a:path w="464" h="227" extrusionOk="0">
                  <a:moveTo>
                    <a:pt x="51" y="0"/>
                  </a:moveTo>
                  <a:cubicBezTo>
                    <a:pt x="15" y="0"/>
                    <a:pt x="0" y="19"/>
                    <a:pt x="20" y="68"/>
                  </a:cubicBezTo>
                  <a:lnTo>
                    <a:pt x="147" y="227"/>
                  </a:lnTo>
                  <a:cubicBezTo>
                    <a:pt x="274" y="163"/>
                    <a:pt x="369" y="132"/>
                    <a:pt x="464" y="132"/>
                  </a:cubicBezTo>
                  <a:cubicBezTo>
                    <a:pt x="312" y="88"/>
                    <a:pt x="130" y="0"/>
                    <a:pt x="51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8" name="Google Shape;2403;p30">
              <a:extLst>
                <a:ext uri="{FF2B5EF4-FFF2-40B4-BE49-F238E27FC236}">
                  <a16:creationId xmlns:a16="http://schemas.microsoft.com/office/drawing/2014/main" xmlns="" id="{1C998829-AA02-6536-87E3-9F598D23F5AF}"/>
                </a:ext>
              </a:extLst>
            </p:cNvPr>
            <p:cNvSpPr/>
            <p:nvPr/>
          </p:nvSpPr>
          <p:spPr>
            <a:xfrm>
              <a:off x="3348559" y="1865271"/>
              <a:ext cx="7298" cy="3142"/>
            </a:xfrm>
            <a:custGeom>
              <a:avLst/>
              <a:gdLst/>
              <a:ahLst/>
              <a:cxnLst/>
              <a:rect l="l" t="t" r="r" b="b"/>
              <a:pathLst>
                <a:path w="223" h="96" extrusionOk="0">
                  <a:moveTo>
                    <a:pt x="223" y="1"/>
                  </a:moveTo>
                  <a:lnTo>
                    <a:pt x="223" y="1"/>
                  </a:lnTo>
                  <a:cubicBezTo>
                    <a:pt x="159" y="32"/>
                    <a:pt x="64" y="32"/>
                    <a:pt x="1" y="64"/>
                  </a:cubicBezTo>
                  <a:cubicBezTo>
                    <a:pt x="1" y="64"/>
                    <a:pt x="33" y="95"/>
                    <a:pt x="64" y="95"/>
                  </a:cubicBezTo>
                  <a:cubicBezTo>
                    <a:pt x="96" y="64"/>
                    <a:pt x="159" y="32"/>
                    <a:pt x="223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9" name="Google Shape;2404;p30">
              <a:extLst>
                <a:ext uri="{FF2B5EF4-FFF2-40B4-BE49-F238E27FC236}">
                  <a16:creationId xmlns:a16="http://schemas.microsoft.com/office/drawing/2014/main" xmlns="" id="{E99AC397-F497-7CCA-97EC-40133AA36124}"/>
                </a:ext>
              </a:extLst>
            </p:cNvPr>
            <p:cNvSpPr/>
            <p:nvPr/>
          </p:nvSpPr>
          <p:spPr>
            <a:xfrm>
              <a:off x="3332000" y="1878754"/>
              <a:ext cx="9359" cy="4156"/>
            </a:xfrm>
            <a:custGeom>
              <a:avLst/>
              <a:gdLst/>
              <a:ahLst/>
              <a:cxnLst/>
              <a:rect l="l" t="t" r="r" b="b"/>
              <a:pathLst>
                <a:path w="286" h="127" extrusionOk="0">
                  <a:moveTo>
                    <a:pt x="0" y="0"/>
                  </a:moveTo>
                  <a:cubicBezTo>
                    <a:pt x="64" y="32"/>
                    <a:pt x="159" y="95"/>
                    <a:pt x="285" y="1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0" name="Google Shape;2405;p30">
              <a:extLst>
                <a:ext uri="{FF2B5EF4-FFF2-40B4-BE49-F238E27FC236}">
                  <a16:creationId xmlns:a16="http://schemas.microsoft.com/office/drawing/2014/main" xmlns="" id="{DDEB8858-7648-876F-97F8-1D096912F6C4}"/>
                </a:ext>
              </a:extLst>
            </p:cNvPr>
            <p:cNvSpPr/>
            <p:nvPr/>
          </p:nvSpPr>
          <p:spPr>
            <a:xfrm>
              <a:off x="2962016" y="1551246"/>
              <a:ext cx="3142" cy="5367"/>
            </a:xfrm>
            <a:custGeom>
              <a:avLst/>
              <a:gdLst/>
              <a:ahLst/>
              <a:cxnLst/>
              <a:rect l="l" t="t" r="r" b="b"/>
              <a:pathLst>
                <a:path w="96" h="164" extrusionOk="0">
                  <a:moveTo>
                    <a:pt x="0" y="1"/>
                  </a:moveTo>
                  <a:lnTo>
                    <a:pt x="0" y="1"/>
                  </a:lnTo>
                  <a:cubicBezTo>
                    <a:pt x="35" y="137"/>
                    <a:pt x="50" y="164"/>
                    <a:pt x="62" y="164"/>
                  </a:cubicBezTo>
                  <a:cubicBezTo>
                    <a:pt x="70" y="164"/>
                    <a:pt x="76" y="154"/>
                    <a:pt x="85" y="154"/>
                  </a:cubicBezTo>
                  <a:cubicBezTo>
                    <a:pt x="88" y="154"/>
                    <a:pt x="91" y="155"/>
                    <a:pt x="95" y="1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1" name="Google Shape;2406;p30">
              <a:extLst>
                <a:ext uri="{FF2B5EF4-FFF2-40B4-BE49-F238E27FC236}">
                  <a16:creationId xmlns:a16="http://schemas.microsoft.com/office/drawing/2014/main" xmlns="" id="{E481E575-FC95-22F7-87E1-6F4A61819AA4}"/>
                </a:ext>
              </a:extLst>
            </p:cNvPr>
            <p:cNvSpPr/>
            <p:nvPr/>
          </p:nvSpPr>
          <p:spPr>
            <a:xfrm>
              <a:off x="3904059" y="1642449"/>
              <a:ext cx="13515" cy="10407"/>
            </a:xfrm>
            <a:custGeom>
              <a:avLst/>
              <a:gdLst/>
              <a:ahLst/>
              <a:cxnLst/>
              <a:rect l="l" t="t" r="r" b="b"/>
              <a:pathLst>
                <a:path w="413" h="318" extrusionOk="0">
                  <a:moveTo>
                    <a:pt x="286" y="1"/>
                  </a:moveTo>
                  <a:lnTo>
                    <a:pt x="286" y="1"/>
                  </a:lnTo>
                  <a:cubicBezTo>
                    <a:pt x="127" y="127"/>
                    <a:pt x="64" y="222"/>
                    <a:pt x="1" y="317"/>
                  </a:cubicBezTo>
                  <a:cubicBezTo>
                    <a:pt x="191" y="191"/>
                    <a:pt x="412" y="127"/>
                    <a:pt x="286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2" name="Google Shape;2407;p30">
              <a:extLst>
                <a:ext uri="{FF2B5EF4-FFF2-40B4-BE49-F238E27FC236}">
                  <a16:creationId xmlns:a16="http://schemas.microsoft.com/office/drawing/2014/main" xmlns="" id="{F52AF162-AC50-2EFF-0A23-3C29000E79B6}"/>
                </a:ext>
              </a:extLst>
            </p:cNvPr>
            <p:cNvSpPr/>
            <p:nvPr/>
          </p:nvSpPr>
          <p:spPr>
            <a:xfrm>
              <a:off x="3079105" y="1724326"/>
              <a:ext cx="4189" cy="2520"/>
            </a:xfrm>
            <a:custGeom>
              <a:avLst/>
              <a:gdLst/>
              <a:ahLst/>
              <a:cxnLst/>
              <a:rect l="l" t="t" r="r" b="b"/>
              <a:pathLst>
                <a:path w="128" h="77" extrusionOk="0">
                  <a:moveTo>
                    <a:pt x="1" y="1"/>
                  </a:moveTo>
                  <a:cubicBezTo>
                    <a:pt x="70" y="47"/>
                    <a:pt x="106" y="76"/>
                    <a:pt x="120" y="76"/>
                  </a:cubicBezTo>
                  <a:cubicBezTo>
                    <a:pt x="125" y="76"/>
                    <a:pt x="128" y="72"/>
                    <a:pt x="128" y="64"/>
                  </a:cubicBezTo>
                  <a:cubicBezTo>
                    <a:pt x="64" y="1"/>
                    <a:pt x="33" y="1"/>
                    <a:pt x="1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3" name="Google Shape;2408;p30">
              <a:extLst>
                <a:ext uri="{FF2B5EF4-FFF2-40B4-BE49-F238E27FC236}">
                  <a16:creationId xmlns:a16="http://schemas.microsoft.com/office/drawing/2014/main" xmlns="" id="{8497F193-B370-5D8E-BBB4-4B3F11807759}"/>
                </a:ext>
              </a:extLst>
            </p:cNvPr>
            <p:cNvSpPr/>
            <p:nvPr/>
          </p:nvSpPr>
          <p:spPr>
            <a:xfrm>
              <a:off x="3894732" y="1652823"/>
              <a:ext cx="8312" cy="13515"/>
            </a:xfrm>
            <a:custGeom>
              <a:avLst/>
              <a:gdLst/>
              <a:ahLst/>
              <a:cxnLst/>
              <a:rect l="l" t="t" r="r" b="b"/>
              <a:pathLst>
                <a:path w="254" h="413" extrusionOk="0">
                  <a:moveTo>
                    <a:pt x="254" y="0"/>
                  </a:moveTo>
                  <a:lnTo>
                    <a:pt x="254" y="0"/>
                  </a:lnTo>
                  <a:cubicBezTo>
                    <a:pt x="127" y="95"/>
                    <a:pt x="1" y="190"/>
                    <a:pt x="32" y="412"/>
                  </a:cubicBezTo>
                  <a:cubicBezTo>
                    <a:pt x="64" y="380"/>
                    <a:pt x="96" y="380"/>
                    <a:pt x="96" y="349"/>
                  </a:cubicBezTo>
                  <a:cubicBezTo>
                    <a:pt x="159" y="254"/>
                    <a:pt x="191" y="127"/>
                    <a:pt x="254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4" name="Google Shape;2409;p30">
              <a:extLst>
                <a:ext uri="{FF2B5EF4-FFF2-40B4-BE49-F238E27FC236}">
                  <a16:creationId xmlns:a16="http://schemas.microsoft.com/office/drawing/2014/main" xmlns="" id="{5A001786-6F68-E7C0-2D58-9E50927BAD6C}"/>
                </a:ext>
              </a:extLst>
            </p:cNvPr>
            <p:cNvSpPr/>
            <p:nvPr/>
          </p:nvSpPr>
          <p:spPr>
            <a:xfrm>
              <a:off x="3405565" y="1093200"/>
              <a:ext cx="2127" cy="33"/>
            </a:xfrm>
            <a:custGeom>
              <a:avLst/>
              <a:gdLst/>
              <a:ahLst/>
              <a:cxnLst/>
              <a:rect l="l" t="t" r="r" b="b"/>
              <a:pathLst>
                <a:path w="65" h="1" extrusionOk="0">
                  <a:moveTo>
                    <a:pt x="1" y="0"/>
                  </a:moveTo>
                  <a:cubicBezTo>
                    <a:pt x="1" y="0"/>
                    <a:pt x="32" y="0"/>
                    <a:pt x="64" y="0"/>
                  </a:cubicBezTo>
                  <a:cubicBezTo>
                    <a:pt x="64" y="0"/>
                    <a:pt x="32" y="0"/>
                    <a:pt x="1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5" name="Google Shape;2410;p30">
              <a:extLst>
                <a:ext uri="{FF2B5EF4-FFF2-40B4-BE49-F238E27FC236}">
                  <a16:creationId xmlns:a16="http://schemas.microsoft.com/office/drawing/2014/main" xmlns="" id="{8488C764-053C-1E5E-FC8E-BFB6532A9BAD}"/>
                </a:ext>
              </a:extLst>
            </p:cNvPr>
            <p:cNvSpPr/>
            <p:nvPr/>
          </p:nvSpPr>
          <p:spPr>
            <a:xfrm>
              <a:off x="3597298" y="1146050"/>
              <a:ext cx="8312" cy="2094"/>
            </a:xfrm>
            <a:custGeom>
              <a:avLst/>
              <a:gdLst/>
              <a:ahLst/>
              <a:cxnLst/>
              <a:rect l="l" t="t" r="r" b="b"/>
              <a:pathLst>
                <a:path w="254" h="64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32"/>
                    <a:pt x="127" y="32"/>
                    <a:pt x="254" y="64"/>
                  </a:cubicBezTo>
                  <a:cubicBezTo>
                    <a:pt x="190" y="32"/>
                    <a:pt x="95" y="32"/>
                    <a:pt x="0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6" name="Google Shape;2411;p30">
              <a:extLst>
                <a:ext uri="{FF2B5EF4-FFF2-40B4-BE49-F238E27FC236}">
                  <a16:creationId xmlns:a16="http://schemas.microsoft.com/office/drawing/2014/main" xmlns="" id="{1150856F-086E-2BB9-4F5A-01F5FC96606E}"/>
                </a:ext>
              </a:extLst>
            </p:cNvPr>
            <p:cNvSpPr/>
            <p:nvPr/>
          </p:nvSpPr>
          <p:spPr>
            <a:xfrm>
              <a:off x="3931154" y="1528437"/>
              <a:ext cx="916" cy="2127"/>
            </a:xfrm>
            <a:custGeom>
              <a:avLst/>
              <a:gdLst/>
              <a:ahLst/>
              <a:cxnLst/>
              <a:rect l="l" t="t" r="r" b="b"/>
              <a:pathLst>
                <a:path w="28" h="65" extrusionOk="0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8" y="45"/>
                    <a:pt x="28" y="64"/>
                  </a:cubicBezTo>
                  <a:cubicBezTo>
                    <a:pt x="16" y="17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7" name="Google Shape;2412;p30">
              <a:extLst>
                <a:ext uri="{FF2B5EF4-FFF2-40B4-BE49-F238E27FC236}">
                  <a16:creationId xmlns:a16="http://schemas.microsoft.com/office/drawing/2014/main" xmlns="" id="{B3DB0A45-0225-DC18-FEC1-0FD5A4701579}"/>
                </a:ext>
              </a:extLst>
            </p:cNvPr>
            <p:cNvSpPr/>
            <p:nvPr/>
          </p:nvSpPr>
          <p:spPr>
            <a:xfrm>
              <a:off x="3950691" y="1506708"/>
              <a:ext cx="3142" cy="2094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1" y="0"/>
                  </a:moveTo>
                  <a:cubicBezTo>
                    <a:pt x="32" y="32"/>
                    <a:pt x="64" y="63"/>
                    <a:pt x="96" y="63"/>
                  </a:cubicBezTo>
                  <a:cubicBezTo>
                    <a:pt x="64" y="63"/>
                    <a:pt x="32" y="32"/>
                    <a:pt x="1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8" name="Google Shape;2413;p30">
              <a:extLst>
                <a:ext uri="{FF2B5EF4-FFF2-40B4-BE49-F238E27FC236}">
                  <a16:creationId xmlns:a16="http://schemas.microsoft.com/office/drawing/2014/main" xmlns="" id="{B4F8A846-5D87-2843-1B60-6CCBEEC6A061}"/>
                </a:ext>
              </a:extLst>
            </p:cNvPr>
            <p:cNvSpPr/>
            <p:nvPr/>
          </p:nvSpPr>
          <p:spPr>
            <a:xfrm>
              <a:off x="3900950" y="1723279"/>
              <a:ext cx="2094" cy="33"/>
            </a:xfrm>
            <a:custGeom>
              <a:avLst/>
              <a:gdLst/>
              <a:ahLst/>
              <a:cxnLst/>
              <a:rect l="l" t="t" r="r" b="b"/>
              <a:pathLst>
                <a:path w="64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64" y="1"/>
                    <a:pt x="64" y="1"/>
                    <a:pt x="1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9" name="Google Shape;2414;p30">
              <a:extLst>
                <a:ext uri="{FF2B5EF4-FFF2-40B4-BE49-F238E27FC236}">
                  <a16:creationId xmlns:a16="http://schemas.microsoft.com/office/drawing/2014/main" xmlns="" id="{29C77898-E83D-5EAD-2C8F-89CC8441CBE4}"/>
                </a:ext>
              </a:extLst>
            </p:cNvPr>
            <p:cNvSpPr/>
            <p:nvPr/>
          </p:nvSpPr>
          <p:spPr>
            <a:xfrm>
              <a:off x="3933085" y="1524314"/>
              <a:ext cx="1047" cy="5203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32" y="0"/>
                  </a:moveTo>
                  <a:cubicBezTo>
                    <a:pt x="0" y="32"/>
                    <a:pt x="0" y="95"/>
                    <a:pt x="0" y="159"/>
                  </a:cubicBezTo>
                  <a:cubicBezTo>
                    <a:pt x="0" y="127"/>
                    <a:pt x="0" y="64"/>
                    <a:pt x="32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" name="Google Shape;2415;p30">
              <a:extLst>
                <a:ext uri="{FF2B5EF4-FFF2-40B4-BE49-F238E27FC236}">
                  <a16:creationId xmlns:a16="http://schemas.microsoft.com/office/drawing/2014/main" xmlns="" id="{C8071D8D-21E6-1340-76A5-A920F1B5F35A}"/>
                </a:ext>
              </a:extLst>
            </p:cNvPr>
            <p:cNvSpPr/>
            <p:nvPr/>
          </p:nvSpPr>
          <p:spPr>
            <a:xfrm>
              <a:off x="3929976" y="1521205"/>
              <a:ext cx="1047" cy="4189"/>
            </a:xfrm>
            <a:custGeom>
              <a:avLst/>
              <a:gdLst/>
              <a:ahLst/>
              <a:cxnLst/>
              <a:rect l="l" t="t" r="r" b="b"/>
              <a:pathLst>
                <a:path w="32" h="128" extrusionOk="0">
                  <a:moveTo>
                    <a:pt x="32" y="0"/>
                  </a:moveTo>
                  <a:cubicBezTo>
                    <a:pt x="0" y="0"/>
                    <a:pt x="0" y="0"/>
                    <a:pt x="32" y="127"/>
                  </a:cubicBezTo>
                  <a:cubicBezTo>
                    <a:pt x="32" y="64"/>
                    <a:pt x="32" y="32"/>
                    <a:pt x="32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" name="Google Shape;2416;p30">
              <a:extLst>
                <a:ext uri="{FF2B5EF4-FFF2-40B4-BE49-F238E27FC236}">
                  <a16:creationId xmlns:a16="http://schemas.microsoft.com/office/drawing/2014/main" xmlns="" id="{074EFD78-D870-043A-E25F-4F71B7CD4839}"/>
                </a:ext>
              </a:extLst>
            </p:cNvPr>
            <p:cNvSpPr/>
            <p:nvPr/>
          </p:nvSpPr>
          <p:spPr>
            <a:xfrm>
              <a:off x="3932038" y="1529484"/>
              <a:ext cx="33" cy="6250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91"/>
                  </a:moveTo>
                  <a:cubicBezTo>
                    <a:pt x="1" y="127"/>
                    <a:pt x="1" y="64"/>
                    <a:pt x="1" y="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64"/>
                    <a:pt x="1" y="96"/>
                    <a:pt x="1" y="19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2" name="Google Shape;2417;p30">
              <a:extLst>
                <a:ext uri="{FF2B5EF4-FFF2-40B4-BE49-F238E27FC236}">
                  <a16:creationId xmlns:a16="http://schemas.microsoft.com/office/drawing/2014/main" xmlns="" id="{B5E57644-7BCC-785F-E50F-1335FE95E0AC}"/>
                </a:ext>
              </a:extLst>
            </p:cNvPr>
            <p:cNvSpPr/>
            <p:nvPr/>
          </p:nvSpPr>
          <p:spPr>
            <a:xfrm>
              <a:off x="3058390" y="1240820"/>
              <a:ext cx="1571" cy="3698"/>
            </a:xfrm>
            <a:custGeom>
              <a:avLst/>
              <a:gdLst/>
              <a:ahLst/>
              <a:cxnLst/>
              <a:rect l="l" t="t" r="r" b="b"/>
              <a:pathLst>
                <a:path w="48" h="113" extrusionOk="0">
                  <a:moveTo>
                    <a:pt x="43" y="1"/>
                  </a:moveTo>
                  <a:cubicBezTo>
                    <a:pt x="37" y="1"/>
                    <a:pt x="21" y="35"/>
                    <a:pt x="5" y="96"/>
                  </a:cubicBezTo>
                  <a:lnTo>
                    <a:pt x="5" y="96"/>
                  </a:lnTo>
                  <a:cubicBezTo>
                    <a:pt x="9" y="89"/>
                    <a:pt x="17" y="81"/>
                    <a:pt x="32" y="81"/>
                  </a:cubicBezTo>
                  <a:cubicBezTo>
                    <a:pt x="46" y="26"/>
                    <a:pt x="48" y="1"/>
                    <a:pt x="43" y="1"/>
                  </a:cubicBezTo>
                  <a:close/>
                  <a:moveTo>
                    <a:pt x="5" y="96"/>
                  </a:moveTo>
                  <a:cubicBezTo>
                    <a:pt x="1" y="105"/>
                    <a:pt x="1" y="113"/>
                    <a:pt x="1" y="113"/>
                  </a:cubicBezTo>
                  <a:cubicBezTo>
                    <a:pt x="2" y="107"/>
                    <a:pt x="3" y="102"/>
                    <a:pt x="5" y="96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3" name="Google Shape;2418;p30">
              <a:extLst>
                <a:ext uri="{FF2B5EF4-FFF2-40B4-BE49-F238E27FC236}">
                  <a16:creationId xmlns:a16="http://schemas.microsoft.com/office/drawing/2014/main" xmlns="" id="{5FAA2813-0A89-650C-D1A6-90C77F21E0DC}"/>
                </a:ext>
              </a:extLst>
            </p:cNvPr>
            <p:cNvSpPr/>
            <p:nvPr/>
          </p:nvSpPr>
          <p:spPr>
            <a:xfrm>
              <a:off x="3594189" y="1891189"/>
              <a:ext cx="1080" cy="33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0" y="0"/>
                  </a:moveTo>
                  <a:cubicBezTo>
                    <a:pt x="0" y="0"/>
                    <a:pt x="0" y="0"/>
                    <a:pt x="32" y="0"/>
                  </a:cubicBezTo>
                  <a:cubicBezTo>
                    <a:pt x="3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" name="Google Shape;2419;p30">
              <a:extLst>
                <a:ext uri="{FF2B5EF4-FFF2-40B4-BE49-F238E27FC236}">
                  <a16:creationId xmlns:a16="http://schemas.microsoft.com/office/drawing/2014/main" xmlns="" id="{B1B13607-E717-55AE-5387-04F4ADCE6D6E}"/>
                </a:ext>
              </a:extLst>
            </p:cNvPr>
            <p:cNvSpPr/>
            <p:nvPr/>
          </p:nvSpPr>
          <p:spPr>
            <a:xfrm>
              <a:off x="3578645" y="1875645"/>
              <a:ext cx="15577" cy="21795"/>
            </a:xfrm>
            <a:custGeom>
              <a:avLst/>
              <a:gdLst/>
              <a:ahLst/>
              <a:cxnLst/>
              <a:rect l="l" t="t" r="r" b="b"/>
              <a:pathLst>
                <a:path w="476" h="666" extrusionOk="0">
                  <a:moveTo>
                    <a:pt x="254" y="0"/>
                  </a:moveTo>
                  <a:cubicBezTo>
                    <a:pt x="159" y="222"/>
                    <a:pt x="64" y="444"/>
                    <a:pt x="0" y="665"/>
                  </a:cubicBezTo>
                  <a:cubicBezTo>
                    <a:pt x="127" y="496"/>
                    <a:pt x="226" y="454"/>
                    <a:pt x="324" y="454"/>
                  </a:cubicBezTo>
                  <a:cubicBezTo>
                    <a:pt x="373" y="454"/>
                    <a:pt x="423" y="465"/>
                    <a:pt x="475" y="475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" name="Google Shape;2420;p30">
              <a:extLst>
                <a:ext uri="{FF2B5EF4-FFF2-40B4-BE49-F238E27FC236}">
                  <a16:creationId xmlns:a16="http://schemas.microsoft.com/office/drawing/2014/main" xmlns="" id="{BAFBEFD1-4453-F39C-D9D9-15656D073397}"/>
                </a:ext>
              </a:extLst>
            </p:cNvPr>
            <p:cNvSpPr/>
            <p:nvPr/>
          </p:nvSpPr>
          <p:spPr>
            <a:xfrm>
              <a:off x="2951642" y="1092022"/>
              <a:ext cx="1019809" cy="805428"/>
            </a:xfrm>
            <a:custGeom>
              <a:avLst/>
              <a:gdLst/>
              <a:ahLst/>
              <a:cxnLst/>
              <a:rect l="l" t="t" r="r" b="b"/>
              <a:pathLst>
                <a:path w="31163" h="24612" extrusionOk="0">
                  <a:moveTo>
                    <a:pt x="12858" y="36"/>
                  </a:moveTo>
                  <a:cubicBezTo>
                    <a:pt x="12864" y="38"/>
                    <a:pt x="12872" y="39"/>
                    <a:pt x="12881" y="40"/>
                  </a:cubicBezTo>
                  <a:lnTo>
                    <a:pt x="12881" y="40"/>
                  </a:lnTo>
                  <a:lnTo>
                    <a:pt x="12858" y="36"/>
                  </a:lnTo>
                  <a:close/>
                  <a:moveTo>
                    <a:pt x="9728" y="2110"/>
                  </a:moveTo>
                  <a:cubicBezTo>
                    <a:pt x="9735" y="2115"/>
                    <a:pt x="9744" y="2121"/>
                    <a:pt x="9755" y="2126"/>
                  </a:cubicBezTo>
                  <a:cubicBezTo>
                    <a:pt x="9746" y="2120"/>
                    <a:pt x="9737" y="2115"/>
                    <a:pt x="9728" y="2110"/>
                  </a:cubicBezTo>
                  <a:close/>
                  <a:moveTo>
                    <a:pt x="5128" y="4421"/>
                  </a:moveTo>
                  <a:cubicBezTo>
                    <a:pt x="5141" y="4421"/>
                    <a:pt x="5131" y="4466"/>
                    <a:pt x="5131" y="4501"/>
                  </a:cubicBezTo>
                  <a:lnTo>
                    <a:pt x="5036" y="4533"/>
                  </a:lnTo>
                  <a:cubicBezTo>
                    <a:pt x="5092" y="4449"/>
                    <a:pt x="5117" y="4421"/>
                    <a:pt x="5128" y="4421"/>
                  </a:cubicBezTo>
                  <a:close/>
                  <a:moveTo>
                    <a:pt x="974" y="7037"/>
                  </a:moveTo>
                  <a:cubicBezTo>
                    <a:pt x="947" y="7081"/>
                    <a:pt x="926" y="7125"/>
                    <a:pt x="919" y="7162"/>
                  </a:cubicBezTo>
                  <a:cubicBezTo>
                    <a:pt x="937" y="7117"/>
                    <a:pt x="956" y="7075"/>
                    <a:pt x="974" y="7037"/>
                  </a:cubicBezTo>
                  <a:close/>
                  <a:moveTo>
                    <a:pt x="1" y="11785"/>
                  </a:moveTo>
                  <a:cubicBezTo>
                    <a:pt x="6" y="11843"/>
                    <a:pt x="14" y="11888"/>
                    <a:pt x="24" y="11925"/>
                  </a:cubicBezTo>
                  <a:lnTo>
                    <a:pt x="24" y="11925"/>
                  </a:lnTo>
                  <a:cubicBezTo>
                    <a:pt x="15" y="11878"/>
                    <a:pt x="7" y="11831"/>
                    <a:pt x="1" y="11785"/>
                  </a:cubicBezTo>
                  <a:close/>
                  <a:moveTo>
                    <a:pt x="4973" y="21129"/>
                  </a:moveTo>
                  <a:cubicBezTo>
                    <a:pt x="4989" y="21176"/>
                    <a:pt x="5046" y="21224"/>
                    <a:pt x="5110" y="21264"/>
                  </a:cubicBezTo>
                  <a:lnTo>
                    <a:pt x="5110" y="21264"/>
                  </a:lnTo>
                  <a:cubicBezTo>
                    <a:pt x="5061" y="21213"/>
                    <a:pt x="5015" y="21168"/>
                    <a:pt x="4973" y="21129"/>
                  </a:cubicBezTo>
                  <a:close/>
                  <a:moveTo>
                    <a:pt x="5171" y="21299"/>
                  </a:moveTo>
                  <a:cubicBezTo>
                    <a:pt x="5215" y="21321"/>
                    <a:pt x="5258" y="21339"/>
                    <a:pt x="5289" y="21349"/>
                  </a:cubicBezTo>
                  <a:cubicBezTo>
                    <a:pt x="5230" y="21315"/>
                    <a:pt x="5193" y="21300"/>
                    <a:pt x="5171" y="21299"/>
                  </a:cubicBezTo>
                  <a:close/>
                  <a:moveTo>
                    <a:pt x="4814" y="21064"/>
                  </a:moveTo>
                  <a:lnTo>
                    <a:pt x="4814" y="21064"/>
                  </a:lnTo>
                  <a:cubicBezTo>
                    <a:pt x="4941" y="21318"/>
                    <a:pt x="5194" y="21476"/>
                    <a:pt x="5479" y="21793"/>
                  </a:cubicBezTo>
                  <a:cubicBezTo>
                    <a:pt x="5426" y="21713"/>
                    <a:pt x="5061" y="21299"/>
                    <a:pt x="5169" y="21299"/>
                  </a:cubicBezTo>
                  <a:cubicBezTo>
                    <a:pt x="5170" y="21299"/>
                    <a:pt x="5171" y="21299"/>
                    <a:pt x="5171" y="21299"/>
                  </a:cubicBezTo>
                  <a:lnTo>
                    <a:pt x="5171" y="21299"/>
                  </a:lnTo>
                  <a:cubicBezTo>
                    <a:pt x="5151" y="21288"/>
                    <a:pt x="5130" y="21276"/>
                    <a:pt x="5110" y="21264"/>
                  </a:cubicBezTo>
                  <a:lnTo>
                    <a:pt x="5110" y="21264"/>
                  </a:lnTo>
                  <a:cubicBezTo>
                    <a:pt x="5117" y="21271"/>
                    <a:pt x="5124" y="21279"/>
                    <a:pt x="5131" y="21286"/>
                  </a:cubicBezTo>
                  <a:cubicBezTo>
                    <a:pt x="5036" y="21223"/>
                    <a:pt x="4909" y="21159"/>
                    <a:pt x="4814" y="21064"/>
                  </a:cubicBezTo>
                  <a:close/>
                  <a:moveTo>
                    <a:pt x="12542" y="23978"/>
                  </a:moveTo>
                  <a:cubicBezTo>
                    <a:pt x="12637" y="23978"/>
                    <a:pt x="12763" y="24010"/>
                    <a:pt x="12858" y="24041"/>
                  </a:cubicBezTo>
                  <a:cubicBezTo>
                    <a:pt x="12840" y="24060"/>
                    <a:pt x="12816" y="24067"/>
                    <a:pt x="12788" y="24067"/>
                  </a:cubicBezTo>
                  <a:cubicBezTo>
                    <a:pt x="12721" y="24067"/>
                    <a:pt x="12631" y="24023"/>
                    <a:pt x="12542" y="23978"/>
                  </a:cubicBezTo>
                  <a:close/>
                  <a:moveTo>
                    <a:pt x="21128" y="24163"/>
                  </a:moveTo>
                  <a:cubicBezTo>
                    <a:pt x="21127" y="24164"/>
                    <a:pt x="21125" y="24166"/>
                    <a:pt x="21124" y="24168"/>
                  </a:cubicBezTo>
                  <a:cubicBezTo>
                    <a:pt x="21125" y="24166"/>
                    <a:pt x="21127" y="24165"/>
                    <a:pt x="21128" y="24163"/>
                  </a:cubicBezTo>
                  <a:close/>
                  <a:moveTo>
                    <a:pt x="20914" y="24192"/>
                  </a:moveTo>
                  <a:cubicBezTo>
                    <a:pt x="20920" y="24196"/>
                    <a:pt x="20927" y="24198"/>
                    <a:pt x="20934" y="24200"/>
                  </a:cubicBezTo>
                  <a:cubicBezTo>
                    <a:pt x="20927" y="24197"/>
                    <a:pt x="20920" y="24195"/>
                    <a:pt x="20914" y="24192"/>
                  </a:cubicBezTo>
                  <a:close/>
                  <a:moveTo>
                    <a:pt x="13539" y="0"/>
                  </a:moveTo>
                  <a:cubicBezTo>
                    <a:pt x="13287" y="0"/>
                    <a:pt x="13027" y="41"/>
                    <a:pt x="12910" y="41"/>
                  </a:cubicBezTo>
                  <a:cubicBezTo>
                    <a:pt x="12899" y="41"/>
                    <a:pt x="12889" y="41"/>
                    <a:pt x="12881" y="40"/>
                  </a:cubicBezTo>
                  <a:lnTo>
                    <a:pt x="12881" y="40"/>
                  </a:lnTo>
                  <a:lnTo>
                    <a:pt x="13207" y="99"/>
                  </a:lnTo>
                  <a:cubicBezTo>
                    <a:pt x="12225" y="195"/>
                    <a:pt x="10958" y="258"/>
                    <a:pt x="10040" y="638"/>
                  </a:cubicBezTo>
                  <a:lnTo>
                    <a:pt x="10135" y="701"/>
                  </a:lnTo>
                  <a:cubicBezTo>
                    <a:pt x="9438" y="1018"/>
                    <a:pt x="9533" y="765"/>
                    <a:pt x="8741" y="1050"/>
                  </a:cubicBezTo>
                  <a:lnTo>
                    <a:pt x="8773" y="1018"/>
                  </a:lnTo>
                  <a:lnTo>
                    <a:pt x="8773" y="1018"/>
                  </a:lnTo>
                  <a:cubicBezTo>
                    <a:pt x="8646" y="1145"/>
                    <a:pt x="8456" y="1271"/>
                    <a:pt x="8235" y="1335"/>
                  </a:cubicBezTo>
                  <a:cubicBezTo>
                    <a:pt x="8393" y="1176"/>
                    <a:pt x="7791" y="1303"/>
                    <a:pt x="8013" y="1113"/>
                  </a:cubicBezTo>
                  <a:lnTo>
                    <a:pt x="8013" y="1113"/>
                  </a:lnTo>
                  <a:cubicBezTo>
                    <a:pt x="7316" y="1556"/>
                    <a:pt x="7696" y="1366"/>
                    <a:pt x="7316" y="1873"/>
                  </a:cubicBezTo>
                  <a:lnTo>
                    <a:pt x="7158" y="1810"/>
                  </a:lnTo>
                  <a:cubicBezTo>
                    <a:pt x="7031" y="1968"/>
                    <a:pt x="7063" y="2031"/>
                    <a:pt x="6714" y="2253"/>
                  </a:cubicBezTo>
                  <a:cubicBezTo>
                    <a:pt x="6968" y="2000"/>
                    <a:pt x="6366" y="2190"/>
                    <a:pt x="6651" y="1873"/>
                  </a:cubicBezTo>
                  <a:lnTo>
                    <a:pt x="6651" y="1873"/>
                  </a:lnTo>
                  <a:cubicBezTo>
                    <a:pt x="6398" y="1905"/>
                    <a:pt x="6239" y="2000"/>
                    <a:pt x="6081" y="2095"/>
                  </a:cubicBezTo>
                  <a:cubicBezTo>
                    <a:pt x="5954" y="2190"/>
                    <a:pt x="5828" y="2285"/>
                    <a:pt x="5733" y="2380"/>
                  </a:cubicBezTo>
                  <a:cubicBezTo>
                    <a:pt x="5576" y="2536"/>
                    <a:pt x="5441" y="2649"/>
                    <a:pt x="5240" y="2649"/>
                  </a:cubicBezTo>
                  <a:cubicBezTo>
                    <a:pt x="5196" y="2649"/>
                    <a:pt x="5150" y="2644"/>
                    <a:pt x="5099" y="2633"/>
                  </a:cubicBezTo>
                  <a:lnTo>
                    <a:pt x="5099" y="2633"/>
                  </a:lnTo>
                  <a:cubicBezTo>
                    <a:pt x="5083" y="2781"/>
                    <a:pt x="5118" y="2835"/>
                    <a:pt x="5182" y="2835"/>
                  </a:cubicBezTo>
                  <a:cubicBezTo>
                    <a:pt x="5241" y="2835"/>
                    <a:pt x="5325" y="2789"/>
                    <a:pt x="5416" y="2728"/>
                  </a:cubicBezTo>
                  <a:cubicBezTo>
                    <a:pt x="5559" y="2657"/>
                    <a:pt x="5701" y="2568"/>
                    <a:pt x="5723" y="2568"/>
                  </a:cubicBezTo>
                  <a:cubicBezTo>
                    <a:pt x="5731" y="2568"/>
                    <a:pt x="5725" y="2578"/>
                    <a:pt x="5701" y="2601"/>
                  </a:cubicBezTo>
                  <a:cubicBezTo>
                    <a:pt x="5954" y="2601"/>
                    <a:pt x="5574" y="2981"/>
                    <a:pt x="5353" y="3108"/>
                  </a:cubicBezTo>
                  <a:cubicBezTo>
                    <a:pt x="5296" y="3165"/>
                    <a:pt x="5216" y="3176"/>
                    <a:pt x="5113" y="3176"/>
                  </a:cubicBezTo>
                  <a:cubicBezTo>
                    <a:pt x="5045" y="3176"/>
                    <a:pt x="4966" y="3171"/>
                    <a:pt x="4878" y="3171"/>
                  </a:cubicBezTo>
                  <a:cubicBezTo>
                    <a:pt x="4688" y="3171"/>
                    <a:pt x="4403" y="3203"/>
                    <a:pt x="4149" y="3456"/>
                  </a:cubicBezTo>
                  <a:cubicBezTo>
                    <a:pt x="4181" y="3393"/>
                    <a:pt x="4181" y="3393"/>
                    <a:pt x="4244" y="3330"/>
                  </a:cubicBezTo>
                  <a:lnTo>
                    <a:pt x="4244" y="3330"/>
                  </a:lnTo>
                  <a:cubicBezTo>
                    <a:pt x="3959" y="3425"/>
                    <a:pt x="3928" y="3773"/>
                    <a:pt x="3579" y="3900"/>
                  </a:cubicBezTo>
                  <a:cubicBezTo>
                    <a:pt x="3611" y="4185"/>
                    <a:pt x="3263" y="4153"/>
                    <a:pt x="3453" y="4406"/>
                  </a:cubicBezTo>
                  <a:cubicBezTo>
                    <a:pt x="3579" y="4248"/>
                    <a:pt x="3738" y="4090"/>
                    <a:pt x="3864" y="3931"/>
                  </a:cubicBezTo>
                  <a:lnTo>
                    <a:pt x="3864" y="3931"/>
                  </a:lnTo>
                  <a:cubicBezTo>
                    <a:pt x="3769" y="4058"/>
                    <a:pt x="3706" y="4280"/>
                    <a:pt x="3611" y="4470"/>
                  </a:cubicBezTo>
                  <a:cubicBezTo>
                    <a:pt x="3516" y="4660"/>
                    <a:pt x="3389" y="4850"/>
                    <a:pt x="3136" y="5008"/>
                  </a:cubicBezTo>
                  <a:cubicBezTo>
                    <a:pt x="3136" y="4945"/>
                    <a:pt x="3199" y="4755"/>
                    <a:pt x="3231" y="4660"/>
                  </a:cubicBezTo>
                  <a:lnTo>
                    <a:pt x="3231" y="4660"/>
                  </a:lnTo>
                  <a:cubicBezTo>
                    <a:pt x="3073" y="4723"/>
                    <a:pt x="3073" y="4945"/>
                    <a:pt x="2883" y="5008"/>
                  </a:cubicBezTo>
                  <a:cubicBezTo>
                    <a:pt x="2788" y="4913"/>
                    <a:pt x="2914" y="4755"/>
                    <a:pt x="3041" y="4565"/>
                  </a:cubicBezTo>
                  <a:cubicBezTo>
                    <a:pt x="3199" y="4375"/>
                    <a:pt x="3389" y="4153"/>
                    <a:pt x="3453" y="3963"/>
                  </a:cubicBezTo>
                  <a:lnTo>
                    <a:pt x="3453" y="3963"/>
                  </a:lnTo>
                  <a:cubicBezTo>
                    <a:pt x="3280" y="3988"/>
                    <a:pt x="3165" y="4397"/>
                    <a:pt x="3078" y="4397"/>
                  </a:cubicBezTo>
                  <a:cubicBezTo>
                    <a:pt x="3053" y="4397"/>
                    <a:pt x="3030" y="4364"/>
                    <a:pt x="3009" y="4280"/>
                  </a:cubicBezTo>
                  <a:lnTo>
                    <a:pt x="3009" y="4280"/>
                  </a:lnTo>
                  <a:cubicBezTo>
                    <a:pt x="3104" y="4755"/>
                    <a:pt x="2503" y="4786"/>
                    <a:pt x="2439" y="5357"/>
                  </a:cubicBezTo>
                  <a:lnTo>
                    <a:pt x="2312" y="5198"/>
                  </a:lnTo>
                  <a:cubicBezTo>
                    <a:pt x="2312" y="5293"/>
                    <a:pt x="2281" y="5452"/>
                    <a:pt x="2186" y="5578"/>
                  </a:cubicBezTo>
                  <a:lnTo>
                    <a:pt x="2154" y="5230"/>
                  </a:lnTo>
                  <a:cubicBezTo>
                    <a:pt x="2122" y="5452"/>
                    <a:pt x="1996" y="5578"/>
                    <a:pt x="1837" y="5705"/>
                  </a:cubicBezTo>
                  <a:cubicBezTo>
                    <a:pt x="1679" y="5832"/>
                    <a:pt x="1552" y="5958"/>
                    <a:pt x="1489" y="6148"/>
                  </a:cubicBezTo>
                  <a:cubicBezTo>
                    <a:pt x="1640" y="5893"/>
                    <a:pt x="1715" y="5820"/>
                    <a:pt x="1761" y="5820"/>
                  </a:cubicBezTo>
                  <a:cubicBezTo>
                    <a:pt x="1820" y="5820"/>
                    <a:pt x="1833" y="5942"/>
                    <a:pt x="1904" y="5942"/>
                  </a:cubicBezTo>
                  <a:cubicBezTo>
                    <a:pt x="1927" y="5942"/>
                    <a:pt x="1956" y="5929"/>
                    <a:pt x="1996" y="5895"/>
                  </a:cubicBezTo>
                  <a:lnTo>
                    <a:pt x="1996" y="5895"/>
                  </a:lnTo>
                  <a:cubicBezTo>
                    <a:pt x="1837" y="6370"/>
                    <a:pt x="1679" y="6402"/>
                    <a:pt x="1489" y="6497"/>
                  </a:cubicBezTo>
                  <a:cubicBezTo>
                    <a:pt x="1344" y="6555"/>
                    <a:pt x="1172" y="6613"/>
                    <a:pt x="974" y="7037"/>
                  </a:cubicBezTo>
                  <a:lnTo>
                    <a:pt x="974" y="7037"/>
                  </a:lnTo>
                  <a:cubicBezTo>
                    <a:pt x="1033" y="6940"/>
                    <a:pt x="1123" y="6845"/>
                    <a:pt x="1172" y="6845"/>
                  </a:cubicBezTo>
                  <a:cubicBezTo>
                    <a:pt x="1198" y="6845"/>
                    <a:pt x="1213" y="6872"/>
                    <a:pt x="1204" y="6940"/>
                  </a:cubicBezTo>
                  <a:cubicBezTo>
                    <a:pt x="1077" y="7098"/>
                    <a:pt x="887" y="7320"/>
                    <a:pt x="792" y="7415"/>
                  </a:cubicBezTo>
                  <a:cubicBezTo>
                    <a:pt x="714" y="7660"/>
                    <a:pt x="715" y="7729"/>
                    <a:pt x="747" y="7729"/>
                  </a:cubicBezTo>
                  <a:cubicBezTo>
                    <a:pt x="787" y="7729"/>
                    <a:pt x="880" y="7616"/>
                    <a:pt x="926" y="7616"/>
                  </a:cubicBezTo>
                  <a:cubicBezTo>
                    <a:pt x="946" y="7616"/>
                    <a:pt x="957" y="7637"/>
                    <a:pt x="951" y="7700"/>
                  </a:cubicBezTo>
                  <a:cubicBezTo>
                    <a:pt x="697" y="7858"/>
                    <a:pt x="856" y="8048"/>
                    <a:pt x="824" y="8365"/>
                  </a:cubicBezTo>
                  <a:lnTo>
                    <a:pt x="697" y="8333"/>
                  </a:lnTo>
                  <a:cubicBezTo>
                    <a:pt x="539" y="8713"/>
                    <a:pt x="571" y="8777"/>
                    <a:pt x="634" y="8840"/>
                  </a:cubicBezTo>
                  <a:cubicBezTo>
                    <a:pt x="697" y="8903"/>
                    <a:pt x="729" y="8967"/>
                    <a:pt x="602" y="9283"/>
                  </a:cubicBezTo>
                  <a:lnTo>
                    <a:pt x="507" y="8935"/>
                  </a:lnTo>
                  <a:lnTo>
                    <a:pt x="444" y="9315"/>
                  </a:lnTo>
                  <a:lnTo>
                    <a:pt x="317" y="9220"/>
                  </a:lnTo>
                  <a:lnTo>
                    <a:pt x="317" y="9220"/>
                  </a:lnTo>
                  <a:cubicBezTo>
                    <a:pt x="349" y="9442"/>
                    <a:pt x="317" y="9568"/>
                    <a:pt x="286" y="9695"/>
                  </a:cubicBezTo>
                  <a:cubicBezTo>
                    <a:pt x="286" y="9822"/>
                    <a:pt x="254" y="9949"/>
                    <a:pt x="191" y="10170"/>
                  </a:cubicBezTo>
                  <a:cubicBezTo>
                    <a:pt x="207" y="10154"/>
                    <a:pt x="225" y="10146"/>
                    <a:pt x="242" y="10146"/>
                  </a:cubicBezTo>
                  <a:cubicBezTo>
                    <a:pt x="325" y="10146"/>
                    <a:pt x="407" y="10326"/>
                    <a:pt x="381" y="10614"/>
                  </a:cubicBezTo>
                  <a:cubicBezTo>
                    <a:pt x="354" y="10677"/>
                    <a:pt x="332" y="10691"/>
                    <a:pt x="314" y="10691"/>
                  </a:cubicBezTo>
                  <a:cubicBezTo>
                    <a:pt x="300" y="10691"/>
                    <a:pt x="288" y="10681"/>
                    <a:pt x="279" y="10681"/>
                  </a:cubicBezTo>
                  <a:cubicBezTo>
                    <a:pt x="261" y="10681"/>
                    <a:pt x="254" y="10721"/>
                    <a:pt x="254" y="10962"/>
                  </a:cubicBezTo>
                  <a:cubicBezTo>
                    <a:pt x="191" y="10835"/>
                    <a:pt x="96" y="10709"/>
                    <a:pt x="222" y="10487"/>
                  </a:cubicBezTo>
                  <a:cubicBezTo>
                    <a:pt x="191" y="10455"/>
                    <a:pt x="159" y="10360"/>
                    <a:pt x="127" y="10329"/>
                  </a:cubicBezTo>
                  <a:cubicBezTo>
                    <a:pt x="1" y="10582"/>
                    <a:pt x="64" y="10994"/>
                    <a:pt x="64" y="11184"/>
                  </a:cubicBezTo>
                  <a:cubicBezTo>
                    <a:pt x="64" y="11120"/>
                    <a:pt x="64" y="11025"/>
                    <a:pt x="96" y="10994"/>
                  </a:cubicBezTo>
                  <a:cubicBezTo>
                    <a:pt x="127" y="11247"/>
                    <a:pt x="191" y="11500"/>
                    <a:pt x="222" y="11722"/>
                  </a:cubicBezTo>
                  <a:cubicBezTo>
                    <a:pt x="211" y="11766"/>
                    <a:pt x="200" y="11783"/>
                    <a:pt x="190" y="11783"/>
                  </a:cubicBezTo>
                  <a:cubicBezTo>
                    <a:pt x="169" y="11783"/>
                    <a:pt x="148" y="11721"/>
                    <a:pt x="127" y="11659"/>
                  </a:cubicBezTo>
                  <a:lnTo>
                    <a:pt x="127" y="11659"/>
                  </a:lnTo>
                  <a:cubicBezTo>
                    <a:pt x="159" y="11817"/>
                    <a:pt x="191" y="11912"/>
                    <a:pt x="222" y="12134"/>
                  </a:cubicBezTo>
                  <a:cubicBezTo>
                    <a:pt x="144" y="12082"/>
                    <a:pt x="67" y="12094"/>
                    <a:pt x="24" y="11925"/>
                  </a:cubicBezTo>
                  <a:lnTo>
                    <a:pt x="24" y="11925"/>
                  </a:lnTo>
                  <a:cubicBezTo>
                    <a:pt x="57" y="12110"/>
                    <a:pt x="102" y="12306"/>
                    <a:pt x="127" y="12482"/>
                  </a:cubicBezTo>
                  <a:cubicBezTo>
                    <a:pt x="100" y="12537"/>
                    <a:pt x="96" y="12785"/>
                    <a:pt x="75" y="12785"/>
                  </a:cubicBezTo>
                  <a:cubicBezTo>
                    <a:pt x="72" y="12785"/>
                    <a:pt x="68" y="12779"/>
                    <a:pt x="64" y="12767"/>
                  </a:cubicBezTo>
                  <a:lnTo>
                    <a:pt x="64" y="12767"/>
                  </a:lnTo>
                  <a:cubicBezTo>
                    <a:pt x="64" y="12957"/>
                    <a:pt x="127" y="13179"/>
                    <a:pt x="222" y="13432"/>
                  </a:cubicBezTo>
                  <a:cubicBezTo>
                    <a:pt x="286" y="13685"/>
                    <a:pt x="381" y="13939"/>
                    <a:pt x="412" y="14192"/>
                  </a:cubicBezTo>
                  <a:cubicBezTo>
                    <a:pt x="444" y="14224"/>
                    <a:pt x="476" y="14255"/>
                    <a:pt x="507" y="14350"/>
                  </a:cubicBezTo>
                  <a:cubicBezTo>
                    <a:pt x="571" y="14604"/>
                    <a:pt x="602" y="14826"/>
                    <a:pt x="666" y="15047"/>
                  </a:cubicBezTo>
                  <a:cubicBezTo>
                    <a:pt x="761" y="15269"/>
                    <a:pt x="856" y="15491"/>
                    <a:pt x="982" y="15744"/>
                  </a:cubicBezTo>
                  <a:lnTo>
                    <a:pt x="1014" y="16092"/>
                  </a:lnTo>
                  <a:cubicBezTo>
                    <a:pt x="1053" y="16170"/>
                    <a:pt x="1073" y="16197"/>
                    <a:pt x="1084" y="16197"/>
                  </a:cubicBezTo>
                  <a:cubicBezTo>
                    <a:pt x="1110" y="16197"/>
                    <a:pt x="1079" y="16034"/>
                    <a:pt x="1120" y="16034"/>
                  </a:cubicBezTo>
                  <a:cubicBezTo>
                    <a:pt x="1145" y="16034"/>
                    <a:pt x="1195" y="16093"/>
                    <a:pt x="1299" y="16282"/>
                  </a:cubicBezTo>
                  <a:cubicBezTo>
                    <a:pt x="1552" y="16757"/>
                    <a:pt x="1299" y="16504"/>
                    <a:pt x="1362" y="16662"/>
                  </a:cubicBezTo>
                  <a:cubicBezTo>
                    <a:pt x="1426" y="16789"/>
                    <a:pt x="1552" y="16916"/>
                    <a:pt x="1647" y="17074"/>
                  </a:cubicBezTo>
                  <a:cubicBezTo>
                    <a:pt x="1774" y="17264"/>
                    <a:pt x="1901" y="17454"/>
                    <a:pt x="1996" y="17676"/>
                  </a:cubicBezTo>
                  <a:cubicBezTo>
                    <a:pt x="1901" y="17549"/>
                    <a:pt x="1837" y="17454"/>
                    <a:pt x="1774" y="17327"/>
                  </a:cubicBezTo>
                  <a:lnTo>
                    <a:pt x="1774" y="17327"/>
                  </a:lnTo>
                  <a:lnTo>
                    <a:pt x="1901" y="17644"/>
                  </a:lnTo>
                  <a:cubicBezTo>
                    <a:pt x="1707" y="17408"/>
                    <a:pt x="1587" y="17201"/>
                    <a:pt x="1559" y="17201"/>
                  </a:cubicBezTo>
                  <a:cubicBezTo>
                    <a:pt x="1546" y="17201"/>
                    <a:pt x="1554" y="17247"/>
                    <a:pt x="1584" y="17359"/>
                  </a:cubicBezTo>
                  <a:cubicBezTo>
                    <a:pt x="1586" y="17359"/>
                    <a:pt x="1588" y="17358"/>
                    <a:pt x="1590" y="17358"/>
                  </a:cubicBezTo>
                  <a:cubicBezTo>
                    <a:pt x="1751" y="17358"/>
                    <a:pt x="2303" y="18473"/>
                    <a:pt x="2511" y="18473"/>
                  </a:cubicBezTo>
                  <a:cubicBezTo>
                    <a:pt x="2520" y="18473"/>
                    <a:pt x="2527" y="18471"/>
                    <a:pt x="2534" y="18467"/>
                  </a:cubicBezTo>
                  <a:lnTo>
                    <a:pt x="2661" y="18689"/>
                  </a:lnTo>
                  <a:cubicBezTo>
                    <a:pt x="2598" y="18626"/>
                    <a:pt x="2598" y="18626"/>
                    <a:pt x="2566" y="18562"/>
                  </a:cubicBezTo>
                  <a:lnTo>
                    <a:pt x="2566" y="18562"/>
                  </a:lnTo>
                  <a:cubicBezTo>
                    <a:pt x="2756" y="19006"/>
                    <a:pt x="2851" y="18784"/>
                    <a:pt x="3199" y="19259"/>
                  </a:cubicBezTo>
                  <a:cubicBezTo>
                    <a:pt x="3296" y="19380"/>
                    <a:pt x="3355" y="19482"/>
                    <a:pt x="3336" y="19482"/>
                  </a:cubicBezTo>
                  <a:cubicBezTo>
                    <a:pt x="3331" y="19482"/>
                    <a:pt x="3317" y="19472"/>
                    <a:pt x="3294" y="19449"/>
                  </a:cubicBezTo>
                  <a:lnTo>
                    <a:pt x="3294" y="19449"/>
                  </a:lnTo>
                  <a:cubicBezTo>
                    <a:pt x="3389" y="19576"/>
                    <a:pt x="3516" y="19671"/>
                    <a:pt x="3643" y="19766"/>
                  </a:cubicBezTo>
                  <a:cubicBezTo>
                    <a:pt x="3687" y="19825"/>
                    <a:pt x="3697" y="19849"/>
                    <a:pt x="3685" y="19849"/>
                  </a:cubicBezTo>
                  <a:cubicBezTo>
                    <a:pt x="3672" y="19849"/>
                    <a:pt x="3630" y="19817"/>
                    <a:pt x="3579" y="19766"/>
                  </a:cubicBezTo>
                  <a:lnTo>
                    <a:pt x="3579" y="19766"/>
                  </a:lnTo>
                  <a:cubicBezTo>
                    <a:pt x="3738" y="19956"/>
                    <a:pt x="3896" y="20114"/>
                    <a:pt x="4086" y="20273"/>
                  </a:cubicBezTo>
                  <a:cubicBezTo>
                    <a:pt x="4181" y="20336"/>
                    <a:pt x="4371" y="20463"/>
                    <a:pt x="4434" y="20526"/>
                  </a:cubicBezTo>
                  <a:cubicBezTo>
                    <a:pt x="4467" y="20559"/>
                    <a:pt x="4479" y="20571"/>
                    <a:pt x="4478" y="20571"/>
                  </a:cubicBezTo>
                  <a:cubicBezTo>
                    <a:pt x="4477" y="20571"/>
                    <a:pt x="4415" y="20513"/>
                    <a:pt x="4402" y="20513"/>
                  </a:cubicBezTo>
                  <a:cubicBezTo>
                    <a:pt x="4398" y="20513"/>
                    <a:pt x="4398" y="20516"/>
                    <a:pt x="4403" y="20526"/>
                  </a:cubicBezTo>
                  <a:cubicBezTo>
                    <a:pt x="4498" y="20589"/>
                    <a:pt x="4593" y="20653"/>
                    <a:pt x="4719" y="20748"/>
                  </a:cubicBezTo>
                  <a:cubicBezTo>
                    <a:pt x="4735" y="20779"/>
                    <a:pt x="4731" y="20793"/>
                    <a:pt x="4713" y="20793"/>
                  </a:cubicBezTo>
                  <a:cubicBezTo>
                    <a:pt x="4660" y="20793"/>
                    <a:pt x="4482" y="20668"/>
                    <a:pt x="4339" y="20526"/>
                  </a:cubicBezTo>
                  <a:lnTo>
                    <a:pt x="4339" y="20526"/>
                  </a:lnTo>
                  <a:cubicBezTo>
                    <a:pt x="4453" y="20866"/>
                    <a:pt x="4566" y="20750"/>
                    <a:pt x="4973" y="21129"/>
                  </a:cubicBezTo>
                  <a:lnTo>
                    <a:pt x="4973" y="21129"/>
                  </a:lnTo>
                  <a:cubicBezTo>
                    <a:pt x="4973" y="21128"/>
                    <a:pt x="4973" y="21128"/>
                    <a:pt x="4973" y="21128"/>
                  </a:cubicBezTo>
                  <a:cubicBezTo>
                    <a:pt x="5099" y="21128"/>
                    <a:pt x="5163" y="21223"/>
                    <a:pt x="5289" y="21349"/>
                  </a:cubicBezTo>
                  <a:cubicBezTo>
                    <a:pt x="5384" y="21444"/>
                    <a:pt x="5479" y="21571"/>
                    <a:pt x="5701" y="21666"/>
                  </a:cubicBezTo>
                  <a:cubicBezTo>
                    <a:pt x="5669" y="21729"/>
                    <a:pt x="5859" y="21824"/>
                    <a:pt x="6081" y="21983"/>
                  </a:cubicBezTo>
                  <a:lnTo>
                    <a:pt x="6018" y="22078"/>
                  </a:lnTo>
                  <a:cubicBezTo>
                    <a:pt x="6271" y="22236"/>
                    <a:pt x="6271" y="22141"/>
                    <a:pt x="6461" y="22204"/>
                  </a:cubicBezTo>
                  <a:cubicBezTo>
                    <a:pt x="6746" y="22394"/>
                    <a:pt x="6746" y="22521"/>
                    <a:pt x="6778" y="22616"/>
                  </a:cubicBezTo>
                  <a:cubicBezTo>
                    <a:pt x="6882" y="22686"/>
                    <a:pt x="6929" y="22711"/>
                    <a:pt x="6943" y="22711"/>
                  </a:cubicBezTo>
                  <a:cubicBezTo>
                    <a:pt x="6982" y="22711"/>
                    <a:pt x="6802" y="22537"/>
                    <a:pt x="6887" y="22537"/>
                  </a:cubicBezTo>
                  <a:cubicBezTo>
                    <a:pt x="6917" y="22537"/>
                    <a:pt x="6979" y="22558"/>
                    <a:pt x="7095" y="22616"/>
                  </a:cubicBezTo>
                  <a:cubicBezTo>
                    <a:pt x="7475" y="22901"/>
                    <a:pt x="7791" y="22996"/>
                    <a:pt x="8298" y="23154"/>
                  </a:cubicBezTo>
                  <a:cubicBezTo>
                    <a:pt x="8583" y="23313"/>
                    <a:pt x="8203" y="23218"/>
                    <a:pt x="8298" y="23281"/>
                  </a:cubicBezTo>
                  <a:lnTo>
                    <a:pt x="8615" y="23281"/>
                  </a:lnTo>
                  <a:cubicBezTo>
                    <a:pt x="8678" y="23313"/>
                    <a:pt x="8646" y="23344"/>
                    <a:pt x="8615" y="23344"/>
                  </a:cubicBezTo>
                  <a:cubicBezTo>
                    <a:pt x="8659" y="23356"/>
                    <a:pt x="8690" y="23360"/>
                    <a:pt x="8713" y="23360"/>
                  </a:cubicBezTo>
                  <a:cubicBezTo>
                    <a:pt x="8787" y="23360"/>
                    <a:pt x="8770" y="23313"/>
                    <a:pt x="8854" y="23313"/>
                  </a:cubicBezTo>
                  <a:cubicBezTo>
                    <a:pt x="8889" y="23313"/>
                    <a:pt x="8942" y="23321"/>
                    <a:pt x="9026" y="23344"/>
                  </a:cubicBezTo>
                  <a:cubicBezTo>
                    <a:pt x="9041" y="23332"/>
                    <a:pt x="9060" y="23327"/>
                    <a:pt x="9081" y="23327"/>
                  </a:cubicBezTo>
                  <a:cubicBezTo>
                    <a:pt x="9271" y="23327"/>
                    <a:pt x="9690" y="23761"/>
                    <a:pt x="10122" y="23761"/>
                  </a:cubicBezTo>
                  <a:cubicBezTo>
                    <a:pt x="10147" y="23761"/>
                    <a:pt x="10173" y="23759"/>
                    <a:pt x="10198" y="23756"/>
                  </a:cubicBezTo>
                  <a:lnTo>
                    <a:pt x="10198" y="23756"/>
                  </a:lnTo>
                  <a:cubicBezTo>
                    <a:pt x="10293" y="23819"/>
                    <a:pt x="10103" y="23819"/>
                    <a:pt x="10135" y="23883"/>
                  </a:cubicBezTo>
                  <a:cubicBezTo>
                    <a:pt x="10451" y="23915"/>
                    <a:pt x="10610" y="23915"/>
                    <a:pt x="10736" y="23915"/>
                  </a:cubicBezTo>
                  <a:cubicBezTo>
                    <a:pt x="10831" y="23915"/>
                    <a:pt x="10958" y="23883"/>
                    <a:pt x="11211" y="23851"/>
                  </a:cubicBezTo>
                  <a:lnTo>
                    <a:pt x="11623" y="24041"/>
                  </a:lnTo>
                  <a:cubicBezTo>
                    <a:pt x="11338" y="23851"/>
                    <a:pt x="11750" y="23788"/>
                    <a:pt x="12130" y="23693"/>
                  </a:cubicBezTo>
                  <a:cubicBezTo>
                    <a:pt x="12035" y="23598"/>
                    <a:pt x="11940" y="23534"/>
                    <a:pt x="11877" y="23503"/>
                  </a:cubicBezTo>
                  <a:lnTo>
                    <a:pt x="12447" y="23471"/>
                  </a:lnTo>
                  <a:lnTo>
                    <a:pt x="12447" y="23471"/>
                  </a:lnTo>
                  <a:cubicBezTo>
                    <a:pt x="12510" y="23503"/>
                    <a:pt x="12447" y="23566"/>
                    <a:pt x="12352" y="23629"/>
                  </a:cubicBezTo>
                  <a:cubicBezTo>
                    <a:pt x="12383" y="23629"/>
                    <a:pt x="12415" y="23629"/>
                    <a:pt x="12447" y="23598"/>
                  </a:cubicBezTo>
                  <a:lnTo>
                    <a:pt x="12447" y="23598"/>
                  </a:lnTo>
                  <a:cubicBezTo>
                    <a:pt x="12637" y="23693"/>
                    <a:pt x="12510" y="23788"/>
                    <a:pt x="12383" y="23883"/>
                  </a:cubicBezTo>
                  <a:cubicBezTo>
                    <a:pt x="12320" y="23819"/>
                    <a:pt x="12257" y="23788"/>
                    <a:pt x="12193" y="23724"/>
                  </a:cubicBezTo>
                  <a:cubicBezTo>
                    <a:pt x="12035" y="23819"/>
                    <a:pt x="11877" y="23915"/>
                    <a:pt x="11908" y="24041"/>
                  </a:cubicBezTo>
                  <a:cubicBezTo>
                    <a:pt x="11940" y="24010"/>
                    <a:pt x="12003" y="24010"/>
                    <a:pt x="12098" y="24010"/>
                  </a:cubicBezTo>
                  <a:cubicBezTo>
                    <a:pt x="12035" y="24041"/>
                    <a:pt x="12035" y="24073"/>
                    <a:pt x="12035" y="24073"/>
                  </a:cubicBezTo>
                  <a:cubicBezTo>
                    <a:pt x="12044" y="24082"/>
                    <a:pt x="12056" y="24086"/>
                    <a:pt x="12071" y="24086"/>
                  </a:cubicBezTo>
                  <a:cubicBezTo>
                    <a:pt x="12106" y="24086"/>
                    <a:pt x="12158" y="24064"/>
                    <a:pt x="12225" y="24041"/>
                  </a:cubicBezTo>
                  <a:lnTo>
                    <a:pt x="12320" y="24263"/>
                  </a:lnTo>
                  <a:lnTo>
                    <a:pt x="12352" y="24200"/>
                  </a:lnTo>
                  <a:lnTo>
                    <a:pt x="13080" y="24421"/>
                  </a:lnTo>
                  <a:cubicBezTo>
                    <a:pt x="13650" y="24263"/>
                    <a:pt x="14125" y="23978"/>
                    <a:pt x="14948" y="23915"/>
                  </a:cubicBezTo>
                  <a:lnTo>
                    <a:pt x="14948" y="23915"/>
                  </a:lnTo>
                  <a:cubicBezTo>
                    <a:pt x="14727" y="24073"/>
                    <a:pt x="14885" y="24200"/>
                    <a:pt x="14885" y="24390"/>
                  </a:cubicBezTo>
                  <a:cubicBezTo>
                    <a:pt x="14805" y="24329"/>
                    <a:pt x="14712" y="24307"/>
                    <a:pt x="14606" y="24307"/>
                  </a:cubicBezTo>
                  <a:cubicBezTo>
                    <a:pt x="14545" y="24307"/>
                    <a:pt x="14480" y="24315"/>
                    <a:pt x="14410" y="24326"/>
                  </a:cubicBezTo>
                  <a:cubicBezTo>
                    <a:pt x="14279" y="24348"/>
                    <a:pt x="14133" y="24385"/>
                    <a:pt x="13982" y="24385"/>
                  </a:cubicBezTo>
                  <a:cubicBezTo>
                    <a:pt x="13914" y="24385"/>
                    <a:pt x="13845" y="24378"/>
                    <a:pt x="13777" y="24358"/>
                  </a:cubicBezTo>
                  <a:lnTo>
                    <a:pt x="13777" y="24358"/>
                  </a:lnTo>
                  <a:cubicBezTo>
                    <a:pt x="13998" y="24421"/>
                    <a:pt x="13967" y="24485"/>
                    <a:pt x="13903" y="24516"/>
                  </a:cubicBezTo>
                  <a:cubicBezTo>
                    <a:pt x="14157" y="24485"/>
                    <a:pt x="14442" y="24453"/>
                    <a:pt x="14695" y="24390"/>
                  </a:cubicBezTo>
                  <a:lnTo>
                    <a:pt x="14695" y="24390"/>
                  </a:lnTo>
                  <a:cubicBezTo>
                    <a:pt x="14663" y="24548"/>
                    <a:pt x="14853" y="24548"/>
                    <a:pt x="15043" y="24611"/>
                  </a:cubicBezTo>
                  <a:cubicBezTo>
                    <a:pt x="14917" y="24263"/>
                    <a:pt x="15645" y="24421"/>
                    <a:pt x="15962" y="24326"/>
                  </a:cubicBezTo>
                  <a:lnTo>
                    <a:pt x="15962" y="24326"/>
                  </a:lnTo>
                  <a:cubicBezTo>
                    <a:pt x="15990" y="24411"/>
                    <a:pt x="15917" y="24521"/>
                    <a:pt x="15631" y="24521"/>
                  </a:cubicBezTo>
                  <a:cubicBezTo>
                    <a:pt x="15596" y="24521"/>
                    <a:pt x="15559" y="24520"/>
                    <a:pt x="15518" y="24516"/>
                  </a:cubicBezTo>
                  <a:lnTo>
                    <a:pt x="15518" y="24516"/>
                  </a:lnTo>
                  <a:cubicBezTo>
                    <a:pt x="15590" y="24566"/>
                    <a:pt x="15654" y="24586"/>
                    <a:pt x="15711" y="24586"/>
                  </a:cubicBezTo>
                  <a:cubicBezTo>
                    <a:pt x="15937" y="24586"/>
                    <a:pt x="16079" y="24282"/>
                    <a:pt x="16329" y="24282"/>
                  </a:cubicBezTo>
                  <a:cubicBezTo>
                    <a:pt x="16381" y="24282"/>
                    <a:pt x="16438" y="24295"/>
                    <a:pt x="16500" y="24326"/>
                  </a:cubicBezTo>
                  <a:cubicBezTo>
                    <a:pt x="16405" y="24326"/>
                    <a:pt x="16342" y="24326"/>
                    <a:pt x="16310" y="24390"/>
                  </a:cubicBezTo>
                  <a:cubicBezTo>
                    <a:pt x="16387" y="24356"/>
                    <a:pt x="16503" y="24343"/>
                    <a:pt x="16616" y="24343"/>
                  </a:cubicBezTo>
                  <a:cubicBezTo>
                    <a:pt x="16826" y="24343"/>
                    <a:pt x="17026" y="24391"/>
                    <a:pt x="16944" y="24453"/>
                  </a:cubicBezTo>
                  <a:lnTo>
                    <a:pt x="16849" y="24453"/>
                  </a:lnTo>
                  <a:cubicBezTo>
                    <a:pt x="16941" y="24462"/>
                    <a:pt x="17048" y="24467"/>
                    <a:pt x="17162" y="24467"/>
                  </a:cubicBezTo>
                  <a:cubicBezTo>
                    <a:pt x="17835" y="24467"/>
                    <a:pt x="18790" y="24312"/>
                    <a:pt x="18844" y="24041"/>
                  </a:cubicBezTo>
                  <a:lnTo>
                    <a:pt x="18844" y="24041"/>
                  </a:lnTo>
                  <a:cubicBezTo>
                    <a:pt x="18844" y="24073"/>
                    <a:pt x="18780" y="24421"/>
                    <a:pt x="18749" y="24485"/>
                  </a:cubicBezTo>
                  <a:cubicBezTo>
                    <a:pt x="19097" y="24105"/>
                    <a:pt x="19414" y="23693"/>
                    <a:pt x="19730" y="23281"/>
                  </a:cubicBezTo>
                  <a:lnTo>
                    <a:pt x="19730" y="23281"/>
                  </a:lnTo>
                  <a:cubicBezTo>
                    <a:pt x="19667" y="23566"/>
                    <a:pt x="20142" y="24200"/>
                    <a:pt x="19635" y="24421"/>
                  </a:cubicBezTo>
                  <a:cubicBezTo>
                    <a:pt x="19688" y="24421"/>
                    <a:pt x="19748" y="24425"/>
                    <a:pt x="19815" y="24425"/>
                  </a:cubicBezTo>
                  <a:cubicBezTo>
                    <a:pt x="19949" y="24425"/>
                    <a:pt x="20111" y="24411"/>
                    <a:pt x="20301" y="24326"/>
                  </a:cubicBezTo>
                  <a:cubicBezTo>
                    <a:pt x="20206" y="24295"/>
                    <a:pt x="19984" y="23946"/>
                    <a:pt x="20111" y="23883"/>
                  </a:cubicBezTo>
                  <a:lnTo>
                    <a:pt x="20111" y="23883"/>
                  </a:lnTo>
                  <a:cubicBezTo>
                    <a:pt x="20548" y="24133"/>
                    <a:pt x="20399" y="24013"/>
                    <a:pt x="20914" y="24192"/>
                  </a:cubicBezTo>
                  <a:lnTo>
                    <a:pt x="20914" y="24192"/>
                  </a:lnTo>
                  <a:cubicBezTo>
                    <a:pt x="20785" y="24125"/>
                    <a:pt x="20881" y="23691"/>
                    <a:pt x="21092" y="23661"/>
                  </a:cubicBezTo>
                  <a:lnTo>
                    <a:pt x="21092" y="23661"/>
                  </a:lnTo>
                  <a:cubicBezTo>
                    <a:pt x="21061" y="23754"/>
                    <a:pt x="21181" y="24088"/>
                    <a:pt x="21128" y="24163"/>
                  </a:cubicBezTo>
                  <a:lnTo>
                    <a:pt x="21128" y="24163"/>
                  </a:lnTo>
                  <a:cubicBezTo>
                    <a:pt x="21276" y="23986"/>
                    <a:pt x="21451" y="23837"/>
                    <a:pt x="21602" y="23663"/>
                  </a:cubicBezTo>
                  <a:lnTo>
                    <a:pt x="21602" y="23663"/>
                  </a:lnTo>
                  <a:cubicBezTo>
                    <a:pt x="21542" y="23780"/>
                    <a:pt x="21710" y="24019"/>
                    <a:pt x="21852" y="24105"/>
                  </a:cubicBezTo>
                  <a:cubicBezTo>
                    <a:pt x="21757" y="24010"/>
                    <a:pt x="22359" y="23978"/>
                    <a:pt x="22517" y="23915"/>
                  </a:cubicBezTo>
                  <a:cubicBezTo>
                    <a:pt x="22422" y="23883"/>
                    <a:pt x="22327" y="23883"/>
                    <a:pt x="22232" y="23851"/>
                  </a:cubicBezTo>
                  <a:cubicBezTo>
                    <a:pt x="22581" y="23819"/>
                    <a:pt x="22707" y="23598"/>
                    <a:pt x="22834" y="23408"/>
                  </a:cubicBezTo>
                  <a:cubicBezTo>
                    <a:pt x="22929" y="23186"/>
                    <a:pt x="23056" y="22996"/>
                    <a:pt x="23372" y="22901"/>
                  </a:cubicBezTo>
                  <a:lnTo>
                    <a:pt x="23372" y="22901"/>
                  </a:lnTo>
                  <a:cubicBezTo>
                    <a:pt x="23311" y="22993"/>
                    <a:pt x="23339" y="23473"/>
                    <a:pt x="23687" y="23473"/>
                  </a:cubicBezTo>
                  <a:cubicBezTo>
                    <a:pt x="23698" y="23473"/>
                    <a:pt x="23709" y="23472"/>
                    <a:pt x="23721" y="23471"/>
                  </a:cubicBezTo>
                  <a:cubicBezTo>
                    <a:pt x="23752" y="23344"/>
                    <a:pt x="23816" y="22996"/>
                    <a:pt x="23942" y="22648"/>
                  </a:cubicBezTo>
                  <a:cubicBezTo>
                    <a:pt x="24069" y="22299"/>
                    <a:pt x="24196" y="21951"/>
                    <a:pt x="24417" y="21761"/>
                  </a:cubicBezTo>
                  <a:lnTo>
                    <a:pt x="24576" y="21824"/>
                  </a:lnTo>
                  <a:cubicBezTo>
                    <a:pt x="24703" y="21729"/>
                    <a:pt x="24798" y="21603"/>
                    <a:pt x="24924" y="21508"/>
                  </a:cubicBezTo>
                  <a:lnTo>
                    <a:pt x="24924" y="21508"/>
                  </a:lnTo>
                  <a:cubicBezTo>
                    <a:pt x="24829" y="21983"/>
                    <a:pt x="24417" y="22996"/>
                    <a:pt x="24069" y="23408"/>
                  </a:cubicBezTo>
                  <a:cubicBezTo>
                    <a:pt x="24247" y="23428"/>
                    <a:pt x="24252" y="23472"/>
                    <a:pt x="24323" y="23472"/>
                  </a:cubicBezTo>
                  <a:cubicBezTo>
                    <a:pt x="24366" y="23472"/>
                    <a:pt x="24433" y="23456"/>
                    <a:pt x="24576" y="23408"/>
                  </a:cubicBezTo>
                  <a:lnTo>
                    <a:pt x="24576" y="23408"/>
                  </a:lnTo>
                  <a:cubicBezTo>
                    <a:pt x="24734" y="23471"/>
                    <a:pt x="24417" y="23661"/>
                    <a:pt x="24322" y="23724"/>
                  </a:cubicBezTo>
                  <a:lnTo>
                    <a:pt x="24322" y="23724"/>
                  </a:lnTo>
                  <a:cubicBezTo>
                    <a:pt x="24608" y="23629"/>
                    <a:pt x="24924" y="23566"/>
                    <a:pt x="25241" y="23471"/>
                  </a:cubicBezTo>
                  <a:cubicBezTo>
                    <a:pt x="25146" y="23344"/>
                    <a:pt x="25304" y="23218"/>
                    <a:pt x="25431" y="23059"/>
                  </a:cubicBezTo>
                  <a:cubicBezTo>
                    <a:pt x="25558" y="22933"/>
                    <a:pt x="25684" y="22806"/>
                    <a:pt x="25621" y="22711"/>
                  </a:cubicBezTo>
                  <a:lnTo>
                    <a:pt x="25621" y="22711"/>
                  </a:lnTo>
                  <a:cubicBezTo>
                    <a:pt x="25368" y="22933"/>
                    <a:pt x="25114" y="23154"/>
                    <a:pt x="24829" y="23376"/>
                  </a:cubicBezTo>
                  <a:cubicBezTo>
                    <a:pt x="24671" y="23123"/>
                    <a:pt x="25051" y="22426"/>
                    <a:pt x="25621" y="22173"/>
                  </a:cubicBezTo>
                  <a:cubicBezTo>
                    <a:pt x="25811" y="22204"/>
                    <a:pt x="25748" y="22711"/>
                    <a:pt x="25811" y="22774"/>
                  </a:cubicBezTo>
                  <a:cubicBezTo>
                    <a:pt x="25841" y="22654"/>
                    <a:pt x="26216" y="22361"/>
                    <a:pt x="26334" y="22361"/>
                  </a:cubicBezTo>
                  <a:cubicBezTo>
                    <a:pt x="26340" y="22361"/>
                    <a:pt x="26345" y="22361"/>
                    <a:pt x="26349" y="22363"/>
                  </a:cubicBezTo>
                  <a:lnTo>
                    <a:pt x="26191" y="22616"/>
                  </a:lnTo>
                  <a:cubicBezTo>
                    <a:pt x="26381" y="22584"/>
                    <a:pt x="26444" y="22426"/>
                    <a:pt x="26571" y="22299"/>
                  </a:cubicBezTo>
                  <a:cubicBezTo>
                    <a:pt x="26666" y="22141"/>
                    <a:pt x="26761" y="22014"/>
                    <a:pt x="27046" y="22014"/>
                  </a:cubicBezTo>
                  <a:cubicBezTo>
                    <a:pt x="27076" y="21999"/>
                    <a:pt x="27124" y="21995"/>
                    <a:pt x="27178" y="21995"/>
                  </a:cubicBezTo>
                  <a:cubicBezTo>
                    <a:pt x="27254" y="21995"/>
                    <a:pt x="27342" y="22003"/>
                    <a:pt x="27414" y="22003"/>
                  </a:cubicBezTo>
                  <a:cubicBezTo>
                    <a:pt x="27511" y="22003"/>
                    <a:pt x="27580" y="21989"/>
                    <a:pt x="27553" y="21919"/>
                  </a:cubicBezTo>
                  <a:cubicBezTo>
                    <a:pt x="27141" y="21793"/>
                    <a:pt x="26571" y="20938"/>
                    <a:pt x="26539" y="20653"/>
                  </a:cubicBezTo>
                  <a:cubicBezTo>
                    <a:pt x="26568" y="20624"/>
                    <a:pt x="27148" y="20521"/>
                    <a:pt x="27454" y="20521"/>
                  </a:cubicBezTo>
                  <a:cubicBezTo>
                    <a:pt x="27491" y="20521"/>
                    <a:pt x="27525" y="20522"/>
                    <a:pt x="27553" y="20526"/>
                  </a:cubicBezTo>
                  <a:cubicBezTo>
                    <a:pt x="27901" y="20558"/>
                    <a:pt x="27648" y="21223"/>
                    <a:pt x="27964" y="21286"/>
                  </a:cubicBezTo>
                  <a:cubicBezTo>
                    <a:pt x="27901" y="21223"/>
                    <a:pt x="27964" y="21064"/>
                    <a:pt x="27964" y="21001"/>
                  </a:cubicBezTo>
                  <a:cubicBezTo>
                    <a:pt x="27976" y="20999"/>
                    <a:pt x="27986" y="20998"/>
                    <a:pt x="27996" y="20998"/>
                  </a:cubicBezTo>
                  <a:cubicBezTo>
                    <a:pt x="28098" y="20998"/>
                    <a:pt x="28113" y="21093"/>
                    <a:pt x="28183" y="21093"/>
                  </a:cubicBezTo>
                  <a:cubicBezTo>
                    <a:pt x="28218" y="21093"/>
                    <a:pt x="28266" y="21070"/>
                    <a:pt x="28344" y="21001"/>
                  </a:cubicBezTo>
                  <a:cubicBezTo>
                    <a:pt x="28226" y="20787"/>
                    <a:pt x="28588" y="20627"/>
                    <a:pt x="28523" y="20627"/>
                  </a:cubicBezTo>
                  <a:cubicBezTo>
                    <a:pt x="28501" y="20627"/>
                    <a:pt x="28432" y="20645"/>
                    <a:pt x="28281" y="20684"/>
                  </a:cubicBezTo>
                  <a:cubicBezTo>
                    <a:pt x="28471" y="20399"/>
                    <a:pt x="28598" y="20494"/>
                    <a:pt x="28883" y="20209"/>
                  </a:cubicBezTo>
                  <a:cubicBezTo>
                    <a:pt x="28661" y="20146"/>
                    <a:pt x="28661" y="19513"/>
                    <a:pt x="28788" y="19196"/>
                  </a:cubicBezTo>
                  <a:lnTo>
                    <a:pt x="28788" y="19196"/>
                  </a:lnTo>
                  <a:cubicBezTo>
                    <a:pt x="28851" y="19259"/>
                    <a:pt x="28946" y="19291"/>
                    <a:pt x="29010" y="19291"/>
                  </a:cubicBezTo>
                  <a:cubicBezTo>
                    <a:pt x="29136" y="19164"/>
                    <a:pt x="29231" y="19069"/>
                    <a:pt x="29326" y="18974"/>
                  </a:cubicBezTo>
                  <a:cubicBezTo>
                    <a:pt x="29421" y="18879"/>
                    <a:pt x="29516" y="18784"/>
                    <a:pt x="29580" y="18689"/>
                  </a:cubicBezTo>
                  <a:cubicBezTo>
                    <a:pt x="29770" y="18531"/>
                    <a:pt x="29928" y="18309"/>
                    <a:pt x="30086" y="18056"/>
                  </a:cubicBezTo>
                  <a:cubicBezTo>
                    <a:pt x="30155" y="18056"/>
                    <a:pt x="30291" y="17922"/>
                    <a:pt x="30385" y="17922"/>
                  </a:cubicBezTo>
                  <a:cubicBezTo>
                    <a:pt x="30420" y="17922"/>
                    <a:pt x="30449" y="17941"/>
                    <a:pt x="30466" y="17992"/>
                  </a:cubicBezTo>
                  <a:cubicBezTo>
                    <a:pt x="30466" y="17897"/>
                    <a:pt x="30403" y="17771"/>
                    <a:pt x="30498" y="17581"/>
                  </a:cubicBezTo>
                  <a:cubicBezTo>
                    <a:pt x="30555" y="17547"/>
                    <a:pt x="30591" y="17533"/>
                    <a:pt x="30612" y="17533"/>
                  </a:cubicBezTo>
                  <a:cubicBezTo>
                    <a:pt x="30715" y="17533"/>
                    <a:pt x="30443" y="17883"/>
                    <a:pt x="30629" y="17883"/>
                  </a:cubicBezTo>
                  <a:cubicBezTo>
                    <a:pt x="30652" y="17883"/>
                    <a:pt x="30682" y="17877"/>
                    <a:pt x="30720" y="17866"/>
                  </a:cubicBezTo>
                  <a:cubicBezTo>
                    <a:pt x="30593" y="17771"/>
                    <a:pt x="30751" y="17327"/>
                    <a:pt x="30751" y="17011"/>
                  </a:cubicBezTo>
                  <a:cubicBezTo>
                    <a:pt x="30625" y="17011"/>
                    <a:pt x="30530" y="17137"/>
                    <a:pt x="30498" y="17327"/>
                  </a:cubicBezTo>
                  <a:cubicBezTo>
                    <a:pt x="30435" y="17486"/>
                    <a:pt x="30435" y="17707"/>
                    <a:pt x="30403" y="17866"/>
                  </a:cubicBezTo>
                  <a:cubicBezTo>
                    <a:pt x="30086" y="17676"/>
                    <a:pt x="29991" y="17106"/>
                    <a:pt x="30055" y="16504"/>
                  </a:cubicBezTo>
                  <a:cubicBezTo>
                    <a:pt x="30096" y="16299"/>
                    <a:pt x="30154" y="16247"/>
                    <a:pt x="30205" y="16247"/>
                  </a:cubicBezTo>
                  <a:cubicBezTo>
                    <a:pt x="30257" y="16247"/>
                    <a:pt x="30300" y="16300"/>
                    <a:pt x="30310" y="16300"/>
                  </a:cubicBezTo>
                  <a:cubicBezTo>
                    <a:pt x="30312" y="16300"/>
                    <a:pt x="30312" y="16295"/>
                    <a:pt x="30308" y="16282"/>
                  </a:cubicBezTo>
                  <a:cubicBezTo>
                    <a:pt x="30498" y="15871"/>
                    <a:pt x="30371" y="15649"/>
                    <a:pt x="30276" y="15459"/>
                  </a:cubicBezTo>
                  <a:cubicBezTo>
                    <a:pt x="30213" y="15269"/>
                    <a:pt x="30118" y="15111"/>
                    <a:pt x="30308" y="14762"/>
                  </a:cubicBezTo>
                  <a:cubicBezTo>
                    <a:pt x="30387" y="14683"/>
                    <a:pt x="30460" y="14656"/>
                    <a:pt x="30528" y="14656"/>
                  </a:cubicBezTo>
                  <a:cubicBezTo>
                    <a:pt x="30666" y="14656"/>
                    <a:pt x="30781" y="14765"/>
                    <a:pt x="30884" y="14765"/>
                  </a:cubicBezTo>
                  <a:cubicBezTo>
                    <a:pt x="30892" y="14765"/>
                    <a:pt x="30901" y="14764"/>
                    <a:pt x="30910" y="14762"/>
                  </a:cubicBezTo>
                  <a:lnTo>
                    <a:pt x="30910" y="14762"/>
                  </a:lnTo>
                  <a:cubicBezTo>
                    <a:pt x="30941" y="14952"/>
                    <a:pt x="30846" y="15111"/>
                    <a:pt x="30815" y="15237"/>
                  </a:cubicBezTo>
                  <a:cubicBezTo>
                    <a:pt x="30751" y="15364"/>
                    <a:pt x="30656" y="15491"/>
                    <a:pt x="30625" y="15617"/>
                  </a:cubicBezTo>
                  <a:cubicBezTo>
                    <a:pt x="30688" y="15522"/>
                    <a:pt x="30751" y="15396"/>
                    <a:pt x="30815" y="15301"/>
                  </a:cubicBezTo>
                  <a:lnTo>
                    <a:pt x="30815" y="15301"/>
                  </a:lnTo>
                  <a:cubicBezTo>
                    <a:pt x="30878" y="15459"/>
                    <a:pt x="30846" y="15712"/>
                    <a:pt x="30751" y="15839"/>
                  </a:cubicBezTo>
                  <a:cubicBezTo>
                    <a:pt x="30815" y="15807"/>
                    <a:pt x="30878" y="15681"/>
                    <a:pt x="30910" y="15522"/>
                  </a:cubicBezTo>
                  <a:cubicBezTo>
                    <a:pt x="30973" y="15332"/>
                    <a:pt x="31005" y="15111"/>
                    <a:pt x="31036" y="14889"/>
                  </a:cubicBezTo>
                  <a:cubicBezTo>
                    <a:pt x="31100" y="14446"/>
                    <a:pt x="31131" y="13907"/>
                    <a:pt x="31163" y="13527"/>
                  </a:cubicBezTo>
                  <a:cubicBezTo>
                    <a:pt x="31113" y="13427"/>
                    <a:pt x="31043" y="13268"/>
                    <a:pt x="30969" y="13268"/>
                  </a:cubicBezTo>
                  <a:cubicBezTo>
                    <a:pt x="30950" y="13268"/>
                    <a:pt x="30930" y="13279"/>
                    <a:pt x="30910" y="13305"/>
                  </a:cubicBezTo>
                  <a:lnTo>
                    <a:pt x="30973" y="13527"/>
                  </a:lnTo>
                  <a:cubicBezTo>
                    <a:pt x="30949" y="13561"/>
                    <a:pt x="30926" y="13575"/>
                    <a:pt x="30904" y="13575"/>
                  </a:cubicBezTo>
                  <a:cubicBezTo>
                    <a:pt x="30813" y="13575"/>
                    <a:pt x="30746" y="13325"/>
                    <a:pt x="30696" y="13325"/>
                  </a:cubicBezTo>
                  <a:cubicBezTo>
                    <a:pt x="30682" y="13325"/>
                    <a:pt x="30668" y="13346"/>
                    <a:pt x="30656" y="13400"/>
                  </a:cubicBezTo>
                  <a:cubicBezTo>
                    <a:pt x="30498" y="13115"/>
                    <a:pt x="30276" y="12830"/>
                    <a:pt x="30308" y="12419"/>
                  </a:cubicBezTo>
                  <a:lnTo>
                    <a:pt x="30507" y="12305"/>
                  </a:lnTo>
                  <a:lnTo>
                    <a:pt x="30507" y="12305"/>
                  </a:lnTo>
                  <a:cubicBezTo>
                    <a:pt x="30460" y="12361"/>
                    <a:pt x="30447" y="12589"/>
                    <a:pt x="30530" y="12672"/>
                  </a:cubicBezTo>
                  <a:cubicBezTo>
                    <a:pt x="30471" y="12613"/>
                    <a:pt x="30494" y="12446"/>
                    <a:pt x="30523" y="12296"/>
                  </a:cubicBezTo>
                  <a:lnTo>
                    <a:pt x="30523" y="12296"/>
                  </a:lnTo>
                  <a:lnTo>
                    <a:pt x="30530" y="12292"/>
                  </a:lnTo>
                  <a:cubicBezTo>
                    <a:pt x="30527" y="12292"/>
                    <a:pt x="30525" y="12292"/>
                    <a:pt x="30523" y="12293"/>
                  </a:cubicBezTo>
                  <a:lnTo>
                    <a:pt x="30523" y="12293"/>
                  </a:lnTo>
                  <a:cubicBezTo>
                    <a:pt x="30525" y="12282"/>
                    <a:pt x="30527" y="12271"/>
                    <a:pt x="30530" y="12260"/>
                  </a:cubicBezTo>
                  <a:cubicBezTo>
                    <a:pt x="30530" y="12070"/>
                    <a:pt x="30530" y="11912"/>
                    <a:pt x="30371" y="11849"/>
                  </a:cubicBezTo>
                  <a:lnTo>
                    <a:pt x="30276" y="12165"/>
                  </a:lnTo>
                  <a:cubicBezTo>
                    <a:pt x="30181" y="12039"/>
                    <a:pt x="30055" y="11912"/>
                    <a:pt x="29960" y="11754"/>
                  </a:cubicBezTo>
                  <a:cubicBezTo>
                    <a:pt x="29833" y="11627"/>
                    <a:pt x="29770" y="11469"/>
                    <a:pt x="29738" y="11279"/>
                  </a:cubicBezTo>
                  <a:lnTo>
                    <a:pt x="29738" y="11279"/>
                  </a:lnTo>
                  <a:cubicBezTo>
                    <a:pt x="29580" y="11500"/>
                    <a:pt x="29801" y="11342"/>
                    <a:pt x="29611" y="11659"/>
                  </a:cubicBezTo>
                  <a:cubicBezTo>
                    <a:pt x="29641" y="11621"/>
                    <a:pt x="29668" y="11605"/>
                    <a:pt x="29691" y="11605"/>
                  </a:cubicBezTo>
                  <a:cubicBezTo>
                    <a:pt x="29766" y="11605"/>
                    <a:pt x="29809" y="11774"/>
                    <a:pt x="29833" y="11944"/>
                  </a:cubicBezTo>
                  <a:cubicBezTo>
                    <a:pt x="29878" y="12078"/>
                    <a:pt x="29907" y="12212"/>
                    <a:pt x="29965" y="12212"/>
                  </a:cubicBezTo>
                  <a:cubicBezTo>
                    <a:pt x="29982" y="12212"/>
                    <a:pt x="30002" y="12200"/>
                    <a:pt x="30025" y="12173"/>
                  </a:cubicBezTo>
                  <a:lnTo>
                    <a:pt x="30025" y="12173"/>
                  </a:lnTo>
                  <a:cubicBezTo>
                    <a:pt x="29928" y="12313"/>
                    <a:pt x="29928" y="12427"/>
                    <a:pt x="29928" y="12514"/>
                  </a:cubicBezTo>
                  <a:cubicBezTo>
                    <a:pt x="29896" y="12640"/>
                    <a:pt x="29928" y="12799"/>
                    <a:pt x="29801" y="12957"/>
                  </a:cubicBezTo>
                  <a:cubicBezTo>
                    <a:pt x="29831" y="12957"/>
                    <a:pt x="29861" y="12929"/>
                    <a:pt x="29884" y="12929"/>
                  </a:cubicBezTo>
                  <a:cubicBezTo>
                    <a:pt x="29910" y="12929"/>
                    <a:pt x="29928" y="12965"/>
                    <a:pt x="29928" y="13115"/>
                  </a:cubicBezTo>
                  <a:cubicBezTo>
                    <a:pt x="29960" y="13147"/>
                    <a:pt x="29991" y="13147"/>
                    <a:pt x="29991" y="13179"/>
                  </a:cubicBezTo>
                  <a:cubicBezTo>
                    <a:pt x="30023" y="13115"/>
                    <a:pt x="30055" y="13052"/>
                    <a:pt x="30118" y="13020"/>
                  </a:cubicBezTo>
                  <a:cubicBezTo>
                    <a:pt x="30213" y="13084"/>
                    <a:pt x="30276" y="13210"/>
                    <a:pt x="30308" y="13369"/>
                  </a:cubicBezTo>
                  <a:cubicBezTo>
                    <a:pt x="30340" y="13527"/>
                    <a:pt x="30371" y="13685"/>
                    <a:pt x="30435" y="13780"/>
                  </a:cubicBezTo>
                  <a:cubicBezTo>
                    <a:pt x="30427" y="13820"/>
                    <a:pt x="30417" y="13834"/>
                    <a:pt x="30405" y="13834"/>
                  </a:cubicBezTo>
                  <a:cubicBezTo>
                    <a:pt x="30377" y="13834"/>
                    <a:pt x="30339" y="13758"/>
                    <a:pt x="30289" y="13758"/>
                  </a:cubicBezTo>
                  <a:cubicBezTo>
                    <a:pt x="30275" y="13758"/>
                    <a:pt x="30260" y="13765"/>
                    <a:pt x="30245" y="13780"/>
                  </a:cubicBezTo>
                  <a:lnTo>
                    <a:pt x="30403" y="14034"/>
                  </a:lnTo>
                  <a:cubicBezTo>
                    <a:pt x="30272" y="14056"/>
                    <a:pt x="30171" y="14257"/>
                    <a:pt x="30090" y="14257"/>
                  </a:cubicBezTo>
                  <a:cubicBezTo>
                    <a:pt x="30054" y="14257"/>
                    <a:pt x="30021" y="14216"/>
                    <a:pt x="29991" y="14097"/>
                  </a:cubicBezTo>
                  <a:cubicBezTo>
                    <a:pt x="29991" y="14192"/>
                    <a:pt x="29960" y="14319"/>
                    <a:pt x="29960" y="14446"/>
                  </a:cubicBezTo>
                  <a:cubicBezTo>
                    <a:pt x="29896" y="14541"/>
                    <a:pt x="29833" y="14667"/>
                    <a:pt x="29801" y="14762"/>
                  </a:cubicBezTo>
                  <a:cubicBezTo>
                    <a:pt x="29770" y="14889"/>
                    <a:pt x="29770" y="14984"/>
                    <a:pt x="29801" y="15079"/>
                  </a:cubicBezTo>
                  <a:cubicBezTo>
                    <a:pt x="29751" y="15205"/>
                    <a:pt x="29840" y="15410"/>
                    <a:pt x="29832" y="15410"/>
                  </a:cubicBezTo>
                  <a:cubicBezTo>
                    <a:pt x="29830" y="15410"/>
                    <a:pt x="29821" y="15396"/>
                    <a:pt x="29801" y="15364"/>
                  </a:cubicBezTo>
                  <a:cubicBezTo>
                    <a:pt x="29770" y="15554"/>
                    <a:pt x="29770" y="15744"/>
                    <a:pt x="29738" y="15934"/>
                  </a:cubicBezTo>
                  <a:lnTo>
                    <a:pt x="29706" y="15902"/>
                  </a:lnTo>
                  <a:cubicBezTo>
                    <a:pt x="29611" y="16156"/>
                    <a:pt x="29548" y="16441"/>
                    <a:pt x="29485" y="16757"/>
                  </a:cubicBezTo>
                  <a:cubicBezTo>
                    <a:pt x="29421" y="16884"/>
                    <a:pt x="29358" y="17042"/>
                    <a:pt x="29295" y="17169"/>
                  </a:cubicBezTo>
                  <a:cubicBezTo>
                    <a:pt x="29200" y="17296"/>
                    <a:pt x="29073" y="17391"/>
                    <a:pt x="28915" y="17486"/>
                  </a:cubicBezTo>
                  <a:cubicBezTo>
                    <a:pt x="28883" y="17581"/>
                    <a:pt x="28851" y="17676"/>
                    <a:pt x="28820" y="17771"/>
                  </a:cubicBezTo>
                  <a:cubicBezTo>
                    <a:pt x="28756" y="17897"/>
                    <a:pt x="28693" y="17992"/>
                    <a:pt x="28566" y="18087"/>
                  </a:cubicBezTo>
                  <a:lnTo>
                    <a:pt x="28376" y="18056"/>
                  </a:lnTo>
                  <a:cubicBezTo>
                    <a:pt x="28344" y="18151"/>
                    <a:pt x="28186" y="18277"/>
                    <a:pt x="28059" y="18372"/>
                  </a:cubicBezTo>
                  <a:cubicBezTo>
                    <a:pt x="27933" y="18467"/>
                    <a:pt x="27838" y="18594"/>
                    <a:pt x="27869" y="18689"/>
                  </a:cubicBezTo>
                  <a:cubicBezTo>
                    <a:pt x="27828" y="18673"/>
                    <a:pt x="27787" y="18666"/>
                    <a:pt x="27747" y="18666"/>
                  </a:cubicBezTo>
                  <a:cubicBezTo>
                    <a:pt x="27544" y="18666"/>
                    <a:pt x="27363" y="18847"/>
                    <a:pt x="27204" y="19006"/>
                  </a:cubicBezTo>
                  <a:cubicBezTo>
                    <a:pt x="26983" y="19228"/>
                    <a:pt x="26761" y="19513"/>
                    <a:pt x="26571" y="19608"/>
                  </a:cubicBezTo>
                  <a:lnTo>
                    <a:pt x="26698" y="19798"/>
                  </a:lnTo>
                  <a:cubicBezTo>
                    <a:pt x="26571" y="19893"/>
                    <a:pt x="26476" y="19956"/>
                    <a:pt x="26349" y="20083"/>
                  </a:cubicBezTo>
                  <a:cubicBezTo>
                    <a:pt x="26254" y="20178"/>
                    <a:pt x="26128" y="20304"/>
                    <a:pt x="26001" y="20463"/>
                  </a:cubicBezTo>
                  <a:lnTo>
                    <a:pt x="26128" y="20589"/>
                  </a:lnTo>
                  <a:cubicBezTo>
                    <a:pt x="25906" y="20906"/>
                    <a:pt x="25304" y="20938"/>
                    <a:pt x="24861" y="21159"/>
                  </a:cubicBezTo>
                  <a:cubicBezTo>
                    <a:pt x="24861" y="21096"/>
                    <a:pt x="24988" y="21033"/>
                    <a:pt x="25083" y="21033"/>
                  </a:cubicBezTo>
                  <a:cubicBezTo>
                    <a:pt x="25038" y="21025"/>
                    <a:pt x="24995" y="21022"/>
                    <a:pt x="24953" y="21022"/>
                  </a:cubicBezTo>
                  <a:cubicBezTo>
                    <a:pt x="24643" y="21022"/>
                    <a:pt x="24419" y="21217"/>
                    <a:pt x="24196" y="21413"/>
                  </a:cubicBezTo>
                  <a:cubicBezTo>
                    <a:pt x="23972" y="21608"/>
                    <a:pt x="23724" y="21804"/>
                    <a:pt x="23452" y="21804"/>
                  </a:cubicBezTo>
                  <a:cubicBezTo>
                    <a:pt x="23415" y="21804"/>
                    <a:pt x="23378" y="21800"/>
                    <a:pt x="23341" y="21793"/>
                  </a:cubicBezTo>
                  <a:cubicBezTo>
                    <a:pt x="23214" y="21919"/>
                    <a:pt x="23119" y="21919"/>
                    <a:pt x="23024" y="21919"/>
                  </a:cubicBezTo>
                  <a:cubicBezTo>
                    <a:pt x="23024" y="21919"/>
                    <a:pt x="23024" y="21919"/>
                    <a:pt x="23056" y="21888"/>
                  </a:cubicBezTo>
                  <a:cubicBezTo>
                    <a:pt x="23024" y="21888"/>
                    <a:pt x="22992" y="21919"/>
                    <a:pt x="22992" y="21919"/>
                  </a:cubicBezTo>
                  <a:cubicBezTo>
                    <a:pt x="22929" y="21919"/>
                    <a:pt x="22834" y="21888"/>
                    <a:pt x="22771" y="21888"/>
                  </a:cubicBezTo>
                  <a:cubicBezTo>
                    <a:pt x="22834" y="21919"/>
                    <a:pt x="22897" y="21919"/>
                    <a:pt x="22961" y="21919"/>
                  </a:cubicBezTo>
                  <a:cubicBezTo>
                    <a:pt x="22866" y="21951"/>
                    <a:pt x="22707" y="22046"/>
                    <a:pt x="22549" y="22141"/>
                  </a:cubicBezTo>
                  <a:lnTo>
                    <a:pt x="22422" y="21951"/>
                  </a:lnTo>
                  <a:cubicBezTo>
                    <a:pt x="22422" y="21983"/>
                    <a:pt x="22422" y="21983"/>
                    <a:pt x="22391" y="21983"/>
                  </a:cubicBezTo>
                  <a:cubicBezTo>
                    <a:pt x="22377" y="21980"/>
                    <a:pt x="22365" y="21979"/>
                    <a:pt x="22354" y="21979"/>
                  </a:cubicBezTo>
                  <a:cubicBezTo>
                    <a:pt x="22244" y="21979"/>
                    <a:pt x="22307" y="22121"/>
                    <a:pt x="22422" y="22236"/>
                  </a:cubicBezTo>
                  <a:cubicBezTo>
                    <a:pt x="22359" y="22268"/>
                    <a:pt x="22296" y="22331"/>
                    <a:pt x="22232" y="22394"/>
                  </a:cubicBezTo>
                  <a:cubicBezTo>
                    <a:pt x="22189" y="22337"/>
                    <a:pt x="22146" y="22317"/>
                    <a:pt x="22102" y="22317"/>
                  </a:cubicBezTo>
                  <a:cubicBezTo>
                    <a:pt x="22000" y="22317"/>
                    <a:pt x="21891" y="22426"/>
                    <a:pt x="21763" y="22426"/>
                  </a:cubicBezTo>
                  <a:cubicBezTo>
                    <a:pt x="21703" y="22426"/>
                    <a:pt x="21638" y="22402"/>
                    <a:pt x="21567" y="22331"/>
                  </a:cubicBezTo>
                  <a:cubicBezTo>
                    <a:pt x="21504" y="22553"/>
                    <a:pt x="20776" y="22648"/>
                    <a:pt x="20776" y="22996"/>
                  </a:cubicBezTo>
                  <a:cubicBezTo>
                    <a:pt x="20744" y="22964"/>
                    <a:pt x="20681" y="22964"/>
                    <a:pt x="20776" y="22933"/>
                  </a:cubicBezTo>
                  <a:cubicBezTo>
                    <a:pt x="20586" y="22933"/>
                    <a:pt x="20396" y="22933"/>
                    <a:pt x="20237" y="23059"/>
                  </a:cubicBezTo>
                  <a:lnTo>
                    <a:pt x="20142" y="22838"/>
                  </a:lnTo>
                  <a:cubicBezTo>
                    <a:pt x="20015" y="22964"/>
                    <a:pt x="19889" y="23091"/>
                    <a:pt x="19762" y="23218"/>
                  </a:cubicBezTo>
                  <a:cubicBezTo>
                    <a:pt x="19509" y="23123"/>
                    <a:pt x="19382" y="23059"/>
                    <a:pt x="19604" y="22838"/>
                  </a:cubicBezTo>
                  <a:lnTo>
                    <a:pt x="19604" y="22838"/>
                  </a:lnTo>
                  <a:cubicBezTo>
                    <a:pt x="19065" y="23186"/>
                    <a:pt x="19129" y="22996"/>
                    <a:pt x="18654" y="23344"/>
                  </a:cubicBezTo>
                  <a:lnTo>
                    <a:pt x="18654" y="23186"/>
                  </a:lnTo>
                  <a:cubicBezTo>
                    <a:pt x="18523" y="23212"/>
                    <a:pt x="18306" y="23368"/>
                    <a:pt x="18163" y="23368"/>
                  </a:cubicBezTo>
                  <a:cubicBezTo>
                    <a:pt x="18133" y="23368"/>
                    <a:pt x="18106" y="23361"/>
                    <a:pt x="18084" y="23344"/>
                  </a:cubicBezTo>
                  <a:cubicBezTo>
                    <a:pt x="17961" y="23274"/>
                    <a:pt x="17752" y="23253"/>
                    <a:pt x="17487" y="23253"/>
                  </a:cubicBezTo>
                  <a:cubicBezTo>
                    <a:pt x="17273" y="23253"/>
                    <a:pt x="17023" y="23267"/>
                    <a:pt x="16754" y="23281"/>
                  </a:cubicBezTo>
                  <a:cubicBezTo>
                    <a:pt x="16564" y="23292"/>
                    <a:pt x="16363" y="23299"/>
                    <a:pt x="16160" y="23299"/>
                  </a:cubicBezTo>
                  <a:cubicBezTo>
                    <a:pt x="15754" y="23299"/>
                    <a:pt x="15339" y="23271"/>
                    <a:pt x="14980" y="23186"/>
                  </a:cubicBezTo>
                  <a:lnTo>
                    <a:pt x="14980" y="23186"/>
                  </a:lnTo>
                  <a:cubicBezTo>
                    <a:pt x="15035" y="23304"/>
                    <a:pt x="15019" y="23341"/>
                    <a:pt x="14967" y="23341"/>
                  </a:cubicBezTo>
                  <a:cubicBezTo>
                    <a:pt x="14878" y="23341"/>
                    <a:pt x="14681" y="23229"/>
                    <a:pt x="14553" y="23229"/>
                  </a:cubicBezTo>
                  <a:cubicBezTo>
                    <a:pt x="14498" y="23229"/>
                    <a:pt x="14456" y="23251"/>
                    <a:pt x="14442" y="23313"/>
                  </a:cubicBezTo>
                  <a:cubicBezTo>
                    <a:pt x="14378" y="23218"/>
                    <a:pt x="14252" y="23154"/>
                    <a:pt x="14410" y="23091"/>
                  </a:cubicBezTo>
                  <a:lnTo>
                    <a:pt x="14410" y="23091"/>
                  </a:lnTo>
                  <a:cubicBezTo>
                    <a:pt x="14318" y="23107"/>
                    <a:pt x="14234" y="23113"/>
                    <a:pt x="14157" y="23113"/>
                  </a:cubicBezTo>
                  <a:cubicBezTo>
                    <a:pt x="13929" y="23113"/>
                    <a:pt x="13755" y="23061"/>
                    <a:pt x="13583" y="23061"/>
                  </a:cubicBezTo>
                  <a:cubicBezTo>
                    <a:pt x="13472" y="23061"/>
                    <a:pt x="13362" y="23082"/>
                    <a:pt x="13238" y="23154"/>
                  </a:cubicBezTo>
                  <a:cubicBezTo>
                    <a:pt x="13175" y="23059"/>
                    <a:pt x="13365" y="23028"/>
                    <a:pt x="13302" y="22996"/>
                  </a:cubicBezTo>
                  <a:cubicBezTo>
                    <a:pt x="13281" y="22996"/>
                    <a:pt x="13203" y="23024"/>
                    <a:pt x="13144" y="23024"/>
                  </a:cubicBezTo>
                  <a:cubicBezTo>
                    <a:pt x="13115" y="23024"/>
                    <a:pt x="13091" y="23017"/>
                    <a:pt x="13080" y="22996"/>
                  </a:cubicBezTo>
                  <a:cubicBezTo>
                    <a:pt x="13017" y="22964"/>
                    <a:pt x="13143" y="22933"/>
                    <a:pt x="13238" y="22901"/>
                  </a:cubicBezTo>
                  <a:cubicBezTo>
                    <a:pt x="12700" y="22901"/>
                    <a:pt x="12605" y="23123"/>
                    <a:pt x="12542" y="23376"/>
                  </a:cubicBezTo>
                  <a:cubicBezTo>
                    <a:pt x="12415" y="23297"/>
                    <a:pt x="12312" y="23265"/>
                    <a:pt x="12213" y="23265"/>
                  </a:cubicBezTo>
                  <a:cubicBezTo>
                    <a:pt x="12114" y="23265"/>
                    <a:pt x="12019" y="23297"/>
                    <a:pt x="11908" y="23344"/>
                  </a:cubicBezTo>
                  <a:cubicBezTo>
                    <a:pt x="11845" y="23281"/>
                    <a:pt x="11687" y="23186"/>
                    <a:pt x="12035" y="23186"/>
                  </a:cubicBezTo>
                  <a:cubicBezTo>
                    <a:pt x="11940" y="23186"/>
                    <a:pt x="11655" y="23123"/>
                    <a:pt x="11370" y="23091"/>
                  </a:cubicBezTo>
                  <a:cubicBezTo>
                    <a:pt x="11227" y="23075"/>
                    <a:pt x="11093" y="23059"/>
                    <a:pt x="10994" y="23059"/>
                  </a:cubicBezTo>
                  <a:cubicBezTo>
                    <a:pt x="10895" y="23059"/>
                    <a:pt x="10831" y="23075"/>
                    <a:pt x="10831" y="23123"/>
                  </a:cubicBezTo>
                  <a:cubicBezTo>
                    <a:pt x="10768" y="23059"/>
                    <a:pt x="10546" y="23059"/>
                    <a:pt x="10515" y="23059"/>
                  </a:cubicBezTo>
                  <a:cubicBezTo>
                    <a:pt x="10071" y="22964"/>
                    <a:pt x="10040" y="22964"/>
                    <a:pt x="9628" y="22869"/>
                  </a:cubicBezTo>
                  <a:lnTo>
                    <a:pt x="9628" y="22869"/>
                  </a:lnTo>
                  <a:lnTo>
                    <a:pt x="9755" y="22933"/>
                  </a:lnTo>
                  <a:cubicBezTo>
                    <a:pt x="9701" y="22963"/>
                    <a:pt x="9654" y="22975"/>
                    <a:pt x="9607" y="22975"/>
                  </a:cubicBezTo>
                  <a:cubicBezTo>
                    <a:pt x="9459" y="22975"/>
                    <a:pt x="9323" y="22854"/>
                    <a:pt x="9058" y="22806"/>
                  </a:cubicBezTo>
                  <a:lnTo>
                    <a:pt x="9090" y="22774"/>
                  </a:lnTo>
                  <a:cubicBezTo>
                    <a:pt x="8393" y="22426"/>
                    <a:pt x="8741" y="22743"/>
                    <a:pt x="8045" y="22331"/>
                  </a:cubicBezTo>
                  <a:lnTo>
                    <a:pt x="8045" y="22426"/>
                  </a:lnTo>
                  <a:cubicBezTo>
                    <a:pt x="8029" y="22446"/>
                    <a:pt x="8008" y="22455"/>
                    <a:pt x="7982" y="22455"/>
                  </a:cubicBezTo>
                  <a:cubicBezTo>
                    <a:pt x="7806" y="22455"/>
                    <a:pt x="7419" y="22030"/>
                    <a:pt x="7031" y="21919"/>
                  </a:cubicBezTo>
                  <a:lnTo>
                    <a:pt x="7031" y="21919"/>
                  </a:lnTo>
                  <a:cubicBezTo>
                    <a:pt x="7095" y="21951"/>
                    <a:pt x="7126" y="21983"/>
                    <a:pt x="7158" y="22014"/>
                  </a:cubicBezTo>
                  <a:cubicBezTo>
                    <a:pt x="7031" y="22014"/>
                    <a:pt x="6936" y="21856"/>
                    <a:pt x="6809" y="21729"/>
                  </a:cubicBezTo>
                  <a:cubicBezTo>
                    <a:pt x="6683" y="21571"/>
                    <a:pt x="6588" y="21444"/>
                    <a:pt x="6493" y="21349"/>
                  </a:cubicBezTo>
                  <a:cubicBezTo>
                    <a:pt x="6487" y="21343"/>
                    <a:pt x="6485" y="21341"/>
                    <a:pt x="6488" y="21341"/>
                  </a:cubicBezTo>
                  <a:cubicBezTo>
                    <a:pt x="6497" y="21341"/>
                    <a:pt x="6574" y="21387"/>
                    <a:pt x="6651" y="21413"/>
                  </a:cubicBezTo>
                  <a:cubicBezTo>
                    <a:pt x="6474" y="21269"/>
                    <a:pt x="6405" y="21229"/>
                    <a:pt x="6373" y="21229"/>
                  </a:cubicBezTo>
                  <a:cubicBezTo>
                    <a:pt x="6334" y="21229"/>
                    <a:pt x="6349" y="21289"/>
                    <a:pt x="6289" y="21289"/>
                  </a:cubicBezTo>
                  <a:cubicBezTo>
                    <a:pt x="6258" y="21289"/>
                    <a:pt x="6205" y="21272"/>
                    <a:pt x="6113" y="21223"/>
                  </a:cubicBezTo>
                  <a:cubicBezTo>
                    <a:pt x="6049" y="21128"/>
                    <a:pt x="6271" y="21159"/>
                    <a:pt x="6018" y="21001"/>
                  </a:cubicBezTo>
                  <a:cubicBezTo>
                    <a:pt x="5954" y="20938"/>
                    <a:pt x="5733" y="20811"/>
                    <a:pt x="5511" y="20684"/>
                  </a:cubicBezTo>
                  <a:cubicBezTo>
                    <a:pt x="5258" y="20558"/>
                    <a:pt x="5004" y="20368"/>
                    <a:pt x="4878" y="20209"/>
                  </a:cubicBezTo>
                  <a:lnTo>
                    <a:pt x="4878" y="20209"/>
                  </a:lnTo>
                  <a:cubicBezTo>
                    <a:pt x="4919" y="20271"/>
                    <a:pt x="4947" y="20334"/>
                    <a:pt x="4908" y="20334"/>
                  </a:cubicBezTo>
                  <a:cubicBezTo>
                    <a:pt x="4887" y="20334"/>
                    <a:pt x="4848" y="20316"/>
                    <a:pt x="4783" y="20273"/>
                  </a:cubicBezTo>
                  <a:cubicBezTo>
                    <a:pt x="4529" y="20051"/>
                    <a:pt x="4213" y="19544"/>
                    <a:pt x="3928" y="19386"/>
                  </a:cubicBezTo>
                  <a:cubicBezTo>
                    <a:pt x="3896" y="19354"/>
                    <a:pt x="3896" y="19323"/>
                    <a:pt x="3896" y="19323"/>
                  </a:cubicBezTo>
                  <a:cubicBezTo>
                    <a:pt x="3674" y="19164"/>
                    <a:pt x="3294" y="18689"/>
                    <a:pt x="3168" y="18626"/>
                  </a:cubicBezTo>
                  <a:cubicBezTo>
                    <a:pt x="3168" y="18436"/>
                    <a:pt x="2914" y="18151"/>
                    <a:pt x="2693" y="17834"/>
                  </a:cubicBezTo>
                  <a:cubicBezTo>
                    <a:pt x="2566" y="17676"/>
                    <a:pt x="2471" y="17549"/>
                    <a:pt x="2376" y="17422"/>
                  </a:cubicBezTo>
                  <a:cubicBezTo>
                    <a:pt x="2312" y="17296"/>
                    <a:pt x="2281" y="17232"/>
                    <a:pt x="2344" y="17201"/>
                  </a:cubicBezTo>
                  <a:cubicBezTo>
                    <a:pt x="2217" y="16979"/>
                    <a:pt x="2059" y="16726"/>
                    <a:pt x="1964" y="16504"/>
                  </a:cubicBezTo>
                  <a:lnTo>
                    <a:pt x="1996" y="16504"/>
                  </a:lnTo>
                  <a:cubicBezTo>
                    <a:pt x="1774" y="16029"/>
                    <a:pt x="1679" y="15871"/>
                    <a:pt x="1552" y="15744"/>
                  </a:cubicBezTo>
                  <a:cubicBezTo>
                    <a:pt x="1538" y="15687"/>
                    <a:pt x="1543" y="15668"/>
                    <a:pt x="1556" y="15668"/>
                  </a:cubicBezTo>
                  <a:cubicBezTo>
                    <a:pt x="1572" y="15668"/>
                    <a:pt x="1598" y="15695"/>
                    <a:pt x="1616" y="15712"/>
                  </a:cubicBezTo>
                  <a:cubicBezTo>
                    <a:pt x="1394" y="14984"/>
                    <a:pt x="1362" y="14921"/>
                    <a:pt x="1109" y="14319"/>
                  </a:cubicBezTo>
                  <a:lnTo>
                    <a:pt x="1172" y="14255"/>
                  </a:lnTo>
                  <a:cubicBezTo>
                    <a:pt x="1141" y="14160"/>
                    <a:pt x="1109" y="13875"/>
                    <a:pt x="1109" y="13559"/>
                  </a:cubicBezTo>
                  <a:cubicBezTo>
                    <a:pt x="1077" y="13369"/>
                    <a:pt x="1109" y="13179"/>
                    <a:pt x="1077" y="12989"/>
                  </a:cubicBezTo>
                  <a:cubicBezTo>
                    <a:pt x="1077" y="12894"/>
                    <a:pt x="1077" y="12799"/>
                    <a:pt x="1046" y="12735"/>
                  </a:cubicBezTo>
                  <a:cubicBezTo>
                    <a:pt x="1046" y="12640"/>
                    <a:pt x="1046" y="12545"/>
                    <a:pt x="1014" y="12450"/>
                  </a:cubicBezTo>
                  <a:cubicBezTo>
                    <a:pt x="1046" y="12450"/>
                    <a:pt x="1046" y="12450"/>
                    <a:pt x="1077" y="12514"/>
                  </a:cubicBezTo>
                  <a:cubicBezTo>
                    <a:pt x="1014" y="12134"/>
                    <a:pt x="1109" y="11627"/>
                    <a:pt x="1204" y="11215"/>
                  </a:cubicBezTo>
                  <a:cubicBezTo>
                    <a:pt x="1267" y="11025"/>
                    <a:pt x="1299" y="10835"/>
                    <a:pt x="1331" y="10677"/>
                  </a:cubicBezTo>
                  <a:cubicBezTo>
                    <a:pt x="1331" y="10519"/>
                    <a:pt x="1331" y="10392"/>
                    <a:pt x="1236" y="10297"/>
                  </a:cubicBezTo>
                  <a:cubicBezTo>
                    <a:pt x="1236" y="10107"/>
                    <a:pt x="1236" y="9949"/>
                    <a:pt x="1236" y="9759"/>
                  </a:cubicBezTo>
                  <a:cubicBezTo>
                    <a:pt x="1169" y="9959"/>
                    <a:pt x="1128" y="10024"/>
                    <a:pt x="1099" y="10024"/>
                  </a:cubicBezTo>
                  <a:cubicBezTo>
                    <a:pt x="1046" y="10024"/>
                    <a:pt x="1033" y="9803"/>
                    <a:pt x="974" y="9803"/>
                  </a:cubicBezTo>
                  <a:cubicBezTo>
                    <a:pt x="959" y="9803"/>
                    <a:pt x="941" y="9818"/>
                    <a:pt x="919" y="9854"/>
                  </a:cubicBezTo>
                  <a:cubicBezTo>
                    <a:pt x="942" y="9650"/>
                    <a:pt x="1094" y="9397"/>
                    <a:pt x="1156" y="9397"/>
                  </a:cubicBezTo>
                  <a:cubicBezTo>
                    <a:pt x="1180" y="9397"/>
                    <a:pt x="1190" y="9438"/>
                    <a:pt x="1172" y="9537"/>
                  </a:cubicBezTo>
                  <a:lnTo>
                    <a:pt x="1141" y="9568"/>
                  </a:lnTo>
                  <a:cubicBezTo>
                    <a:pt x="1158" y="9586"/>
                    <a:pt x="1175" y="9594"/>
                    <a:pt x="1192" y="9594"/>
                  </a:cubicBezTo>
                  <a:cubicBezTo>
                    <a:pt x="1269" y="9594"/>
                    <a:pt x="1342" y="9433"/>
                    <a:pt x="1394" y="9252"/>
                  </a:cubicBezTo>
                  <a:cubicBezTo>
                    <a:pt x="1479" y="9082"/>
                    <a:pt x="1564" y="8862"/>
                    <a:pt x="1649" y="8862"/>
                  </a:cubicBezTo>
                  <a:cubicBezTo>
                    <a:pt x="1659" y="8862"/>
                    <a:pt x="1669" y="8865"/>
                    <a:pt x="1679" y="8872"/>
                  </a:cubicBezTo>
                  <a:cubicBezTo>
                    <a:pt x="2186" y="7605"/>
                    <a:pt x="3104" y="6623"/>
                    <a:pt x="3991" y="5705"/>
                  </a:cubicBezTo>
                  <a:lnTo>
                    <a:pt x="3674" y="5642"/>
                  </a:lnTo>
                  <a:lnTo>
                    <a:pt x="3991" y="5325"/>
                  </a:lnTo>
                  <a:cubicBezTo>
                    <a:pt x="4011" y="5320"/>
                    <a:pt x="4031" y="5317"/>
                    <a:pt x="4050" y="5317"/>
                  </a:cubicBezTo>
                  <a:cubicBezTo>
                    <a:pt x="4149" y="5317"/>
                    <a:pt x="4209" y="5392"/>
                    <a:pt x="4023" y="5578"/>
                  </a:cubicBezTo>
                  <a:cubicBezTo>
                    <a:pt x="4244" y="5578"/>
                    <a:pt x="4276" y="5103"/>
                    <a:pt x="4276" y="5072"/>
                  </a:cubicBezTo>
                  <a:cubicBezTo>
                    <a:pt x="4375" y="5003"/>
                    <a:pt x="4437" y="4976"/>
                    <a:pt x="4473" y="4976"/>
                  </a:cubicBezTo>
                  <a:cubicBezTo>
                    <a:pt x="4606" y="4976"/>
                    <a:pt x="4392" y="5340"/>
                    <a:pt x="4439" y="5340"/>
                  </a:cubicBezTo>
                  <a:cubicBezTo>
                    <a:pt x="4444" y="5340"/>
                    <a:pt x="4453" y="5335"/>
                    <a:pt x="4466" y="5325"/>
                  </a:cubicBezTo>
                  <a:lnTo>
                    <a:pt x="4624" y="5135"/>
                  </a:lnTo>
                  <a:lnTo>
                    <a:pt x="4561" y="5167"/>
                  </a:lnTo>
                  <a:cubicBezTo>
                    <a:pt x="4624" y="4945"/>
                    <a:pt x="4561" y="4850"/>
                    <a:pt x="4878" y="4596"/>
                  </a:cubicBezTo>
                  <a:cubicBezTo>
                    <a:pt x="4934" y="4559"/>
                    <a:pt x="4973" y="4547"/>
                    <a:pt x="5003" y="4547"/>
                  </a:cubicBezTo>
                  <a:cubicBezTo>
                    <a:pt x="5064" y="4547"/>
                    <a:pt x="5082" y="4601"/>
                    <a:pt x="5115" y="4601"/>
                  </a:cubicBezTo>
                  <a:cubicBezTo>
                    <a:pt x="5120" y="4601"/>
                    <a:pt x="5125" y="4599"/>
                    <a:pt x="5131" y="4596"/>
                  </a:cubicBezTo>
                  <a:cubicBezTo>
                    <a:pt x="5163" y="4596"/>
                    <a:pt x="5194" y="4596"/>
                    <a:pt x="5258" y="4501"/>
                  </a:cubicBezTo>
                  <a:lnTo>
                    <a:pt x="5701" y="4185"/>
                  </a:lnTo>
                  <a:lnTo>
                    <a:pt x="5416" y="4153"/>
                  </a:lnTo>
                  <a:cubicBezTo>
                    <a:pt x="5543" y="3931"/>
                    <a:pt x="5828" y="3836"/>
                    <a:pt x="5479" y="3805"/>
                  </a:cubicBezTo>
                  <a:cubicBezTo>
                    <a:pt x="5606" y="3805"/>
                    <a:pt x="5796" y="3773"/>
                    <a:pt x="5986" y="3646"/>
                  </a:cubicBezTo>
                  <a:cubicBezTo>
                    <a:pt x="6176" y="3551"/>
                    <a:pt x="6398" y="3425"/>
                    <a:pt x="6619" y="3298"/>
                  </a:cubicBezTo>
                  <a:cubicBezTo>
                    <a:pt x="7031" y="3013"/>
                    <a:pt x="7475" y="2791"/>
                    <a:pt x="7601" y="2791"/>
                  </a:cubicBezTo>
                  <a:cubicBezTo>
                    <a:pt x="7728" y="2665"/>
                    <a:pt x="7855" y="2538"/>
                    <a:pt x="8013" y="2443"/>
                  </a:cubicBezTo>
                  <a:cubicBezTo>
                    <a:pt x="8171" y="2380"/>
                    <a:pt x="8361" y="2285"/>
                    <a:pt x="8583" y="2221"/>
                  </a:cubicBezTo>
                  <a:cubicBezTo>
                    <a:pt x="8456" y="2221"/>
                    <a:pt x="8298" y="2031"/>
                    <a:pt x="8678" y="1936"/>
                  </a:cubicBezTo>
                  <a:cubicBezTo>
                    <a:pt x="8678" y="2081"/>
                    <a:pt x="8759" y="2131"/>
                    <a:pt x="8876" y="2131"/>
                  </a:cubicBezTo>
                  <a:cubicBezTo>
                    <a:pt x="8939" y="2131"/>
                    <a:pt x="9012" y="2117"/>
                    <a:pt x="9090" y="2095"/>
                  </a:cubicBezTo>
                  <a:cubicBezTo>
                    <a:pt x="9211" y="2077"/>
                    <a:pt x="9342" y="2051"/>
                    <a:pt x="9466" y="2051"/>
                  </a:cubicBezTo>
                  <a:cubicBezTo>
                    <a:pt x="9559" y="2051"/>
                    <a:pt x="9648" y="2065"/>
                    <a:pt x="9728" y="2110"/>
                  </a:cubicBezTo>
                  <a:lnTo>
                    <a:pt x="9728" y="2110"/>
                  </a:lnTo>
                  <a:cubicBezTo>
                    <a:pt x="9525" y="1953"/>
                    <a:pt x="10720" y="1741"/>
                    <a:pt x="10261" y="1588"/>
                  </a:cubicBezTo>
                  <a:cubicBezTo>
                    <a:pt x="10286" y="1586"/>
                    <a:pt x="10307" y="1584"/>
                    <a:pt x="10325" y="1584"/>
                  </a:cubicBezTo>
                  <a:cubicBezTo>
                    <a:pt x="10542" y="1584"/>
                    <a:pt x="10344" y="1749"/>
                    <a:pt x="10578" y="1778"/>
                  </a:cubicBezTo>
                  <a:cubicBezTo>
                    <a:pt x="11275" y="1461"/>
                    <a:pt x="12193" y="1556"/>
                    <a:pt x="13080" y="1398"/>
                  </a:cubicBezTo>
                  <a:cubicBezTo>
                    <a:pt x="13080" y="1335"/>
                    <a:pt x="12922" y="1271"/>
                    <a:pt x="13112" y="1176"/>
                  </a:cubicBezTo>
                  <a:lnTo>
                    <a:pt x="13618" y="1398"/>
                  </a:lnTo>
                  <a:cubicBezTo>
                    <a:pt x="13740" y="1349"/>
                    <a:pt x="13768" y="1188"/>
                    <a:pt x="13918" y="1188"/>
                  </a:cubicBezTo>
                  <a:cubicBezTo>
                    <a:pt x="13964" y="1188"/>
                    <a:pt x="14020" y="1203"/>
                    <a:pt x="14093" y="1240"/>
                  </a:cubicBezTo>
                  <a:cubicBezTo>
                    <a:pt x="14062" y="1208"/>
                    <a:pt x="13998" y="1145"/>
                    <a:pt x="14093" y="1113"/>
                  </a:cubicBezTo>
                  <a:cubicBezTo>
                    <a:pt x="14568" y="1176"/>
                    <a:pt x="15012" y="1145"/>
                    <a:pt x="15487" y="1176"/>
                  </a:cubicBezTo>
                  <a:lnTo>
                    <a:pt x="16152" y="1176"/>
                  </a:lnTo>
                  <a:cubicBezTo>
                    <a:pt x="16405" y="1176"/>
                    <a:pt x="16627" y="1176"/>
                    <a:pt x="16849" y="1208"/>
                  </a:cubicBezTo>
                  <a:cubicBezTo>
                    <a:pt x="17799" y="1271"/>
                    <a:pt x="18717" y="1430"/>
                    <a:pt x="19604" y="1683"/>
                  </a:cubicBezTo>
                  <a:cubicBezTo>
                    <a:pt x="19493" y="1635"/>
                    <a:pt x="19477" y="1620"/>
                    <a:pt x="19513" y="1620"/>
                  </a:cubicBezTo>
                  <a:cubicBezTo>
                    <a:pt x="19548" y="1620"/>
                    <a:pt x="19635" y="1635"/>
                    <a:pt x="19730" y="1651"/>
                  </a:cubicBezTo>
                  <a:cubicBezTo>
                    <a:pt x="19604" y="1620"/>
                    <a:pt x="19730" y="1620"/>
                    <a:pt x="19730" y="1556"/>
                  </a:cubicBezTo>
                  <a:cubicBezTo>
                    <a:pt x="19984" y="1651"/>
                    <a:pt x="20206" y="1715"/>
                    <a:pt x="20459" y="1810"/>
                  </a:cubicBezTo>
                  <a:cubicBezTo>
                    <a:pt x="20469" y="1808"/>
                    <a:pt x="20482" y="1807"/>
                    <a:pt x="20497" y="1807"/>
                  </a:cubicBezTo>
                  <a:cubicBezTo>
                    <a:pt x="20703" y="1807"/>
                    <a:pt x="21289" y="2000"/>
                    <a:pt x="21377" y="2000"/>
                  </a:cubicBezTo>
                  <a:lnTo>
                    <a:pt x="21124" y="1936"/>
                  </a:lnTo>
                  <a:cubicBezTo>
                    <a:pt x="21282" y="1936"/>
                    <a:pt x="21187" y="1905"/>
                    <a:pt x="21061" y="1810"/>
                  </a:cubicBezTo>
                  <a:cubicBezTo>
                    <a:pt x="20934" y="1746"/>
                    <a:pt x="20776" y="1620"/>
                    <a:pt x="20807" y="1588"/>
                  </a:cubicBezTo>
                  <a:cubicBezTo>
                    <a:pt x="20617" y="1556"/>
                    <a:pt x="20396" y="1461"/>
                    <a:pt x="20142" y="1366"/>
                  </a:cubicBezTo>
                  <a:cubicBezTo>
                    <a:pt x="19889" y="1240"/>
                    <a:pt x="19604" y="1113"/>
                    <a:pt x="19287" y="1113"/>
                  </a:cubicBezTo>
                  <a:cubicBezTo>
                    <a:pt x="19224" y="1065"/>
                    <a:pt x="19255" y="1057"/>
                    <a:pt x="19295" y="1057"/>
                  </a:cubicBezTo>
                  <a:cubicBezTo>
                    <a:pt x="19315" y="1057"/>
                    <a:pt x="19337" y="1059"/>
                    <a:pt x="19349" y="1059"/>
                  </a:cubicBezTo>
                  <a:cubicBezTo>
                    <a:pt x="19362" y="1059"/>
                    <a:pt x="19366" y="1057"/>
                    <a:pt x="19350" y="1050"/>
                  </a:cubicBezTo>
                  <a:cubicBezTo>
                    <a:pt x="19192" y="1050"/>
                    <a:pt x="19002" y="1018"/>
                    <a:pt x="18654" y="923"/>
                  </a:cubicBezTo>
                  <a:lnTo>
                    <a:pt x="18717" y="891"/>
                  </a:lnTo>
                  <a:cubicBezTo>
                    <a:pt x="18242" y="796"/>
                    <a:pt x="17894" y="701"/>
                    <a:pt x="17545" y="606"/>
                  </a:cubicBezTo>
                  <a:cubicBezTo>
                    <a:pt x="17355" y="543"/>
                    <a:pt x="17165" y="511"/>
                    <a:pt x="16975" y="448"/>
                  </a:cubicBezTo>
                  <a:cubicBezTo>
                    <a:pt x="16880" y="416"/>
                    <a:pt x="16754" y="385"/>
                    <a:pt x="16627" y="353"/>
                  </a:cubicBezTo>
                  <a:cubicBezTo>
                    <a:pt x="16532" y="353"/>
                    <a:pt x="16405" y="321"/>
                    <a:pt x="16247" y="290"/>
                  </a:cubicBezTo>
                  <a:lnTo>
                    <a:pt x="16247" y="290"/>
                  </a:lnTo>
                  <a:lnTo>
                    <a:pt x="16342" y="416"/>
                  </a:lnTo>
                  <a:cubicBezTo>
                    <a:pt x="16089" y="385"/>
                    <a:pt x="16057" y="321"/>
                    <a:pt x="15930" y="290"/>
                  </a:cubicBezTo>
                  <a:lnTo>
                    <a:pt x="15930" y="290"/>
                  </a:lnTo>
                  <a:cubicBezTo>
                    <a:pt x="15645" y="416"/>
                    <a:pt x="16595" y="385"/>
                    <a:pt x="16342" y="543"/>
                  </a:cubicBezTo>
                  <a:cubicBezTo>
                    <a:pt x="16184" y="416"/>
                    <a:pt x="15772" y="353"/>
                    <a:pt x="15360" y="290"/>
                  </a:cubicBezTo>
                  <a:cubicBezTo>
                    <a:pt x="14948" y="258"/>
                    <a:pt x="14568" y="258"/>
                    <a:pt x="14473" y="99"/>
                  </a:cubicBezTo>
                  <a:cubicBezTo>
                    <a:pt x="14444" y="97"/>
                    <a:pt x="14420" y="96"/>
                    <a:pt x="14400" y="96"/>
                  </a:cubicBezTo>
                  <a:cubicBezTo>
                    <a:pt x="14182" y="96"/>
                    <a:pt x="14480" y="230"/>
                    <a:pt x="14262" y="230"/>
                  </a:cubicBezTo>
                  <a:cubicBezTo>
                    <a:pt x="14242" y="230"/>
                    <a:pt x="14218" y="229"/>
                    <a:pt x="14188" y="226"/>
                  </a:cubicBezTo>
                  <a:lnTo>
                    <a:pt x="14093" y="131"/>
                  </a:lnTo>
                  <a:lnTo>
                    <a:pt x="13998" y="258"/>
                  </a:lnTo>
                  <a:cubicBezTo>
                    <a:pt x="13777" y="226"/>
                    <a:pt x="13650" y="131"/>
                    <a:pt x="13618" y="68"/>
                  </a:cubicBezTo>
                  <a:cubicBezTo>
                    <a:pt x="13682" y="68"/>
                    <a:pt x="13808" y="36"/>
                    <a:pt x="13872" y="36"/>
                  </a:cubicBezTo>
                  <a:cubicBezTo>
                    <a:pt x="13773" y="9"/>
                    <a:pt x="13657" y="0"/>
                    <a:pt x="13539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6" name="Google Shape;2421;p30">
              <a:extLst>
                <a:ext uri="{FF2B5EF4-FFF2-40B4-BE49-F238E27FC236}">
                  <a16:creationId xmlns:a16="http://schemas.microsoft.com/office/drawing/2014/main" xmlns="" id="{6A955449-1A47-4464-4FF8-191765000FDE}"/>
                </a:ext>
              </a:extLst>
            </p:cNvPr>
            <p:cNvSpPr/>
            <p:nvPr/>
          </p:nvSpPr>
          <p:spPr>
            <a:xfrm>
              <a:off x="3339232" y="1878754"/>
              <a:ext cx="3142" cy="2094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64" y="0"/>
                  </a:moveTo>
                  <a:cubicBezTo>
                    <a:pt x="1" y="0"/>
                    <a:pt x="1" y="32"/>
                    <a:pt x="96" y="64"/>
                  </a:cubicBezTo>
                  <a:cubicBezTo>
                    <a:pt x="64" y="32"/>
                    <a:pt x="64" y="32"/>
                    <a:pt x="64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7" name="Google Shape;2422;p30">
              <a:extLst>
                <a:ext uri="{FF2B5EF4-FFF2-40B4-BE49-F238E27FC236}">
                  <a16:creationId xmlns:a16="http://schemas.microsoft.com/office/drawing/2014/main" xmlns="" id="{103F61F2-46A0-5181-FFE9-3651874DA7C6}"/>
                </a:ext>
              </a:extLst>
            </p:cNvPr>
            <p:cNvSpPr/>
            <p:nvPr/>
          </p:nvSpPr>
          <p:spPr>
            <a:xfrm>
              <a:off x="2965125" y="1556449"/>
              <a:ext cx="1080" cy="1047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0" y="0"/>
                  </a:moveTo>
                  <a:lnTo>
                    <a:pt x="32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8" name="Google Shape;2423;p30">
              <a:extLst>
                <a:ext uri="{FF2B5EF4-FFF2-40B4-BE49-F238E27FC236}">
                  <a16:creationId xmlns:a16="http://schemas.microsoft.com/office/drawing/2014/main" xmlns="" id="{3C28C97B-410C-9A3F-8247-CCA7BF36D408}"/>
                </a:ext>
              </a:extLst>
            </p:cNvPr>
            <p:cNvSpPr/>
            <p:nvPr/>
          </p:nvSpPr>
          <p:spPr>
            <a:xfrm>
              <a:off x="3866753" y="1787550"/>
              <a:ext cx="7298" cy="2520"/>
            </a:xfrm>
            <a:custGeom>
              <a:avLst/>
              <a:gdLst/>
              <a:ahLst/>
              <a:cxnLst/>
              <a:rect l="l" t="t" r="r" b="b"/>
              <a:pathLst>
                <a:path w="223" h="77" extrusionOk="0">
                  <a:moveTo>
                    <a:pt x="222" y="0"/>
                  </a:moveTo>
                  <a:cubicBezTo>
                    <a:pt x="127" y="32"/>
                    <a:pt x="64" y="32"/>
                    <a:pt x="0" y="32"/>
                  </a:cubicBezTo>
                  <a:cubicBezTo>
                    <a:pt x="15" y="60"/>
                    <a:pt x="35" y="76"/>
                    <a:pt x="65" y="76"/>
                  </a:cubicBezTo>
                  <a:cubicBezTo>
                    <a:pt x="102" y="76"/>
                    <a:pt x="152" y="53"/>
                    <a:pt x="222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9" name="Google Shape;2424;p30">
              <a:extLst>
                <a:ext uri="{FF2B5EF4-FFF2-40B4-BE49-F238E27FC236}">
                  <a16:creationId xmlns:a16="http://schemas.microsoft.com/office/drawing/2014/main" xmlns="" id="{E035B096-CEBC-7140-22BA-863873440DA7}"/>
                </a:ext>
              </a:extLst>
            </p:cNvPr>
            <p:cNvSpPr/>
            <p:nvPr/>
          </p:nvSpPr>
          <p:spPr>
            <a:xfrm>
              <a:off x="3923759" y="1489069"/>
              <a:ext cx="3142" cy="8345"/>
            </a:xfrm>
            <a:custGeom>
              <a:avLst/>
              <a:gdLst/>
              <a:ahLst/>
              <a:cxnLst/>
              <a:rect l="l" t="t" r="r" b="b"/>
              <a:pathLst>
                <a:path w="96" h="255" extrusionOk="0">
                  <a:moveTo>
                    <a:pt x="0" y="1"/>
                  </a:moveTo>
                  <a:cubicBezTo>
                    <a:pt x="0" y="31"/>
                    <a:pt x="7" y="45"/>
                    <a:pt x="17" y="49"/>
                  </a:cubicBezTo>
                  <a:lnTo>
                    <a:pt x="17" y="49"/>
                  </a:lnTo>
                  <a:cubicBezTo>
                    <a:pt x="11" y="33"/>
                    <a:pt x="6" y="17"/>
                    <a:pt x="0" y="1"/>
                  </a:cubicBezTo>
                  <a:close/>
                  <a:moveTo>
                    <a:pt x="95" y="1"/>
                  </a:moveTo>
                  <a:lnTo>
                    <a:pt x="95" y="1"/>
                  </a:lnTo>
                  <a:cubicBezTo>
                    <a:pt x="76" y="20"/>
                    <a:pt x="45" y="51"/>
                    <a:pt x="24" y="51"/>
                  </a:cubicBezTo>
                  <a:cubicBezTo>
                    <a:pt x="21" y="51"/>
                    <a:pt x="19" y="50"/>
                    <a:pt x="17" y="49"/>
                  </a:cubicBezTo>
                  <a:lnTo>
                    <a:pt x="17" y="49"/>
                  </a:lnTo>
                  <a:cubicBezTo>
                    <a:pt x="43" y="127"/>
                    <a:pt x="69" y="202"/>
                    <a:pt x="95" y="254"/>
                  </a:cubicBezTo>
                  <a:cubicBezTo>
                    <a:pt x="64" y="127"/>
                    <a:pt x="95" y="96"/>
                    <a:pt x="95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0" name="Google Shape;2425;p30">
              <a:extLst>
                <a:ext uri="{FF2B5EF4-FFF2-40B4-BE49-F238E27FC236}">
                  <a16:creationId xmlns:a16="http://schemas.microsoft.com/office/drawing/2014/main" xmlns="" id="{4E86DCE2-009B-D274-3218-5FE5A2388DD2}"/>
                </a:ext>
              </a:extLst>
            </p:cNvPr>
            <p:cNvSpPr/>
            <p:nvPr/>
          </p:nvSpPr>
          <p:spPr>
            <a:xfrm>
              <a:off x="3922712" y="1396851"/>
              <a:ext cx="6021" cy="6578"/>
            </a:xfrm>
            <a:custGeom>
              <a:avLst/>
              <a:gdLst/>
              <a:ahLst/>
              <a:cxnLst/>
              <a:rect l="l" t="t" r="r" b="b"/>
              <a:pathLst>
                <a:path w="184" h="201" extrusionOk="0">
                  <a:moveTo>
                    <a:pt x="64" y="0"/>
                  </a:moveTo>
                  <a:lnTo>
                    <a:pt x="1" y="32"/>
                  </a:lnTo>
                  <a:cubicBezTo>
                    <a:pt x="58" y="128"/>
                    <a:pt x="127" y="201"/>
                    <a:pt x="159" y="201"/>
                  </a:cubicBezTo>
                  <a:cubicBezTo>
                    <a:pt x="179" y="201"/>
                    <a:pt x="184" y="170"/>
                    <a:pt x="159" y="95"/>
                  </a:cubicBezTo>
                  <a:cubicBezTo>
                    <a:pt x="127" y="95"/>
                    <a:pt x="96" y="32"/>
                    <a:pt x="64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1" name="Google Shape;2426;p30">
              <a:extLst>
                <a:ext uri="{FF2B5EF4-FFF2-40B4-BE49-F238E27FC236}">
                  <a16:creationId xmlns:a16="http://schemas.microsoft.com/office/drawing/2014/main" xmlns="" id="{8E1BD55A-DFDA-CC19-2C8C-3B57D91A96BD}"/>
                </a:ext>
              </a:extLst>
            </p:cNvPr>
            <p:cNvSpPr/>
            <p:nvPr/>
          </p:nvSpPr>
          <p:spPr>
            <a:xfrm>
              <a:off x="3932038" y="1462137"/>
              <a:ext cx="13515" cy="14530"/>
            </a:xfrm>
            <a:custGeom>
              <a:avLst/>
              <a:gdLst/>
              <a:ahLst/>
              <a:cxnLst/>
              <a:rect l="l" t="t" r="r" b="b"/>
              <a:pathLst>
                <a:path w="413" h="444" extrusionOk="0">
                  <a:moveTo>
                    <a:pt x="222" y="0"/>
                  </a:moveTo>
                  <a:lnTo>
                    <a:pt x="222" y="64"/>
                  </a:lnTo>
                  <a:cubicBezTo>
                    <a:pt x="1" y="64"/>
                    <a:pt x="127" y="254"/>
                    <a:pt x="254" y="444"/>
                  </a:cubicBezTo>
                  <a:cubicBezTo>
                    <a:pt x="412" y="380"/>
                    <a:pt x="286" y="190"/>
                    <a:pt x="222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2" name="Google Shape;2427;p30">
              <a:extLst>
                <a:ext uri="{FF2B5EF4-FFF2-40B4-BE49-F238E27FC236}">
                  <a16:creationId xmlns:a16="http://schemas.microsoft.com/office/drawing/2014/main" xmlns="" id="{2F6F3F52-DF75-5392-1B3F-A84E204016D6}"/>
                </a:ext>
              </a:extLst>
            </p:cNvPr>
            <p:cNvSpPr/>
            <p:nvPr/>
          </p:nvSpPr>
          <p:spPr>
            <a:xfrm>
              <a:off x="3933380" y="1455919"/>
              <a:ext cx="4909" cy="5203"/>
            </a:xfrm>
            <a:custGeom>
              <a:avLst/>
              <a:gdLst/>
              <a:ahLst/>
              <a:cxnLst/>
              <a:rect l="l" t="t" r="r" b="b"/>
              <a:pathLst>
                <a:path w="150" h="159" extrusionOk="0">
                  <a:moveTo>
                    <a:pt x="86" y="0"/>
                  </a:moveTo>
                  <a:cubicBezTo>
                    <a:pt x="1" y="0"/>
                    <a:pt x="95" y="52"/>
                    <a:pt x="138" y="131"/>
                  </a:cubicBezTo>
                  <a:lnTo>
                    <a:pt x="138" y="131"/>
                  </a:lnTo>
                  <a:cubicBezTo>
                    <a:pt x="117" y="78"/>
                    <a:pt x="113" y="27"/>
                    <a:pt x="86" y="0"/>
                  </a:cubicBezTo>
                  <a:close/>
                  <a:moveTo>
                    <a:pt x="138" y="131"/>
                  </a:moveTo>
                  <a:cubicBezTo>
                    <a:pt x="141" y="140"/>
                    <a:pt x="145" y="149"/>
                    <a:pt x="150" y="159"/>
                  </a:cubicBezTo>
                  <a:cubicBezTo>
                    <a:pt x="146" y="149"/>
                    <a:pt x="142" y="140"/>
                    <a:pt x="138" y="13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3" name="Google Shape;2428;p30">
              <a:extLst>
                <a:ext uri="{FF2B5EF4-FFF2-40B4-BE49-F238E27FC236}">
                  <a16:creationId xmlns:a16="http://schemas.microsoft.com/office/drawing/2014/main" xmlns="" id="{6A678D9C-7425-A061-437E-ACF3DFDCAEA5}"/>
                </a:ext>
              </a:extLst>
            </p:cNvPr>
            <p:cNvSpPr/>
            <p:nvPr/>
          </p:nvSpPr>
          <p:spPr>
            <a:xfrm>
              <a:off x="3927882" y="1539563"/>
              <a:ext cx="9359" cy="9098"/>
            </a:xfrm>
            <a:custGeom>
              <a:avLst/>
              <a:gdLst/>
              <a:ahLst/>
              <a:cxnLst/>
              <a:rect l="l" t="t" r="r" b="b"/>
              <a:pathLst>
                <a:path w="286" h="278" extrusionOk="0">
                  <a:moveTo>
                    <a:pt x="91" y="0"/>
                  </a:moveTo>
                  <a:cubicBezTo>
                    <a:pt x="1" y="0"/>
                    <a:pt x="167" y="277"/>
                    <a:pt x="238" y="277"/>
                  </a:cubicBezTo>
                  <a:cubicBezTo>
                    <a:pt x="266" y="277"/>
                    <a:pt x="280" y="232"/>
                    <a:pt x="254" y="104"/>
                  </a:cubicBezTo>
                  <a:cubicBezTo>
                    <a:pt x="286" y="9"/>
                    <a:pt x="64" y="73"/>
                    <a:pt x="128" y="9"/>
                  </a:cubicBezTo>
                  <a:cubicBezTo>
                    <a:pt x="112" y="3"/>
                    <a:pt x="100" y="0"/>
                    <a:pt x="91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4" name="Google Shape;2429;p30">
              <a:extLst>
                <a:ext uri="{FF2B5EF4-FFF2-40B4-BE49-F238E27FC236}">
                  <a16:creationId xmlns:a16="http://schemas.microsoft.com/office/drawing/2014/main" xmlns="" id="{FBCEB9EC-8FCD-E061-72A5-F53346D3AA98}"/>
                </a:ext>
              </a:extLst>
            </p:cNvPr>
            <p:cNvSpPr/>
            <p:nvPr/>
          </p:nvSpPr>
          <p:spPr>
            <a:xfrm>
              <a:off x="3949644" y="1466260"/>
              <a:ext cx="5236" cy="6250"/>
            </a:xfrm>
            <a:custGeom>
              <a:avLst/>
              <a:gdLst/>
              <a:ahLst/>
              <a:cxnLst/>
              <a:rect l="l" t="t" r="r" b="b"/>
              <a:pathLst>
                <a:path w="160" h="191" extrusionOk="0">
                  <a:moveTo>
                    <a:pt x="159" y="1"/>
                  </a:moveTo>
                  <a:lnTo>
                    <a:pt x="1" y="128"/>
                  </a:lnTo>
                  <a:lnTo>
                    <a:pt x="159" y="191"/>
                  </a:lnTo>
                  <a:cubicBezTo>
                    <a:pt x="159" y="128"/>
                    <a:pt x="159" y="64"/>
                    <a:pt x="159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5" name="Google Shape;2430;p30">
              <a:extLst>
                <a:ext uri="{FF2B5EF4-FFF2-40B4-BE49-F238E27FC236}">
                  <a16:creationId xmlns:a16="http://schemas.microsoft.com/office/drawing/2014/main" xmlns="" id="{9FDAC89B-200D-1D79-D6AC-5C2EF4A6596E}"/>
                </a:ext>
              </a:extLst>
            </p:cNvPr>
            <p:cNvSpPr/>
            <p:nvPr/>
          </p:nvSpPr>
          <p:spPr>
            <a:xfrm>
              <a:off x="3958970" y="1506708"/>
              <a:ext cx="2127" cy="13581"/>
            </a:xfrm>
            <a:custGeom>
              <a:avLst/>
              <a:gdLst/>
              <a:ahLst/>
              <a:cxnLst/>
              <a:rect l="l" t="t" r="r" b="b"/>
              <a:pathLst>
                <a:path w="65" h="415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179"/>
                    <a:pt x="4" y="414"/>
                    <a:pt x="54" y="414"/>
                  </a:cubicBezTo>
                  <a:cubicBezTo>
                    <a:pt x="57" y="414"/>
                    <a:pt x="61" y="414"/>
                    <a:pt x="64" y="412"/>
                  </a:cubicBezTo>
                  <a:lnTo>
                    <a:pt x="64" y="63"/>
                  </a:lnTo>
                  <a:cubicBezTo>
                    <a:pt x="56" y="72"/>
                    <a:pt x="50" y="76"/>
                    <a:pt x="44" y="76"/>
                  </a:cubicBezTo>
                  <a:cubicBezTo>
                    <a:pt x="30" y="76"/>
                    <a:pt x="24" y="46"/>
                    <a:pt x="1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6" name="Google Shape;2431;p30">
              <a:extLst>
                <a:ext uri="{FF2B5EF4-FFF2-40B4-BE49-F238E27FC236}">
                  <a16:creationId xmlns:a16="http://schemas.microsoft.com/office/drawing/2014/main" xmlns="" id="{29C680D9-2B9A-8805-D0AB-7F9D07467C10}"/>
                </a:ext>
              </a:extLst>
            </p:cNvPr>
            <p:cNvSpPr/>
            <p:nvPr/>
          </p:nvSpPr>
          <p:spPr>
            <a:xfrm>
              <a:off x="3955862" y="1498396"/>
              <a:ext cx="3142" cy="8345"/>
            </a:xfrm>
            <a:custGeom>
              <a:avLst/>
              <a:gdLst/>
              <a:ahLst/>
              <a:cxnLst/>
              <a:rect l="l" t="t" r="r" b="b"/>
              <a:pathLst>
                <a:path w="96" h="255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64"/>
                    <a:pt x="64" y="159"/>
                    <a:pt x="96" y="254"/>
                  </a:cubicBezTo>
                  <a:cubicBezTo>
                    <a:pt x="64" y="159"/>
                    <a:pt x="64" y="64"/>
                    <a:pt x="1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7" name="Google Shape;2432;p30">
              <a:extLst>
                <a:ext uri="{FF2B5EF4-FFF2-40B4-BE49-F238E27FC236}">
                  <a16:creationId xmlns:a16="http://schemas.microsoft.com/office/drawing/2014/main" xmlns="" id="{C7822B82-C59D-3452-2959-1E7F7E29D5A7}"/>
                </a:ext>
              </a:extLst>
            </p:cNvPr>
            <p:cNvSpPr/>
            <p:nvPr/>
          </p:nvSpPr>
          <p:spPr>
            <a:xfrm>
              <a:off x="3960018" y="1480790"/>
              <a:ext cx="1080" cy="10407"/>
            </a:xfrm>
            <a:custGeom>
              <a:avLst/>
              <a:gdLst/>
              <a:ahLst/>
              <a:cxnLst/>
              <a:rect l="l" t="t" r="r" b="b"/>
              <a:pathLst>
                <a:path w="33" h="318" extrusionOk="0">
                  <a:moveTo>
                    <a:pt x="1" y="0"/>
                  </a:moveTo>
                  <a:lnTo>
                    <a:pt x="1" y="95"/>
                  </a:lnTo>
                  <a:cubicBezTo>
                    <a:pt x="1" y="190"/>
                    <a:pt x="32" y="254"/>
                    <a:pt x="32" y="317"/>
                  </a:cubicBezTo>
                  <a:cubicBezTo>
                    <a:pt x="32" y="222"/>
                    <a:pt x="1" y="95"/>
                    <a:pt x="1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8" name="Google Shape;2433;p30">
              <a:extLst>
                <a:ext uri="{FF2B5EF4-FFF2-40B4-BE49-F238E27FC236}">
                  <a16:creationId xmlns:a16="http://schemas.microsoft.com/office/drawing/2014/main" xmlns="" id="{F15F5DBC-251F-13FB-CFC2-BAA04EDF2E7A}"/>
                </a:ext>
              </a:extLst>
            </p:cNvPr>
            <p:cNvSpPr/>
            <p:nvPr/>
          </p:nvSpPr>
          <p:spPr>
            <a:xfrm>
              <a:off x="3943426" y="1634170"/>
              <a:ext cx="5236" cy="13123"/>
            </a:xfrm>
            <a:custGeom>
              <a:avLst/>
              <a:gdLst/>
              <a:ahLst/>
              <a:cxnLst/>
              <a:rect l="l" t="t" r="r" b="b"/>
              <a:pathLst>
                <a:path w="160" h="401" extrusionOk="0">
                  <a:moveTo>
                    <a:pt x="64" y="0"/>
                  </a:moveTo>
                  <a:lnTo>
                    <a:pt x="1" y="380"/>
                  </a:lnTo>
                  <a:cubicBezTo>
                    <a:pt x="15" y="394"/>
                    <a:pt x="29" y="401"/>
                    <a:pt x="42" y="401"/>
                  </a:cubicBezTo>
                  <a:cubicBezTo>
                    <a:pt x="91" y="401"/>
                    <a:pt x="135" y="321"/>
                    <a:pt x="159" y="222"/>
                  </a:cubicBezTo>
                  <a:cubicBezTo>
                    <a:pt x="159" y="127"/>
                    <a:pt x="159" y="0"/>
                    <a:pt x="64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9" name="Google Shape;2434;p30">
              <a:extLst>
                <a:ext uri="{FF2B5EF4-FFF2-40B4-BE49-F238E27FC236}">
                  <a16:creationId xmlns:a16="http://schemas.microsoft.com/office/drawing/2014/main" xmlns="" id="{D3A9F725-2242-36EE-02D5-6CBFFEDD3BF4}"/>
                </a:ext>
              </a:extLst>
            </p:cNvPr>
            <p:cNvSpPr/>
            <p:nvPr/>
          </p:nvSpPr>
          <p:spPr>
            <a:xfrm>
              <a:off x="3968330" y="1604096"/>
              <a:ext cx="8312" cy="7298"/>
            </a:xfrm>
            <a:custGeom>
              <a:avLst/>
              <a:gdLst/>
              <a:ahLst/>
              <a:cxnLst/>
              <a:rect l="l" t="t" r="r" b="b"/>
              <a:pathLst>
                <a:path w="254" h="223" extrusionOk="0">
                  <a:moveTo>
                    <a:pt x="190" y="1"/>
                  </a:moveTo>
                  <a:cubicBezTo>
                    <a:pt x="127" y="96"/>
                    <a:pt x="95" y="96"/>
                    <a:pt x="0" y="128"/>
                  </a:cubicBezTo>
                  <a:lnTo>
                    <a:pt x="253" y="223"/>
                  </a:lnTo>
                  <a:lnTo>
                    <a:pt x="253" y="223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0" name="Google Shape;2435;p30">
              <a:extLst>
                <a:ext uri="{FF2B5EF4-FFF2-40B4-BE49-F238E27FC236}">
                  <a16:creationId xmlns:a16="http://schemas.microsoft.com/office/drawing/2014/main" xmlns="" id="{A7319CC6-9D6F-A40D-7F60-9190D46B710D}"/>
                </a:ext>
              </a:extLst>
            </p:cNvPr>
            <p:cNvSpPr/>
            <p:nvPr/>
          </p:nvSpPr>
          <p:spPr>
            <a:xfrm>
              <a:off x="3966235" y="1636494"/>
              <a:ext cx="5367" cy="15250"/>
            </a:xfrm>
            <a:custGeom>
              <a:avLst/>
              <a:gdLst/>
              <a:ahLst/>
              <a:cxnLst/>
              <a:rect l="l" t="t" r="r" b="b"/>
              <a:pathLst>
                <a:path w="164" h="466" extrusionOk="0">
                  <a:moveTo>
                    <a:pt x="107" y="1"/>
                  </a:moveTo>
                  <a:cubicBezTo>
                    <a:pt x="85" y="1"/>
                    <a:pt x="52" y="33"/>
                    <a:pt x="1" y="119"/>
                  </a:cubicBezTo>
                  <a:cubicBezTo>
                    <a:pt x="46" y="164"/>
                    <a:pt x="27" y="465"/>
                    <a:pt x="69" y="465"/>
                  </a:cubicBezTo>
                  <a:cubicBezTo>
                    <a:pt x="86" y="465"/>
                    <a:pt x="113" y="415"/>
                    <a:pt x="159" y="278"/>
                  </a:cubicBezTo>
                  <a:cubicBezTo>
                    <a:pt x="136" y="232"/>
                    <a:pt x="163" y="1"/>
                    <a:pt x="107" y="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1" name="Google Shape;2436;p30">
              <a:extLst>
                <a:ext uri="{FF2B5EF4-FFF2-40B4-BE49-F238E27FC236}">
                  <a16:creationId xmlns:a16="http://schemas.microsoft.com/office/drawing/2014/main" xmlns="" id="{D8841D59-2E15-65CF-131D-9933485E4DFE}"/>
                </a:ext>
              </a:extLst>
            </p:cNvPr>
            <p:cNvSpPr/>
            <p:nvPr/>
          </p:nvSpPr>
          <p:spPr>
            <a:xfrm>
              <a:off x="3836711" y="1765788"/>
              <a:ext cx="9359" cy="13483"/>
            </a:xfrm>
            <a:custGeom>
              <a:avLst/>
              <a:gdLst/>
              <a:ahLst/>
              <a:cxnLst/>
              <a:rect l="l" t="t" r="r" b="b"/>
              <a:pathLst>
                <a:path w="286" h="412" extrusionOk="0">
                  <a:moveTo>
                    <a:pt x="0" y="0"/>
                  </a:moveTo>
                  <a:lnTo>
                    <a:pt x="222" y="412"/>
                  </a:lnTo>
                  <a:lnTo>
                    <a:pt x="285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2" name="Google Shape;2437;p30">
              <a:extLst>
                <a:ext uri="{FF2B5EF4-FFF2-40B4-BE49-F238E27FC236}">
                  <a16:creationId xmlns:a16="http://schemas.microsoft.com/office/drawing/2014/main" xmlns="" id="{BEF80292-16D8-3FCD-9166-2B16147135F5}"/>
                </a:ext>
              </a:extLst>
            </p:cNvPr>
            <p:cNvSpPr/>
            <p:nvPr/>
          </p:nvSpPr>
          <p:spPr>
            <a:xfrm>
              <a:off x="3699890" y="1866318"/>
              <a:ext cx="23366" cy="12468"/>
            </a:xfrm>
            <a:custGeom>
              <a:avLst/>
              <a:gdLst/>
              <a:ahLst/>
              <a:cxnLst/>
              <a:rect l="l" t="t" r="r" b="b"/>
              <a:pathLst>
                <a:path w="714" h="381" extrusionOk="0">
                  <a:moveTo>
                    <a:pt x="412" y="0"/>
                  </a:moveTo>
                  <a:cubicBezTo>
                    <a:pt x="159" y="190"/>
                    <a:pt x="1" y="158"/>
                    <a:pt x="222" y="380"/>
                  </a:cubicBezTo>
                  <a:cubicBezTo>
                    <a:pt x="697" y="380"/>
                    <a:pt x="254" y="127"/>
                    <a:pt x="666" y="127"/>
                  </a:cubicBezTo>
                  <a:cubicBezTo>
                    <a:pt x="713" y="63"/>
                    <a:pt x="626" y="63"/>
                    <a:pt x="539" y="63"/>
                  </a:cubicBezTo>
                  <a:cubicBezTo>
                    <a:pt x="452" y="63"/>
                    <a:pt x="365" y="63"/>
                    <a:pt x="412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3" name="Google Shape;2438;p30">
              <a:extLst>
                <a:ext uri="{FF2B5EF4-FFF2-40B4-BE49-F238E27FC236}">
                  <a16:creationId xmlns:a16="http://schemas.microsoft.com/office/drawing/2014/main" xmlns="" id="{B32AF76F-4640-3253-11FC-0D26854ABE0A}"/>
                </a:ext>
              </a:extLst>
            </p:cNvPr>
            <p:cNvSpPr/>
            <p:nvPr/>
          </p:nvSpPr>
          <p:spPr>
            <a:xfrm>
              <a:off x="3713372" y="1863210"/>
              <a:ext cx="3142" cy="3142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95" y="0"/>
                  </a:moveTo>
                  <a:cubicBezTo>
                    <a:pt x="32" y="32"/>
                    <a:pt x="0" y="63"/>
                    <a:pt x="0" y="95"/>
                  </a:cubicBezTo>
                  <a:cubicBezTo>
                    <a:pt x="32" y="63"/>
                    <a:pt x="64" y="32"/>
                    <a:pt x="95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4" name="Google Shape;2439;p30">
              <a:extLst>
                <a:ext uri="{FF2B5EF4-FFF2-40B4-BE49-F238E27FC236}">
                  <a16:creationId xmlns:a16="http://schemas.microsoft.com/office/drawing/2014/main" xmlns="" id="{662A1655-B736-5739-956C-F0FB08C80D46}"/>
                </a:ext>
              </a:extLst>
            </p:cNvPr>
            <p:cNvSpPr/>
            <p:nvPr/>
          </p:nvSpPr>
          <p:spPr>
            <a:xfrm>
              <a:off x="3637713" y="1156391"/>
              <a:ext cx="8312" cy="2127"/>
            </a:xfrm>
            <a:custGeom>
              <a:avLst/>
              <a:gdLst/>
              <a:ahLst/>
              <a:cxnLst/>
              <a:rect l="l" t="t" r="r" b="b"/>
              <a:pathLst>
                <a:path w="254" h="65" extrusionOk="0">
                  <a:moveTo>
                    <a:pt x="1" y="1"/>
                  </a:moveTo>
                  <a:lnTo>
                    <a:pt x="254" y="64"/>
                  </a:lnTo>
                  <a:lnTo>
                    <a:pt x="254" y="64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5" name="Google Shape;2440;p30">
              <a:extLst>
                <a:ext uri="{FF2B5EF4-FFF2-40B4-BE49-F238E27FC236}">
                  <a16:creationId xmlns:a16="http://schemas.microsoft.com/office/drawing/2014/main" xmlns="" id="{C9688B11-FB92-4580-9E0F-523FF7405903}"/>
                </a:ext>
              </a:extLst>
            </p:cNvPr>
            <p:cNvSpPr/>
            <p:nvPr/>
          </p:nvSpPr>
          <p:spPr>
            <a:xfrm>
              <a:off x="3655319" y="1159500"/>
              <a:ext cx="7298" cy="2127"/>
            </a:xfrm>
            <a:custGeom>
              <a:avLst/>
              <a:gdLst/>
              <a:ahLst/>
              <a:cxnLst/>
              <a:rect l="l" t="t" r="r" b="b"/>
              <a:pathLst>
                <a:path w="223" h="65" extrusionOk="0">
                  <a:moveTo>
                    <a:pt x="1" y="1"/>
                  </a:moveTo>
                  <a:lnTo>
                    <a:pt x="64" y="33"/>
                  </a:lnTo>
                  <a:cubicBezTo>
                    <a:pt x="109" y="33"/>
                    <a:pt x="138" y="33"/>
                    <a:pt x="174" y="44"/>
                  </a:cubicBezTo>
                  <a:lnTo>
                    <a:pt x="174" y="44"/>
                  </a:lnTo>
                  <a:cubicBezTo>
                    <a:pt x="109" y="20"/>
                    <a:pt x="26" y="1"/>
                    <a:pt x="1" y="1"/>
                  </a:cubicBezTo>
                  <a:close/>
                  <a:moveTo>
                    <a:pt x="174" y="44"/>
                  </a:moveTo>
                  <a:cubicBezTo>
                    <a:pt x="192" y="50"/>
                    <a:pt x="209" y="57"/>
                    <a:pt x="223" y="64"/>
                  </a:cubicBezTo>
                  <a:cubicBezTo>
                    <a:pt x="204" y="55"/>
                    <a:pt x="188" y="49"/>
                    <a:pt x="174" y="44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6" name="Google Shape;2441;p30">
              <a:extLst>
                <a:ext uri="{FF2B5EF4-FFF2-40B4-BE49-F238E27FC236}">
                  <a16:creationId xmlns:a16="http://schemas.microsoft.com/office/drawing/2014/main" xmlns="" id="{EC351FCA-A445-5394-B8B6-E484C00747D6}"/>
                </a:ext>
              </a:extLst>
            </p:cNvPr>
            <p:cNvSpPr/>
            <p:nvPr/>
          </p:nvSpPr>
          <p:spPr>
            <a:xfrm>
              <a:off x="3137158" y="1806203"/>
              <a:ext cx="5203" cy="6250"/>
            </a:xfrm>
            <a:custGeom>
              <a:avLst/>
              <a:gdLst/>
              <a:ahLst/>
              <a:cxnLst/>
              <a:rect l="l" t="t" r="r" b="b"/>
              <a:pathLst>
                <a:path w="159" h="191" extrusionOk="0">
                  <a:moveTo>
                    <a:pt x="0" y="0"/>
                  </a:moveTo>
                  <a:lnTo>
                    <a:pt x="127" y="190"/>
                  </a:lnTo>
                  <a:lnTo>
                    <a:pt x="159" y="190"/>
                  </a:lnTo>
                  <a:cubicBezTo>
                    <a:pt x="159" y="127"/>
                    <a:pt x="95" y="95"/>
                    <a:pt x="0" y="0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7" name="Google Shape;2442;p30">
              <a:extLst>
                <a:ext uri="{FF2B5EF4-FFF2-40B4-BE49-F238E27FC236}">
                  <a16:creationId xmlns:a16="http://schemas.microsoft.com/office/drawing/2014/main" xmlns="" id="{2E104A9F-A05E-1EED-31D6-4D577BD7BBB1}"/>
                </a:ext>
              </a:extLst>
            </p:cNvPr>
            <p:cNvSpPr/>
            <p:nvPr/>
          </p:nvSpPr>
          <p:spPr>
            <a:xfrm>
              <a:off x="3050111" y="1718109"/>
              <a:ext cx="1047" cy="5203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32" y="1"/>
                  </a:moveTo>
                  <a:lnTo>
                    <a:pt x="0" y="96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8" name="Google Shape;2443;p30">
              <a:extLst>
                <a:ext uri="{FF2B5EF4-FFF2-40B4-BE49-F238E27FC236}">
                  <a16:creationId xmlns:a16="http://schemas.microsoft.com/office/drawing/2014/main" xmlns="" id="{A722F0BB-F7FD-BB0C-91B3-28FEC3AA7730}"/>
                </a:ext>
              </a:extLst>
            </p:cNvPr>
            <p:cNvSpPr/>
            <p:nvPr/>
          </p:nvSpPr>
          <p:spPr>
            <a:xfrm>
              <a:off x="2988948" y="1631356"/>
              <a:ext cx="7298" cy="13221"/>
            </a:xfrm>
            <a:custGeom>
              <a:avLst/>
              <a:gdLst/>
              <a:ahLst/>
              <a:cxnLst/>
              <a:rect l="l" t="t" r="r" b="b"/>
              <a:pathLst>
                <a:path w="223" h="404" extrusionOk="0">
                  <a:moveTo>
                    <a:pt x="38" y="1"/>
                  </a:moveTo>
                  <a:cubicBezTo>
                    <a:pt x="28" y="1"/>
                    <a:pt x="16" y="8"/>
                    <a:pt x="1" y="23"/>
                  </a:cubicBezTo>
                  <a:cubicBezTo>
                    <a:pt x="49" y="119"/>
                    <a:pt x="115" y="215"/>
                    <a:pt x="172" y="311"/>
                  </a:cubicBezTo>
                  <a:lnTo>
                    <a:pt x="172" y="311"/>
                  </a:lnTo>
                  <a:cubicBezTo>
                    <a:pt x="89" y="139"/>
                    <a:pt x="83" y="1"/>
                    <a:pt x="38" y="1"/>
                  </a:cubicBezTo>
                  <a:close/>
                  <a:moveTo>
                    <a:pt x="172" y="311"/>
                  </a:moveTo>
                  <a:cubicBezTo>
                    <a:pt x="186" y="341"/>
                    <a:pt x="203" y="372"/>
                    <a:pt x="222" y="403"/>
                  </a:cubicBezTo>
                  <a:cubicBezTo>
                    <a:pt x="207" y="372"/>
                    <a:pt x="190" y="342"/>
                    <a:pt x="172" y="311"/>
                  </a:cubicBezTo>
                  <a:close/>
                </a:path>
              </a:pathLst>
            </a:custGeom>
            <a:solidFill>
              <a:srgbClr val="2B7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9" name="Google Shape;2444;p30">
              <a:extLst>
                <a:ext uri="{FF2B5EF4-FFF2-40B4-BE49-F238E27FC236}">
                  <a16:creationId xmlns:a16="http://schemas.microsoft.com/office/drawing/2014/main" xmlns="" id="{51A064DA-763F-2BD3-3021-7FAF42391F28}"/>
                </a:ext>
              </a:extLst>
            </p:cNvPr>
            <p:cNvSpPr/>
            <p:nvPr/>
          </p:nvSpPr>
          <p:spPr>
            <a:xfrm>
              <a:off x="3290538" y="2685022"/>
              <a:ext cx="535839" cy="155476"/>
            </a:xfrm>
            <a:custGeom>
              <a:avLst/>
              <a:gdLst/>
              <a:ahLst/>
              <a:cxnLst/>
              <a:rect l="l" t="t" r="r" b="b"/>
              <a:pathLst>
                <a:path w="16374" h="4751" extrusionOk="0">
                  <a:moveTo>
                    <a:pt x="2027" y="2059"/>
                  </a:moveTo>
                  <a:cubicBezTo>
                    <a:pt x="1964" y="1711"/>
                    <a:pt x="1932" y="1394"/>
                    <a:pt x="1869" y="1109"/>
                  </a:cubicBezTo>
                  <a:cubicBezTo>
                    <a:pt x="1806" y="887"/>
                    <a:pt x="1742" y="729"/>
                    <a:pt x="1489" y="697"/>
                  </a:cubicBezTo>
                  <a:cubicBezTo>
                    <a:pt x="1267" y="666"/>
                    <a:pt x="1141" y="824"/>
                    <a:pt x="1077" y="1046"/>
                  </a:cubicBezTo>
                  <a:cubicBezTo>
                    <a:pt x="919" y="1552"/>
                    <a:pt x="792" y="2059"/>
                    <a:pt x="634" y="2534"/>
                  </a:cubicBezTo>
                  <a:cubicBezTo>
                    <a:pt x="507" y="2914"/>
                    <a:pt x="349" y="3326"/>
                    <a:pt x="222" y="3706"/>
                  </a:cubicBezTo>
                  <a:cubicBezTo>
                    <a:pt x="159" y="3833"/>
                    <a:pt x="95" y="3991"/>
                    <a:pt x="64" y="4118"/>
                  </a:cubicBezTo>
                  <a:cubicBezTo>
                    <a:pt x="0" y="4529"/>
                    <a:pt x="159" y="4751"/>
                    <a:pt x="539" y="4719"/>
                  </a:cubicBezTo>
                  <a:cubicBezTo>
                    <a:pt x="1014" y="4719"/>
                    <a:pt x="1457" y="4624"/>
                    <a:pt x="1901" y="4593"/>
                  </a:cubicBezTo>
                  <a:cubicBezTo>
                    <a:pt x="2407" y="4529"/>
                    <a:pt x="2882" y="4498"/>
                    <a:pt x="3357" y="4466"/>
                  </a:cubicBezTo>
                  <a:cubicBezTo>
                    <a:pt x="3611" y="4434"/>
                    <a:pt x="3927" y="4434"/>
                    <a:pt x="3991" y="4086"/>
                  </a:cubicBezTo>
                  <a:cubicBezTo>
                    <a:pt x="4022" y="3864"/>
                    <a:pt x="3864" y="3674"/>
                    <a:pt x="3484" y="3484"/>
                  </a:cubicBezTo>
                  <a:cubicBezTo>
                    <a:pt x="3262" y="3389"/>
                    <a:pt x="3041" y="3294"/>
                    <a:pt x="2724" y="3136"/>
                  </a:cubicBezTo>
                  <a:cubicBezTo>
                    <a:pt x="2946" y="3009"/>
                    <a:pt x="3104" y="2946"/>
                    <a:pt x="3231" y="2851"/>
                  </a:cubicBezTo>
                  <a:cubicBezTo>
                    <a:pt x="4054" y="2344"/>
                    <a:pt x="4941" y="1932"/>
                    <a:pt x="5891" y="1679"/>
                  </a:cubicBezTo>
                  <a:cubicBezTo>
                    <a:pt x="7094" y="1362"/>
                    <a:pt x="8298" y="1046"/>
                    <a:pt x="9564" y="1141"/>
                  </a:cubicBezTo>
                  <a:cubicBezTo>
                    <a:pt x="9786" y="1172"/>
                    <a:pt x="10040" y="1109"/>
                    <a:pt x="10293" y="1109"/>
                  </a:cubicBezTo>
                  <a:cubicBezTo>
                    <a:pt x="11275" y="1077"/>
                    <a:pt x="12161" y="1362"/>
                    <a:pt x="13080" y="1616"/>
                  </a:cubicBezTo>
                  <a:cubicBezTo>
                    <a:pt x="14030" y="1869"/>
                    <a:pt x="14885" y="2312"/>
                    <a:pt x="15740" y="2787"/>
                  </a:cubicBezTo>
                  <a:cubicBezTo>
                    <a:pt x="15930" y="2882"/>
                    <a:pt x="16057" y="3009"/>
                    <a:pt x="16310" y="2882"/>
                  </a:cubicBezTo>
                  <a:cubicBezTo>
                    <a:pt x="16373" y="2692"/>
                    <a:pt x="16373" y="2534"/>
                    <a:pt x="16152" y="2407"/>
                  </a:cubicBezTo>
                  <a:cubicBezTo>
                    <a:pt x="15582" y="2027"/>
                    <a:pt x="15043" y="1616"/>
                    <a:pt x="14473" y="1299"/>
                  </a:cubicBezTo>
                  <a:cubicBezTo>
                    <a:pt x="13998" y="1046"/>
                    <a:pt x="13460" y="887"/>
                    <a:pt x="12953" y="729"/>
                  </a:cubicBezTo>
                  <a:cubicBezTo>
                    <a:pt x="12256" y="539"/>
                    <a:pt x="11528" y="349"/>
                    <a:pt x="10800" y="191"/>
                  </a:cubicBezTo>
                  <a:cubicBezTo>
                    <a:pt x="9976" y="1"/>
                    <a:pt x="9121" y="64"/>
                    <a:pt x="8266" y="96"/>
                  </a:cubicBezTo>
                  <a:cubicBezTo>
                    <a:pt x="7094" y="191"/>
                    <a:pt x="5923" y="412"/>
                    <a:pt x="4814" y="824"/>
                  </a:cubicBezTo>
                  <a:cubicBezTo>
                    <a:pt x="4086" y="1077"/>
                    <a:pt x="3389" y="1426"/>
                    <a:pt x="2692" y="1742"/>
                  </a:cubicBezTo>
                  <a:cubicBezTo>
                    <a:pt x="2471" y="1837"/>
                    <a:pt x="2281" y="1964"/>
                    <a:pt x="2027" y="20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0" name="Google Shape;2445;p30">
              <a:extLst>
                <a:ext uri="{FF2B5EF4-FFF2-40B4-BE49-F238E27FC236}">
                  <a16:creationId xmlns:a16="http://schemas.microsoft.com/office/drawing/2014/main" xmlns="" id="{380ABD5B-1567-B92E-A926-343A9E69DCA6}"/>
                </a:ext>
              </a:extLst>
            </p:cNvPr>
            <p:cNvSpPr/>
            <p:nvPr/>
          </p:nvSpPr>
          <p:spPr>
            <a:xfrm>
              <a:off x="2514311" y="2768961"/>
              <a:ext cx="457070" cy="480927"/>
            </a:xfrm>
            <a:custGeom>
              <a:avLst/>
              <a:gdLst/>
              <a:ahLst/>
              <a:cxnLst/>
              <a:rect l="l" t="t" r="r" b="b"/>
              <a:pathLst>
                <a:path w="13967" h="14696" extrusionOk="0">
                  <a:moveTo>
                    <a:pt x="2914" y="14632"/>
                  </a:moveTo>
                  <a:cubicBezTo>
                    <a:pt x="1932" y="10420"/>
                    <a:pt x="950" y="6271"/>
                    <a:pt x="0" y="2091"/>
                  </a:cubicBezTo>
                  <a:cubicBezTo>
                    <a:pt x="1330" y="1901"/>
                    <a:pt x="2661" y="1711"/>
                    <a:pt x="3959" y="1489"/>
                  </a:cubicBezTo>
                  <a:cubicBezTo>
                    <a:pt x="5257" y="1268"/>
                    <a:pt x="6556" y="919"/>
                    <a:pt x="7854" y="792"/>
                  </a:cubicBezTo>
                  <a:cubicBezTo>
                    <a:pt x="9216" y="634"/>
                    <a:pt x="10483" y="159"/>
                    <a:pt x="11845" y="1"/>
                  </a:cubicBezTo>
                  <a:cubicBezTo>
                    <a:pt x="11908" y="412"/>
                    <a:pt x="12003" y="824"/>
                    <a:pt x="12066" y="1204"/>
                  </a:cubicBezTo>
                  <a:cubicBezTo>
                    <a:pt x="12256" y="2439"/>
                    <a:pt x="12415" y="3643"/>
                    <a:pt x="12636" y="4846"/>
                  </a:cubicBezTo>
                  <a:cubicBezTo>
                    <a:pt x="12731" y="5479"/>
                    <a:pt x="12921" y="6113"/>
                    <a:pt x="13016" y="6746"/>
                  </a:cubicBezTo>
                  <a:cubicBezTo>
                    <a:pt x="13333" y="8361"/>
                    <a:pt x="13618" y="10008"/>
                    <a:pt x="13935" y="11623"/>
                  </a:cubicBezTo>
                  <a:cubicBezTo>
                    <a:pt x="13966" y="11877"/>
                    <a:pt x="13966" y="12130"/>
                    <a:pt x="13966" y="12447"/>
                  </a:cubicBezTo>
                  <a:cubicBezTo>
                    <a:pt x="13586" y="12542"/>
                    <a:pt x="13238" y="12668"/>
                    <a:pt x="12858" y="12763"/>
                  </a:cubicBezTo>
                  <a:cubicBezTo>
                    <a:pt x="12130" y="12922"/>
                    <a:pt x="11401" y="13048"/>
                    <a:pt x="10704" y="13207"/>
                  </a:cubicBezTo>
                  <a:cubicBezTo>
                    <a:pt x="9754" y="13397"/>
                    <a:pt x="8836" y="13587"/>
                    <a:pt x="7886" y="13777"/>
                  </a:cubicBezTo>
                  <a:cubicBezTo>
                    <a:pt x="7348" y="13903"/>
                    <a:pt x="6809" y="14062"/>
                    <a:pt x="6271" y="14188"/>
                  </a:cubicBezTo>
                  <a:cubicBezTo>
                    <a:pt x="5162" y="14442"/>
                    <a:pt x="4054" y="14695"/>
                    <a:pt x="2914" y="14632"/>
                  </a:cubicBezTo>
                  <a:close/>
                  <a:moveTo>
                    <a:pt x="9786" y="2788"/>
                  </a:moveTo>
                  <a:cubicBezTo>
                    <a:pt x="9628" y="2819"/>
                    <a:pt x="9469" y="2819"/>
                    <a:pt x="9343" y="2851"/>
                  </a:cubicBezTo>
                  <a:cubicBezTo>
                    <a:pt x="8076" y="3073"/>
                    <a:pt x="6872" y="3421"/>
                    <a:pt x="5606" y="3453"/>
                  </a:cubicBezTo>
                  <a:cubicBezTo>
                    <a:pt x="5511" y="3453"/>
                    <a:pt x="5416" y="3484"/>
                    <a:pt x="5352" y="3484"/>
                  </a:cubicBezTo>
                  <a:cubicBezTo>
                    <a:pt x="4592" y="3611"/>
                    <a:pt x="3832" y="3738"/>
                    <a:pt x="3072" y="3801"/>
                  </a:cubicBezTo>
                  <a:cubicBezTo>
                    <a:pt x="2470" y="3864"/>
                    <a:pt x="2344" y="4054"/>
                    <a:pt x="2470" y="4656"/>
                  </a:cubicBezTo>
                  <a:cubicBezTo>
                    <a:pt x="2661" y="5479"/>
                    <a:pt x="2819" y="6271"/>
                    <a:pt x="2977" y="7095"/>
                  </a:cubicBezTo>
                  <a:cubicBezTo>
                    <a:pt x="3009" y="7348"/>
                    <a:pt x="3231" y="7538"/>
                    <a:pt x="3484" y="7506"/>
                  </a:cubicBezTo>
                  <a:cubicBezTo>
                    <a:pt x="3801" y="7475"/>
                    <a:pt x="4086" y="7411"/>
                    <a:pt x="4402" y="7348"/>
                  </a:cubicBezTo>
                  <a:cubicBezTo>
                    <a:pt x="5194" y="7190"/>
                    <a:pt x="5986" y="6968"/>
                    <a:pt x="6777" y="6841"/>
                  </a:cubicBezTo>
                  <a:cubicBezTo>
                    <a:pt x="7918" y="6620"/>
                    <a:pt x="9026" y="6461"/>
                    <a:pt x="10198" y="6303"/>
                  </a:cubicBezTo>
                  <a:cubicBezTo>
                    <a:pt x="10261" y="6145"/>
                    <a:pt x="10356" y="5986"/>
                    <a:pt x="10451" y="5859"/>
                  </a:cubicBezTo>
                  <a:cubicBezTo>
                    <a:pt x="10071" y="4878"/>
                    <a:pt x="9913" y="3896"/>
                    <a:pt x="9786" y="2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1" name="Google Shape;2446;p30">
              <a:extLst>
                <a:ext uri="{FF2B5EF4-FFF2-40B4-BE49-F238E27FC236}">
                  <a16:creationId xmlns:a16="http://schemas.microsoft.com/office/drawing/2014/main" xmlns="" id="{E8A87B78-EBA0-86BD-94F2-07849528218E}"/>
                </a:ext>
              </a:extLst>
            </p:cNvPr>
            <p:cNvSpPr/>
            <p:nvPr/>
          </p:nvSpPr>
          <p:spPr>
            <a:xfrm>
              <a:off x="2662488" y="2719219"/>
              <a:ext cx="202142" cy="78802"/>
            </a:xfrm>
            <a:custGeom>
              <a:avLst/>
              <a:gdLst/>
              <a:ahLst/>
              <a:cxnLst/>
              <a:rect l="l" t="t" r="r" b="b"/>
              <a:pathLst>
                <a:path w="6177" h="2408" extrusionOk="0">
                  <a:moveTo>
                    <a:pt x="6018" y="1"/>
                  </a:moveTo>
                  <a:cubicBezTo>
                    <a:pt x="6081" y="444"/>
                    <a:pt x="6113" y="824"/>
                    <a:pt x="6176" y="1236"/>
                  </a:cubicBezTo>
                  <a:cubicBezTo>
                    <a:pt x="5606" y="1521"/>
                    <a:pt x="666" y="2407"/>
                    <a:pt x="1" y="2344"/>
                  </a:cubicBezTo>
                  <a:cubicBezTo>
                    <a:pt x="2028" y="1552"/>
                    <a:pt x="3991" y="792"/>
                    <a:pt x="60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2" name="Google Shape;2447;p30">
              <a:extLst>
                <a:ext uri="{FF2B5EF4-FFF2-40B4-BE49-F238E27FC236}">
                  <a16:creationId xmlns:a16="http://schemas.microsoft.com/office/drawing/2014/main" xmlns="" id="{0F55228B-B312-1325-8ABC-0E8E9FCD6F0A}"/>
                </a:ext>
              </a:extLst>
            </p:cNvPr>
            <p:cNvSpPr/>
            <p:nvPr/>
          </p:nvSpPr>
          <p:spPr>
            <a:xfrm>
              <a:off x="2563005" y="2680866"/>
              <a:ext cx="188660" cy="121312"/>
            </a:xfrm>
            <a:custGeom>
              <a:avLst/>
              <a:gdLst/>
              <a:ahLst/>
              <a:cxnLst/>
              <a:rect l="l" t="t" r="r" b="b"/>
              <a:pathLst>
                <a:path w="5765" h="3707" extrusionOk="0">
                  <a:moveTo>
                    <a:pt x="1" y="3706"/>
                  </a:moveTo>
                  <a:cubicBezTo>
                    <a:pt x="1838" y="2471"/>
                    <a:pt x="3706" y="1236"/>
                    <a:pt x="5575" y="1"/>
                  </a:cubicBezTo>
                  <a:cubicBezTo>
                    <a:pt x="5638" y="96"/>
                    <a:pt x="5670" y="128"/>
                    <a:pt x="5670" y="128"/>
                  </a:cubicBezTo>
                  <a:cubicBezTo>
                    <a:pt x="5701" y="476"/>
                    <a:pt x="5733" y="824"/>
                    <a:pt x="5765" y="1173"/>
                  </a:cubicBezTo>
                  <a:cubicBezTo>
                    <a:pt x="3928" y="2218"/>
                    <a:pt x="1996" y="3073"/>
                    <a:pt x="1" y="37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3" name="Google Shape;2448;p30">
              <a:extLst>
                <a:ext uri="{FF2B5EF4-FFF2-40B4-BE49-F238E27FC236}">
                  <a16:creationId xmlns:a16="http://schemas.microsoft.com/office/drawing/2014/main" xmlns="" id="{8109327F-847D-A5EA-DED5-229443388353}"/>
                </a:ext>
              </a:extLst>
            </p:cNvPr>
            <p:cNvSpPr/>
            <p:nvPr/>
          </p:nvSpPr>
          <p:spPr>
            <a:xfrm>
              <a:off x="2556788" y="2655996"/>
              <a:ext cx="151353" cy="133747"/>
            </a:xfrm>
            <a:custGeom>
              <a:avLst/>
              <a:gdLst/>
              <a:ahLst/>
              <a:cxnLst/>
              <a:rect l="l" t="t" r="r" b="b"/>
              <a:pathLst>
                <a:path w="4625" h="4087" extrusionOk="0">
                  <a:moveTo>
                    <a:pt x="1" y="4023"/>
                  </a:moveTo>
                  <a:cubicBezTo>
                    <a:pt x="1458" y="2693"/>
                    <a:pt x="2914" y="1394"/>
                    <a:pt x="4498" y="1"/>
                  </a:cubicBezTo>
                  <a:cubicBezTo>
                    <a:pt x="4529" y="413"/>
                    <a:pt x="4593" y="729"/>
                    <a:pt x="4624" y="1109"/>
                  </a:cubicBezTo>
                  <a:cubicBezTo>
                    <a:pt x="3104" y="2091"/>
                    <a:pt x="1584" y="3104"/>
                    <a:pt x="64" y="4086"/>
                  </a:cubicBezTo>
                  <a:cubicBezTo>
                    <a:pt x="32" y="4086"/>
                    <a:pt x="32" y="4054"/>
                    <a:pt x="1" y="40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4" name="Google Shape;2449;p30">
              <a:extLst>
                <a:ext uri="{FF2B5EF4-FFF2-40B4-BE49-F238E27FC236}">
                  <a16:creationId xmlns:a16="http://schemas.microsoft.com/office/drawing/2014/main" xmlns="" id="{71FB9EA5-5FCD-5BF7-7ED4-2634EE7A63B1}"/>
                </a:ext>
              </a:extLst>
            </p:cNvPr>
            <p:cNvSpPr/>
            <p:nvPr/>
          </p:nvSpPr>
          <p:spPr>
            <a:xfrm>
              <a:off x="2653161" y="2702628"/>
              <a:ext cx="161727" cy="79849"/>
            </a:xfrm>
            <a:custGeom>
              <a:avLst/>
              <a:gdLst/>
              <a:ahLst/>
              <a:cxnLst/>
              <a:rect l="l" t="t" r="r" b="b"/>
              <a:pathLst>
                <a:path w="4942" h="2440" extrusionOk="0">
                  <a:moveTo>
                    <a:pt x="4941" y="634"/>
                  </a:moveTo>
                  <a:cubicBezTo>
                    <a:pt x="3295" y="1331"/>
                    <a:pt x="1711" y="2028"/>
                    <a:pt x="1" y="2439"/>
                  </a:cubicBezTo>
                  <a:cubicBezTo>
                    <a:pt x="1584" y="1616"/>
                    <a:pt x="3200" y="824"/>
                    <a:pt x="4846" y="1"/>
                  </a:cubicBezTo>
                  <a:cubicBezTo>
                    <a:pt x="4878" y="191"/>
                    <a:pt x="4910" y="381"/>
                    <a:pt x="4941" y="6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5" name="Google Shape;2450;p30">
              <a:extLst>
                <a:ext uri="{FF2B5EF4-FFF2-40B4-BE49-F238E27FC236}">
                  <a16:creationId xmlns:a16="http://schemas.microsoft.com/office/drawing/2014/main" xmlns="" id="{ED4681CC-A0FA-1A60-C746-BEE2ACC22C81}"/>
                </a:ext>
              </a:extLst>
            </p:cNvPr>
            <p:cNvSpPr/>
            <p:nvPr/>
          </p:nvSpPr>
          <p:spPr>
            <a:xfrm>
              <a:off x="2491502" y="2635281"/>
              <a:ext cx="499580" cy="632214"/>
            </a:xfrm>
            <a:custGeom>
              <a:avLst/>
              <a:gdLst/>
              <a:ahLst/>
              <a:cxnLst/>
              <a:rect l="l" t="t" r="r" b="b"/>
              <a:pathLst>
                <a:path w="15266" h="19319" extrusionOk="0">
                  <a:moveTo>
                    <a:pt x="7126" y="1362"/>
                  </a:moveTo>
                  <a:cubicBezTo>
                    <a:pt x="7316" y="1204"/>
                    <a:pt x="7474" y="1046"/>
                    <a:pt x="7633" y="951"/>
                  </a:cubicBezTo>
                  <a:cubicBezTo>
                    <a:pt x="7886" y="761"/>
                    <a:pt x="8140" y="824"/>
                    <a:pt x="8203" y="1141"/>
                  </a:cubicBezTo>
                  <a:cubicBezTo>
                    <a:pt x="8298" y="1521"/>
                    <a:pt x="8361" y="1901"/>
                    <a:pt x="8425" y="2344"/>
                  </a:cubicBezTo>
                  <a:cubicBezTo>
                    <a:pt x="8710" y="2217"/>
                    <a:pt x="8931" y="2091"/>
                    <a:pt x="9153" y="1964"/>
                  </a:cubicBezTo>
                  <a:cubicBezTo>
                    <a:pt x="9375" y="1837"/>
                    <a:pt x="9565" y="1679"/>
                    <a:pt x="9786" y="1584"/>
                  </a:cubicBezTo>
                  <a:cubicBezTo>
                    <a:pt x="9881" y="1521"/>
                    <a:pt x="10008" y="1552"/>
                    <a:pt x="10135" y="1521"/>
                  </a:cubicBezTo>
                  <a:cubicBezTo>
                    <a:pt x="10198" y="1869"/>
                    <a:pt x="10230" y="2154"/>
                    <a:pt x="10293" y="2502"/>
                  </a:cubicBezTo>
                  <a:cubicBezTo>
                    <a:pt x="10515" y="2344"/>
                    <a:pt x="10705" y="2217"/>
                    <a:pt x="10895" y="2122"/>
                  </a:cubicBezTo>
                  <a:cubicBezTo>
                    <a:pt x="11306" y="1901"/>
                    <a:pt x="11528" y="1996"/>
                    <a:pt x="11623" y="2471"/>
                  </a:cubicBezTo>
                  <a:cubicBezTo>
                    <a:pt x="11686" y="2756"/>
                    <a:pt x="11750" y="3072"/>
                    <a:pt x="11813" y="3357"/>
                  </a:cubicBezTo>
                  <a:cubicBezTo>
                    <a:pt x="11845" y="3484"/>
                    <a:pt x="11908" y="3579"/>
                    <a:pt x="11940" y="3737"/>
                  </a:cubicBezTo>
                  <a:cubicBezTo>
                    <a:pt x="12130" y="3674"/>
                    <a:pt x="12288" y="3642"/>
                    <a:pt x="12447" y="3611"/>
                  </a:cubicBezTo>
                  <a:cubicBezTo>
                    <a:pt x="12890" y="3484"/>
                    <a:pt x="12922" y="3516"/>
                    <a:pt x="12985" y="3959"/>
                  </a:cubicBezTo>
                  <a:cubicBezTo>
                    <a:pt x="13207" y="5321"/>
                    <a:pt x="13460" y="6683"/>
                    <a:pt x="13682" y="8044"/>
                  </a:cubicBezTo>
                  <a:cubicBezTo>
                    <a:pt x="13840" y="9026"/>
                    <a:pt x="13967" y="10008"/>
                    <a:pt x="14157" y="10958"/>
                  </a:cubicBezTo>
                  <a:cubicBezTo>
                    <a:pt x="14410" y="12351"/>
                    <a:pt x="14695" y="13713"/>
                    <a:pt x="14980" y="15075"/>
                  </a:cubicBezTo>
                  <a:cubicBezTo>
                    <a:pt x="15043" y="15518"/>
                    <a:pt x="15138" y="15993"/>
                    <a:pt x="15233" y="16437"/>
                  </a:cubicBezTo>
                  <a:cubicBezTo>
                    <a:pt x="15265" y="16753"/>
                    <a:pt x="15170" y="16912"/>
                    <a:pt x="14853" y="17007"/>
                  </a:cubicBezTo>
                  <a:cubicBezTo>
                    <a:pt x="14537" y="17070"/>
                    <a:pt x="14220" y="17133"/>
                    <a:pt x="13903" y="17197"/>
                  </a:cubicBezTo>
                  <a:cubicBezTo>
                    <a:pt x="12478" y="17513"/>
                    <a:pt x="11085" y="17798"/>
                    <a:pt x="9660" y="18115"/>
                  </a:cubicBezTo>
                  <a:cubicBezTo>
                    <a:pt x="8361" y="18368"/>
                    <a:pt x="7063" y="18685"/>
                    <a:pt x="5764" y="18970"/>
                  </a:cubicBezTo>
                  <a:cubicBezTo>
                    <a:pt x="5099" y="19097"/>
                    <a:pt x="4403" y="19192"/>
                    <a:pt x="3738" y="19255"/>
                  </a:cubicBezTo>
                  <a:cubicBezTo>
                    <a:pt x="3262" y="19318"/>
                    <a:pt x="3136" y="19192"/>
                    <a:pt x="3104" y="18812"/>
                  </a:cubicBezTo>
                  <a:cubicBezTo>
                    <a:pt x="3009" y="18210"/>
                    <a:pt x="2882" y="17640"/>
                    <a:pt x="2756" y="17038"/>
                  </a:cubicBezTo>
                  <a:cubicBezTo>
                    <a:pt x="2661" y="16563"/>
                    <a:pt x="2534" y="16057"/>
                    <a:pt x="2407" y="15550"/>
                  </a:cubicBezTo>
                  <a:cubicBezTo>
                    <a:pt x="2154" y="14568"/>
                    <a:pt x="1901" y="13586"/>
                    <a:pt x="1679" y="12573"/>
                  </a:cubicBezTo>
                  <a:cubicBezTo>
                    <a:pt x="1394" y="11338"/>
                    <a:pt x="1141" y="10071"/>
                    <a:pt x="824" y="8836"/>
                  </a:cubicBezTo>
                  <a:cubicBezTo>
                    <a:pt x="634" y="7981"/>
                    <a:pt x="381" y="7094"/>
                    <a:pt x="127" y="6239"/>
                  </a:cubicBezTo>
                  <a:cubicBezTo>
                    <a:pt x="1" y="5796"/>
                    <a:pt x="32" y="5511"/>
                    <a:pt x="412" y="5226"/>
                  </a:cubicBezTo>
                  <a:cubicBezTo>
                    <a:pt x="1014" y="4782"/>
                    <a:pt x="1584" y="4307"/>
                    <a:pt x="2154" y="3832"/>
                  </a:cubicBezTo>
                  <a:cubicBezTo>
                    <a:pt x="3262" y="2851"/>
                    <a:pt x="4371" y="1837"/>
                    <a:pt x="5511" y="824"/>
                  </a:cubicBezTo>
                  <a:cubicBezTo>
                    <a:pt x="5733" y="602"/>
                    <a:pt x="5986" y="412"/>
                    <a:pt x="6239" y="222"/>
                  </a:cubicBezTo>
                  <a:cubicBezTo>
                    <a:pt x="6524" y="0"/>
                    <a:pt x="6778" y="127"/>
                    <a:pt x="6873" y="444"/>
                  </a:cubicBezTo>
                  <a:cubicBezTo>
                    <a:pt x="6968" y="729"/>
                    <a:pt x="7031" y="1014"/>
                    <a:pt x="7126" y="1362"/>
                  </a:cubicBezTo>
                  <a:close/>
                  <a:moveTo>
                    <a:pt x="3611" y="18717"/>
                  </a:moveTo>
                  <a:cubicBezTo>
                    <a:pt x="4751" y="18780"/>
                    <a:pt x="5859" y="18527"/>
                    <a:pt x="6968" y="18273"/>
                  </a:cubicBezTo>
                  <a:cubicBezTo>
                    <a:pt x="7506" y="18147"/>
                    <a:pt x="8045" y="17988"/>
                    <a:pt x="8583" y="17862"/>
                  </a:cubicBezTo>
                  <a:cubicBezTo>
                    <a:pt x="9533" y="17672"/>
                    <a:pt x="10451" y="17482"/>
                    <a:pt x="11401" y="17292"/>
                  </a:cubicBezTo>
                  <a:cubicBezTo>
                    <a:pt x="12098" y="17133"/>
                    <a:pt x="12827" y="17007"/>
                    <a:pt x="13555" y="16848"/>
                  </a:cubicBezTo>
                  <a:cubicBezTo>
                    <a:pt x="13935" y="16753"/>
                    <a:pt x="14283" y="16627"/>
                    <a:pt x="14663" y="16532"/>
                  </a:cubicBezTo>
                  <a:cubicBezTo>
                    <a:pt x="14663" y="16215"/>
                    <a:pt x="14663" y="15962"/>
                    <a:pt x="14632" y="15708"/>
                  </a:cubicBezTo>
                  <a:cubicBezTo>
                    <a:pt x="14347" y="14093"/>
                    <a:pt x="14030" y="12446"/>
                    <a:pt x="13713" y="10831"/>
                  </a:cubicBezTo>
                  <a:cubicBezTo>
                    <a:pt x="13618" y="10198"/>
                    <a:pt x="13428" y="9564"/>
                    <a:pt x="13333" y="8931"/>
                  </a:cubicBezTo>
                  <a:cubicBezTo>
                    <a:pt x="13112" y="7728"/>
                    <a:pt x="12953" y="6524"/>
                    <a:pt x="12763" y="5289"/>
                  </a:cubicBezTo>
                  <a:cubicBezTo>
                    <a:pt x="12700" y="4909"/>
                    <a:pt x="12605" y="4497"/>
                    <a:pt x="12542" y="4086"/>
                  </a:cubicBezTo>
                  <a:cubicBezTo>
                    <a:pt x="11180" y="4244"/>
                    <a:pt x="9913" y="4719"/>
                    <a:pt x="8551" y="4877"/>
                  </a:cubicBezTo>
                  <a:cubicBezTo>
                    <a:pt x="7253" y="5004"/>
                    <a:pt x="5954" y="5353"/>
                    <a:pt x="4656" y="5574"/>
                  </a:cubicBezTo>
                  <a:cubicBezTo>
                    <a:pt x="3358" y="5796"/>
                    <a:pt x="2027" y="5986"/>
                    <a:pt x="697" y="6176"/>
                  </a:cubicBezTo>
                  <a:cubicBezTo>
                    <a:pt x="1647" y="10356"/>
                    <a:pt x="2629" y="14505"/>
                    <a:pt x="3611" y="18717"/>
                  </a:cubicBezTo>
                  <a:close/>
                  <a:moveTo>
                    <a:pt x="11243" y="2566"/>
                  </a:moveTo>
                  <a:cubicBezTo>
                    <a:pt x="9216" y="3357"/>
                    <a:pt x="7253" y="4117"/>
                    <a:pt x="5226" y="4909"/>
                  </a:cubicBezTo>
                  <a:cubicBezTo>
                    <a:pt x="5891" y="4972"/>
                    <a:pt x="10831" y="4086"/>
                    <a:pt x="11401" y="3801"/>
                  </a:cubicBezTo>
                  <a:cubicBezTo>
                    <a:pt x="11370" y="3389"/>
                    <a:pt x="11306" y="3009"/>
                    <a:pt x="11243" y="2566"/>
                  </a:cubicBezTo>
                  <a:close/>
                  <a:moveTo>
                    <a:pt x="2186" y="5099"/>
                  </a:moveTo>
                  <a:cubicBezTo>
                    <a:pt x="4181" y="4466"/>
                    <a:pt x="6113" y="3611"/>
                    <a:pt x="7950" y="2566"/>
                  </a:cubicBezTo>
                  <a:cubicBezTo>
                    <a:pt x="7918" y="2217"/>
                    <a:pt x="7886" y="1869"/>
                    <a:pt x="7855" y="1552"/>
                  </a:cubicBezTo>
                  <a:cubicBezTo>
                    <a:pt x="7855" y="1521"/>
                    <a:pt x="7823" y="1489"/>
                    <a:pt x="7760" y="1394"/>
                  </a:cubicBezTo>
                  <a:cubicBezTo>
                    <a:pt x="5891" y="2629"/>
                    <a:pt x="4023" y="3864"/>
                    <a:pt x="2186" y="5099"/>
                  </a:cubicBezTo>
                  <a:close/>
                  <a:moveTo>
                    <a:pt x="1996" y="4656"/>
                  </a:moveTo>
                  <a:cubicBezTo>
                    <a:pt x="1996" y="4687"/>
                    <a:pt x="2027" y="4719"/>
                    <a:pt x="2059" y="4719"/>
                  </a:cubicBezTo>
                  <a:cubicBezTo>
                    <a:pt x="3579" y="3737"/>
                    <a:pt x="5099" y="2724"/>
                    <a:pt x="6619" y="1742"/>
                  </a:cubicBezTo>
                  <a:cubicBezTo>
                    <a:pt x="6588" y="1362"/>
                    <a:pt x="6524" y="1046"/>
                    <a:pt x="6493" y="634"/>
                  </a:cubicBezTo>
                  <a:cubicBezTo>
                    <a:pt x="4909" y="2027"/>
                    <a:pt x="3453" y="3326"/>
                    <a:pt x="1996" y="4656"/>
                  </a:cubicBezTo>
                  <a:close/>
                  <a:moveTo>
                    <a:pt x="9881" y="2692"/>
                  </a:moveTo>
                  <a:cubicBezTo>
                    <a:pt x="9850" y="2439"/>
                    <a:pt x="9818" y="2249"/>
                    <a:pt x="9786" y="2059"/>
                  </a:cubicBezTo>
                  <a:cubicBezTo>
                    <a:pt x="8140" y="2882"/>
                    <a:pt x="6524" y="3674"/>
                    <a:pt x="4941" y="4497"/>
                  </a:cubicBezTo>
                  <a:cubicBezTo>
                    <a:pt x="6651" y="4086"/>
                    <a:pt x="8235" y="3389"/>
                    <a:pt x="9881" y="26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6" name="Google Shape;2451;p30">
              <a:extLst>
                <a:ext uri="{FF2B5EF4-FFF2-40B4-BE49-F238E27FC236}">
                  <a16:creationId xmlns:a16="http://schemas.microsoft.com/office/drawing/2014/main" xmlns="" id="{72B93E67-DA57-587A-5C62-ACBCCB97C3D0}"/>
                </a:ext>
              </a:extLst>
            </p:cNvPr>
            <p:cNvSpPr/>
            <p:nvPr/>
          </p:nvSpPr>
          <p:spPr>
            <a:xfrm>
              <a:off x="2590985" y="2860164"/>
              <a:ext cx="265367" cy="155476"/>
            </a:xfrm>
            <a:custGeom>
              <a:avLst/>
              <a:gdLst/>
              <a:ahLst/>
              <a:cxnLst/>
              <a:rect l="l" t="t" r="r" b="b"/>
              <a:pathLst>
                <a:path w="8109" h="4751" extrusionOk="0">
                  <a:moveTo>
                    <a:pt x="7443" y="1"/>
                  </a:moveTo>
                  <a:cubicBezTo>
                    <a:pt x="7570" y="1109"/>
                    <a:pt x="7728" y="2091"/>
                    <a:pt x="8108" y="3072"/>
                  </a:cubicBezTo>
                  <a:cubicBezTo>
                    <a:pt x="8013" y="3199"/>
                    <a:pt x="7918" y="3358"/>
                    <a:pt x="7855" y="3484"/>
                  </a:cubicBezTo>
                  <a:cubicBezTo>
                    <a:pt x="6683" y="3674"/>
                    <a:pt x="5575" y="3833"/>
                    <a:pt x="4434" y="4054"/>
                  </a:cubicBezTo>
                  <a:cubicBezTo>
                    <a:pt x="3643" y="4181"/>
                    <a:pt x="2851" y="4403"/>
                    <a:pt x="2059" y="4561"/>
                  </a:cubicBezTo>
                  <a:cubicBezTo>
                    <a:pt x="1743" y="4624"/>
                    <a:pt x="1458" y="4688"/>
                    <a:pt x="1141" y="4719"/>
                  </a:cubicBezTo>
                  <a:cubicBezTo>
                    <a:pt x="888" y="4751"/>
                    <a:pt x="666" y="4529"/>
                    <a:pt x="634" y="4308"/>
                  </a:cubicBezTo>
                  <a:cubicBezTo>
                    <a:pt x="476" y="3484"/>
                    <a:pt x="318" y="2661"/>
                    <a:pt x="127" y="1869"/>
                  </a:cubicBezTo>
                  <a:cubicBezTo>
                    <a:pt x="1" y="1267"/>
                    <a:pt x="127" y="1077"/>
                    <a:pt x="729" y="1014"/>
                  </a:cubicBezTo>
                  <a:cubicBezTo>
                    <a:pt x="1489" y="919"/>
                    <a:pt x="2249" y="792"/>
                    <a:pt x="3009" y="697"/>
                  </a:cubicBezTo>
                  <a:cubicBezTo>
                    <a:pt x="3073" y="697"/>
                    <a:pt x="3168" y="666"/>
                    <a:pt x="3263" y="666"/>
                  </a:cubicBezTo>
                  <a:cubicBezTo>
                    <a:pt x="4529" y="634"/>
                    <a:pt x="5733" y="286"/>
                    <a:pt x="7000" y="32"/>
                  </a:cubicBezTo>
                  <a:cubicBezTo>
                    <a:pt x="7126" y="32"/>
                    <a:pt x="7285" y="32"/>
                    <a:pt x="7443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7" name="Google Shape;2452;p30">
              <a:extLst>
                <a:ext uri="{FF2B5EF4-FFF2-40B4-BE49-F238E27FC236}">
                  <a16:creationId xmlns:a16="http://schemas.microsoft.com/office/drawing/2014/main" xmlns="" id="{B61DE645-8293-FDC8-0302-74F481B8BC1A}"/>
                </a:ext>
              </a:extLst>
            </p:cNvPr>
            <p:cNvSpPr/>
            <p:nvPr/>
          </p:nvSpPr>
          <p:spPr>
            <a:xfrm>
              <a:off x="2973273" y="2599022"/>
              <a:ext cx="4189" cy="2258"/>
            </a:xfrm>
            <a:custGeom>
              <a:avLst/>
              <a:gdLst/>
              <a:ahLst/>
              <a:cxnLst/>
              <a:rect l="l" t="t" r="r" b="b"/>
              <a:pathLst>
                <a:path w="128" h="69" extrusionOk="0">
                  <a:moveTo>
                    <a:pt x="4" y="8"/>
                  </a:moveTo>
                  <a:cubicBezTo>
                    <a:pt x="1" y="8"/>
                    <a:pt x="1" y="10"/>
                    <a:pt x="2" y="10"/>
                  </a:cubicBezTo>
                  <a:cubicBezTo>
                    <a:pt x="2" y="10"/>
                    <a:pt x="3" y="9"/>
                    <a:pt x="4" y="8"/>
                  </a:cubicBezTo>
                  <a:close/>
                  <a:moveTo>
                    <a:pt x="5" y="0"/>
                  </a:moveTo>
                  <a:cubicBezTo>
                    <a:pt x="5" y="4"/>
                    <a:pt x="4" y="7"/>
                    <a:pt x="4" y="8"/>
                  </a:cubicBezTo>
                  <a:lnTo>
                    <a:pt x="4" y="8"/>
                  </a:lnTo>
                  <a:cubicBezTo>
                    <a:pt x="4" y="8"/>
                    <a:pt x="4" y="8"/>
                    <a:pt x="5" y="8"/>
                  </a:cubicBezTo>
                  <a:cubicBezTo>
                    <a:pt x="9" y="8"/>
                    <a:pt x="17" y="10"/>
                    <a:pt x="34" y="19"/>
                  </a:cubicBezTo>
                  <a:lnTo>
                    <a:pt x="34" y="19"/>
                  </a:lnTo>
                  <a:cubicBezTo>
                    <a:pt x="25" y="13"/>
                    <a:pt x="15" y="7"/>
                    <a:pt x="5" y="0"/>
                  </a:cubicBezTo>
                  <a:close/>
                  <a:moveTo>
                    <a:pt x="34" y="19"/>
                  </a:moveTo>
                  <a:lnTo>
                    <a:pt x="34" y="19"/>
                  </a:lnTo>
                  <a:cubicBezTo>
                    <a:pt x="48" y="28"/>
                    <a:pt x="59" y="36"/>
                    <a:pt x="70" y="42"/>
                  </a:cubicBezTo>
                  <a:lnTo>
                    <a:pt x="70" y="42"/>
                  </a:lnTo>
                  <a:cubicBezTo>
                    <a:pt x="55" y="31"/>
                    <a:pt x="43" y="24"/>
                    <a:pt x="34" y="19"/>
                  </a:cubicBezTo>
                  <a:close/>
                  <a:moveTo>
                    <a:pt x="70" y="42"/>
                  </a:moveTo>
                  <a:cubicBezTo>
                    <a:pt x="78" y="48"/>
                    <a:pt x="88" y="55"/>
                    <a:pt x="100" y="63"/>
                  </a:cubicBezTo>
                  <a:cubicBezTo>
                    <a:pt x="100" y="62"/>
                    <a:pt x="100" y="60"/>
                    <a:pt x="100" y="59"/>
                  </a:cubicBezTo>
                  <a:lnTo>
                    <a:pt x="100" y="59"/>
                  </a:lnTo>
                  <a:cubicBezTo>
                    <a:pt x="113" y="66"/>
                    <a:pt x="119" y="68"/>
                    <a:pt x="122" y="68"/>
                  </a:cubicBezTo>
                  <a:cubicBezTo>
                    <a:pt x="128" y="68"/>
                    <a:pt x="114" y="56"/>
                    <a:pt x="105" y="56"/>
                  </a:cubicBezTo>
                  <a:cubicBezTo>
                    <a:pt x="103" y="56"/>
                    <a:pt x="101" y="57"/>
                    <a:pt x="100" y="59"/>
                  </a:cubicBezTo>
                  <a:lnTo>
                    <a:pt x="100" y="59"/>
                  </a:lnTo>
                  <a:cubicBezTo>
                    <a:pt x="93" y="55"/>
                    <a:pt x="83" y="50"/>
                    <a:pt x="70" y="42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8" name="Google Shape;2453;p30">
              <a:extLst>
                <a:ext uri="{FF2B5EF4-FFF2-40B4-BE49-F238E27FC236}">
                  <a16:creationId xmlns:a16="http://schemas.microsoft.com/office/drawing/2014/main" xmlns="" id="{224F348D-8EAA-21C2-B1D1-929ED62C5430}"/>
                </a:ext>
              </a:extLst>
            </p:cNvPr>
            <p:cNvSpPr/>
            <p:nvPr/>
          </p:nvSpPr>
          <p:spPr>
            <a:xfrm>
              <a:off x="3035581" y="2634234"/>
              <a:ext cx="9359" cy="4189"/>
            </a:xfrm>
            <a:custGeom>
              <a:avLst/>
              <a:gdLst/>
              <a:ahLst/>
              <a:cxnLst/>
              <a:rect l="l" t="t" r="r" b="b"/>
              <a:pathLst>
                <a:path w="286" h="128" extrusionOk="0">
                  <a:moveTo>
                    <a:pt x="1" y="1"/>
                  </a:moveTo>
                  <a:lnTo>
                    <a:pt x="286" y="127"/>
                  </a:lnTo>
                  <a:lnTo>
                    <a:pt x="286" y="12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9" name="Google Shape;2454;p30">
              <a:extLst>
                <a:ext uri="{FF2B5EF4-FFF2-40B4-BE49-F238E27FC236}">
                  <a16:creationId xmlns:a16="http://schemas.microsoft.com/office/drawing/2014/main" xmlns="" id="{882411F1-9957-E02B-5E8E-FD20C6DC193E}"/>
                </a:ext>
              </a:extLst>
            </p:cNvPr>
            <p:cNvSpPr/>
            <p:nvPr/>
          </p:nvSpPr>
          <p:spPr>
            <a:xfrm>
              <a:off x="3055281" y="2648763"/>
              <a:ext cx="33183" cy="24904"/>
            </a:xfrm>
            <a:custGeom>
              <a:avLst/>
              <a:gdLst/>
              <a:ahLst/>
              <a:cxnLst/>
              <a:rect l="l" t="t" r="r" b="b"/>
              <a:pathLst>
                <a:path w="1014" h="761" extrusionOk="0">
                  <a:moveTo>
                    <a:pt x="1" y="0"/>
                  </a:moveTo>
                  <a:lnTo>
                    <a:pt x="1" y="0"/>
                  </a:lnTo>
                  <a:cubicBezTo>
                    <a:pt x="349" y="254"/>
                    <a:pt x="824" y="539"/>
                    <a:pt x="1014" y="760"/>
                  </a:cubicBezTo>
                  <a:cubicBezTo>
                    <a:pt x="982" y="634"/>
                    <a:pt x="856" y="539"/>
                    <a:pt x="666" y="444"/>
                  </a:cubicBezTo>
                  <a:cubicBezTo>
                    <a:pt x="507" y="317"/>
                    <a:pt x="317" y="190"/>
                    <a:pt x="191" y="64"/>
                  </a:cubicBezTo>
                  <a:lnTo>
                    <a:pt x="159" y="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0" name="Google Shape;2455;p30">
              <a:extLst>
                <a:ext uri="{FF2B5EF4-FFF2-40B4-BE49-F238E27FC236}">
                  <a16:creationId xmlns:a16="http://schemas.microsoft.com/office/drawing/2014/main" xmlns="" id="{82A69502-A73E-F184-B5C5-C9700E68FDA0}"/>
                </a:ext>
              </a:extLst>
            </p:cNvPr>
            <p:cNvSpPr/>
            <p:nvPr/>
          </p:nvSpPr>
          <p:spPr>
            <a:xfrm>
              <a:off x="3101914" y="2699519"/>
              <a:ext cx="7036" cy="6250"/>
            </a:xfrm>
            <a:custGeom>
              <a:avLst/>
              <a:gdLst/>
              <a:ahLst/>
              <a:cxnLst/>
              <a:rect l="l" t="t" r="r" b="b"/>
              <a:pathLst>
                <a:path w="215" h="191" extrusionOk="0">
                  <a:moveTo>
                    <a:pt x="1" y="1"/>
                  </a:moveTo>
                  <a:cubicBezTo>
                    <a:pt x="1" y="1"/>
                    <a:pt x="1" y="33"/>
                    <a:pt x="32" y="33"/>
                  </a:cubicBezTo>
                  <a:cubicBezTo>
                    <a:pt x="64" y="64"/>
                    <a:pt x="96" y="96"/>
                    <a:pt x="159" y="191"/>
                  </a:cubicBezTo>
                  <a:cubicBezTo>
                    <a:pt x="159" y="167"/>
                    <a:pt x="171" y="161"/>
                    <a:pt x="183" y="161"/>
                  </a:cubicBezTo>
                  <a:cubicBezTo>
                    <a:pt x="196" y="161"/>
                    <a:pt x="208" y="167"/>
                    <a:pt x="210" y="167"/>
                  </a:cubicBezTo>
                  <a:cubicBezTo>
                    <a:pt x="214" y="167"/>
                    <a:pt x="175" y="143"/>
                    <a:pt x="1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1" name="Google Shape;2456;p30">
              <a:extLst>
                <a:ext uri="{FF2B5EF4-FFF2-40B4-BE49-F238E27FC236}">
                  <a16:creationId xmlns:a16="http://schemas.microsoft.com/office/drawing/2014/main" xmlns="" id="{EB4F2404-11BF-D31B-616F-892A869345F6}"/>
                </a:ext>
              </a:extLst>
            </p:cNvPr>
            <p:cNvSpPr/>
            <p:nvPr/>
          </p:nvSpPr>
          <p:spPr>
            <a:xfrm>
              <a:off x="3100605" y="2699388"/>
              <a:ext cx="2847" cy="2422"/>
            </a:xfrm>
            <a:custGeom>
              <a:avLst/>
              <a:gdLst/>
              <a:ahLst/>
              <a:cxnLst/>
              <a:rect l="l" t="t" r="r" b="b"/>
              <a:pathLst>
                <a:path w="87" h="74" extrusionOk="0">
                  <a:moveTo>
                    <a:pt x="17" y="0"/>
                  </a:moveTo>
                  <a:cubicBezTo>
                    <a:pt x="1" y="0"/>
                    <a:pt x="65" y="73"/>
                    <a:pt x="81" y="73"/>
                  </a:cubicBezTo>
                  <a:cubicBezTo>
                    <a:pt x="86" y="73"/>
                    <a:pt x="86" y="63"/>
                    <a:pt x="72" y="37"/>
                  </a:cubicBezTo>
                  <a:cubicBezTo>
                    <a:pt x="39" y="10"/>
                    <a:pt x="22" y="0"/>
                    <a:pt x="17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2" name="Google Shape;2457;p30">
              <a:extLst>
                <a:ext uri="{FF2B5EF4-FFF2-40B4-BE49-F238E27FC236}">
                  <a16:creationId xmlns:a16="http://schemas.microsoft.com/office/drawing/2014/main" xmlns="" id="{5C465925-F74C-A849-9B6F-935FFB2D2F38}"/>
                </a:ext>
              </a:extLst>
            </p:cNvPr>
            <p:cNvSpPr/>
            <p:nvPr/>
          </p:nvSpPr>
          <p:spPr>
            <a:xfrm>
              <a:off x="3117458" y="2717158"/>
              <a:ext cx="9032" cy="10276"/>
            </a:xfrm>
            <a:custGeom>
              <a:avLst/>
              <a:gdLst/>
              <a:ahLst/>
              <a:cxnLst/>
              <a:rect l="l" t="t" r="r" b="b"/>
              <a:pathLst>
                <a:path w="276" h="314" extrusionOk="0">
                  <a:moveTo>
                    <a:pt x="1" y="0"/>
                  </a:moveTo>
                  <a:lnTo>
                    <a:pt x="1" y="0"/>
                  </a:lnTo>
                  <a:cubicBezTo>
                    <a:pt x="30" y="59"/>
                    <a:pt x="140" y="226"/>
                    <a:pt x="107" y="226"/>
                  </a:cubicBezTo>
                  <a:cubicBezTo>
                    <a:pt x="104" y="226"/>
                    <a:pt x="101" y="224"/>
                    <a:pt x="96" y="222"/>
                  </a:cubicBezTo>
                  <a:lnTo>
                    <a:pt x="96" y="222"/>
                  </a:lnTo>
                  <a:cubicBezTo>
                    <a:pt x="172" y="286"/>
                    <a:pt x="218" y="314"/>
                    <a:pt x="241" y="314"/>
                  </a:cubicBezTo>
                  <a:cubicBezTo>
                    <a:pt x="275" y="314"/>
                    <a:pt x="260" y="253"/>
                    <a:pt x="222" y="15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3" name="Google Shape;2458;p30">
              <a:extLst>
                <a:ext uri="{FF2B5EF4-FFF2-40B4-BE49-F238E27FC236}">
                  <a16:creationId xmlns:a16="http://schemas.microsoft.com/office/drawing/2014/main" xmlns="" id="{A15C729D-DD6C-FFE6-850D-3A39C817E704}"/>
                </a:ext>
              </a:extLst>
            </p:cNvPr>
            <p:cNvSpPr/>
            <p:nvPr/>
          </p:nvSpPr>
          <p:spPr>
            <a:xfrm>
              <a:off x="3129893" y="2722328"/>
              <a:ext cx="3142" cy="3142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1" y="1"/>
                  </a:moveTo>
                  <a:cubicBezTo>
                    <a:pt x="1" y="32"/>
                    <a:pt x="1" y="64"/>
                    <a:pt x="96" y="9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4" name="Google Shape;2459;p30">
              <a:extLst>
                <a:ext uri="{FF2B5EF4-FFF2-40B4-BE49-F238E27FC236}">
                  <a16:creationId xmlns:a16="http://schemas.microsoft.com/office/drawing/2014/main" xmlns="" id="{8F40E055-CA86-2B1E-A0CD-5ADBF1F72DBD}"/>
                </a:ext>
              </a:extLst>
            </p:cNvPr>
            <p:cNvSpPr/>
            <p:nvPr/>
          </p:nvSpPr>
          <p:spPr>
            <a:xfrm>
              <a:off x="3121614" y="2717158"/>
              <a:ext cx="8672" cy="5203"/>
            </a:xfrm>
            <a:custGeom>
              <a:avLst/>
              <a:gdLst/>
              <a:ahLst/>
              <a:cxnLst/>
              <a:rect l="l" t="t" r="r" b="b"/>
              <a:pathLst>
                <a:path w="265" h="159" extrusionOk="0">
                  <a:moveTo>
                    <a:pt x="0" y="0"/>
                  </a:moveTo>
                  <a:lnTo>
                    <a:pt x="140" y="88"/>
                  </a:lnTo>
                  <a:lnTo>
                    <a:pt x="140" y="88"/>
                  </a:lnTo>
                  <a:cubicBezTo>
                    <a:pt x="179" y="63"/>
                    <a:pt x="116" y="58"/>
                    <a:pt x="0" y="0"/>
                  </a:cubicBezTo>
                  <a:close/>
                  <a:moveTo>
                    <a:pt x="196" y="87"/>
                  </a:moveTo>
                  <a:cubicBezTo>
                    <a:pt x="183" y="87"/>
                    <a:pt x="167" y="88"/>
                    <a:pt x="147" y="92"/>
                  </a:cubicBezTo>
                  <a:lnTo>
                    <a:pt x="147" y="92"/>
                  </a:lnTo>
                  <a:lnTo>
                    <a:pt x="140" y="88"/>
                  </a:lnTo>
                  <a:lnTo>
                    <a:pt x="140" y="88"/>
                  </a:lnTo>
                  <a:cubicBezTo>
                    <a:pt x="137" y="90"/>
                    <a:pt x="132" y="93"/>
                    <a:pt x="127" y="95"/>
                  </a:cubicBezTo>
                  <a:cubicBezTo>
                    <a:pt x="134" y="94"/>
                    <a:pt x="140" y="93"/>
                    <a:pt x="147" y="92"/>
                  </a:cubicBezTo>
                  <a:lnTo>
                    <a:pt x="147" y="92"/>
                  </a:lnTo>
                  <a:lnTo>
                    <a:pt x="254" y="159"/>
                  </a:lnTo>
                  <a:cubicBezTo>
                    <a:pt x="228" y="133"/>
                    <a:pt x="265" y="87"/>
                    <a:pt x="196" y="87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5" name="Google Shape;2460;p30">
              <a:extLst>
                <a:ext uri="{FF2B5EF4-FFF2-40B4-BE49-F238E27FC236}">
                  <a16:creationId xmlns:a16="http://schemas.microsoft.com/office/drawing/2014/main" xmlns="" id="{50886D58-FB2B-9D08-398B-7901848BF627}"/>
                </a:ext>
              </a:extLst>
            </p:cNvPr>
            <p:cNvSpPr/>
            <p:nvPr/>
          </p:nvSpPr>
          <p:spPr>
            <a:xfrm>
              <a:off x="3108524" y="2701057"/>
              <a:ext cx="11061" cy="10930"/>
            </a:xfrm>
            <a:custGeom>
              <a:avLst/>
              <a:gdLst/>
              <a:ahLst/>
              <a:cxnLst/>
              <a:rect l="l" t="t" r="r" b="b"/>
              <a:pathLst>
                <a:path w="338" h="334" extrusionOk="0">
                  <a:moveTo>
                    <a:pt x="49" y="1"/>
                  </a:moveTo>
                  <a:cubicBezTo>
                    <a:pt x="1" y="1"/>
                    <a:pt x="82" y="129"/>
                    <a:pt x="305" y="334"/>
                  </a:cubicBezTo>
                  <a:cubicBezTo>
                    <a:pt x="261" y="245"/>
                    <a:pt x="170" y="141"/>
                    <a:pt x="207" y="141"/>
                  </a:cubicBezTo>
                  <a:cubicBezTo>
                    <a:pt x="222" y="141"/>
                    <a:pt x="261" y="160"/>
                    <a:pt x="337" y="207"/>
                  </a:cubicBezTo>
                  <a:cubicBezTo>
                    <a:pt x="180" y="64"/>
                    <a:pt x="83" y="1"/>
                    <a:pt x="49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6" name="Google Shape;2461;p30">
              <a:extLst>
                <a:ext uri="{FF2B5EF4-FFF2-40B4-BE49-F238E27FC236}">
                  <a16:creationId xmlns:a16="http://schemas.microsoft.com/office/drawing/2014/main" xmlns="" id="{F100E3B8-8032-D05A-4EC0-09F0DD1644AF}"/>
                </a:ext>
              </a:extLst>
            </p:cNvPr>
            <p:cNvSpPr/>
            <p:nvPr/>
          </p:nvSpPr>
          <p:spPr>
            <a:xfrm>
              <a:off x="3084308" y="2664308"/>
              <a:ext cx="10374" cy="8410"/>
            </a:xfrm>
            <a:custGeom>
              <a:avLst/>
              <a:gdLst/>
              <a:ahLst/>
              <a:cxnLst/>
              <a:rect l="l" t="t" r="r" b="b"/>
              <a:pathLst>
                <a:path w="317" h="257" extrusionOk="0">
                  <a:moveTo>
                    <a:pt x="0" y="0"/>
                  </a:moveTo>
                  <a:cubicBezTo>
                    <a:pt x="11" y="5"/>
                    <a:pt x="21" y="11"/>
                    <a:pt x="31" y="16"/>
                  </a:cubicBezTo>
                  <a:lnTo>
                    <a:pt x="31" y="16"/>
                  </a:lnTo>
                  <a:cubicBezTo>
                    <a:pt x="20" y="9"/>
                    <a:pt x="10" y="3"/>
                    <a:pt x="0" y="0"/>
                  </a:cubicBezTo>
                  <a:close/>
                  <a:moveTo>
                    <a:pt x="31" y="16"/>
                  </a:moveTo>
                  <a:lnTo>
                    <a:pt x="31" y="16"/>
                  </a:lnTo>
                  <a:cubicBezTo>
                    <a:pt x="125" y="75"/>
                    <a:pt x="268" y="256"/>
                    <a:pt x="310" y="256"/>
                  </a:cubicBezTo>
                  <a:cubicBezTo>
                    <a:pt x="313" y="256"/>
                    <a:pt x="315" y="255"/>
                    <a:pt x="317" y="254"/>
                  </a:cubicBezTo>
                  <a:lnTo>
                    <a:pt x="159" y="95"/>
                  </a:lnTo>
                  <a:cubicBezTo>
                    <a:pt x="132" y="69"/>
                    <a:pt x="83" y="42"/>
                    <a:pt x="31" y="16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7" name="Google Shape;2462;p30">
              <a:extLst>
                <a:ext uri="{FF2B5EF4-FFF2-40B4-BE49-F238E27FC236}">
                  <a16:creationId xmlns:a16="http://schemas.microsoft.com/office/drawing/2014/main" xmlns="" id="{5EE715A9-7DDD-CC07-C886-F3EC7C68CF98}"/>
                </a:ext>
              </a:extLst>
            </p:cNvPr>
            <p:cNvSpPr/>
            <p:nvPr/>
          </p:nvSpPr>
          <p:spPr>
            <a:xfrm>
              <a:off x="3153749" y="2755511"/>
              <a:ext cx="5203" cy="10374"/>
            </a:xfrm>
            <a:custGeom>
              <a:avLst/>
              <a:gdLst/>
              <a:ahLst/>
              <a:cxnLst/>
              <a:rect l="l" t="t" r="r" b="b"/>
              <a:pathLst>
                <a:path w="159" h="317" extrusionOk="0">
                  <a:moveTo>
                    <a:pt x="0" y="0"/>
                  </a:moveTo>
                  <a:lnTo>
                    <a:pt x="0" y="0"/>
                  </a:lnTo>
                  <a:cubicBezTo>
                    <a:pt x="63" y="95"/>
                    <a:pt x="158" y="285"/>
                    <a:pt x="95" y="317"/>
                  </a:cubicBezTo>
                  <a:cubicBezTo>
                    <a:pt x="158" y="317"/>
                    <a:pt x="127" y="190"/>
                    <a:pt x="158" y="1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8" name="Google Shape;2463;p30">
              <a:extLst>
                <a:ext uri="{FF2B5EF4-FFF2-40B4-BE49-F238E27FC236}">
                  <a16:creationId xmlns:a16="http://schemas.microsoft.com/office/drawing/2014/main" xmlns="" id="{62292062-04C3-C90D-B433-C7353EF5D23F}"/>
                </a:ext>
              </a:extLst>
            </p:cNvPr>
            <p:cNvSpPr/>
            <p:nvPr/>
          </p:nvSpPr>
          <p:spPr>
            <a:xfrm>
              <a:off x="3158920" y="2759143"/>
              <a:ext cx="8312" cy="6741"/>
            </a:xfrm>
            <a:custGeom>
              <a:avLst/>
              <a:gdLst/>
              <a:ahLst/>
              <a:cxnLst/>
              <a:rect l="l" t="t" r="r" b="b"/>
              <a:pathLst>
                <a:path w="254" h="206" extrusionOk="0">
                  <a:moveTo>
                    <a:pt x="35" y="1"/>
                  </a:moveTo>
                  <a:cubicBezTo>
                    <a:pt x="20" y="1"/>
                    <a:pt x="9" y="7"/>
                    <a:pt x="0" y="16"/>
                  </a:cubicBezTo>
                  <a:cubicBezTo>
                    <a:pt x="95" y="79"/>
                    <a:pt x="159" y="142"/>
                    <a:pt x="254" y="206"/>
                  </a:cubicBezTo>
                  <a:cubicBezTo>
                    <a:pt x="139" y="45"/>
                    <a:pt x="74" y="1"/>
                    <a:pt x="35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9" name="Google Shape;2464;p30">
              <a:extLst>
                <a:ext uri="{FF2B5EF4-FFF2-40B4-BE49-F238E27FC236}">
                  <a16:creationId xmlns:a16="http://schemas.microsoft.com/office/drawing/2014/main" xmlns="" id="{EBD2A963-3D07-4C14-66F9-F5B1C14342D9}"/>
                </a:ext>
              </a:extLst>
            </p:cNvPr>
            <p:cNvSpPr/>
            <p:nvPr/>
          </p:nvSpPr>
          <p:spPr>
            <a:xfrm>
              <a:off x="3124723" y="2713002"/>
              <a:ext cx="16624" cy="11421"/>
            </a:xfrm>
            <a:custGeom>
              <a:avLst/>
              <a:gdLst/>
              <a:ahLst/>
              <a:cxnLst/>
              <a:rect l="l" t="t" r="r" b="b"/>
              <a:pathLst>
                <a:path w="508" h="349" extrusionOk="0">
                  <a:moveTo>
                    <a:pt x="0" y="1"/>
                  </a:moveTo>
                  <a:lnTo>
                    <a:pt x="507" y="349"/>
                  </a:lnTo>
                  <a:lnTo>
                    <a:pt x="444" y="2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0" name="Google Shape;2465;p30">
              <a:extLst>
                <a:ext uri="{FF2B5EF4-FFF2-40B4-BE49-F238E27FC236}">
                  <a16:creationId xmlns:a16="http://schemas.microsoft.com/office/drawing/2014/main" xmlns="" id="{9F98C880-85C8-59EB-2F9A-96F5473857A1}"/>
                </a:ext>
              </a:extLst>
            </p:cNvPr>
            <p:cNvSpPr/>
            <p:nvPr/>
          </p:nvSpPr>
          <p:spPr>
            <a:xfrm>
              <a:off x="3172402" y="2793832"/>
              <a:ext cx="9359" cy="5236"/>
            </a:xfrm>
            <a:custGeom>
              <a:avLst/>
              <a:gdLst/>
              <a:ahLst/>
              <a:cxnLst/>
              <a:rect l="l" t="t" r="r" b="b"/>
              <a:pathLst>
                <a:path w="286" h="160" extrusionOk="0">
                  <a:moveTo>
                    <a:pt x="0" y="1"/>
                  </a:moveTo>
                  <a:cubicBezTo>
                    <a:pt x="95" y="64"/>
                    <a:pt x="190" y="96"/>
                    <a:pt x="285" y="159"/>
                  </a:cubicBezTo>
                  <a:cubicBezTo>
                    <a:pt x="254" y="127"/>
                    <a:pt x="222" y="96"/>
                    <a:pt x="190" y="6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1" name="Google Shape;2466;p30">
              <a:extLst>
                <a:ext uri="{FF2B5EF4-FFF2-40B4-BE49-F238E27FC236}">
                  <a16:creationId xmlns:a16="http://schemas.microsoft.com/office/drawing/2014/main" xmlns="" id="{EA8E4BCF-88A2-4DDF-425F-41A35F4AE140}"/>
                </a:ext>
              </a:extLst>
            </p:cNvPr>
            <p:cNvSpPr/>
            <p:nvPr/>
          </p:nvSpPr>
          <p:spPr>
            <a:xfrm>
              <a:off x="3186899" y="2816346"/>
              <a:ext cx="12468" cy="16919"/>
            </a:xfrm>
            <a:custGeom>
              <a:avLst/>
              <a:gdLst/>
              <a:ahLst/>
              <a:cxnLst/>
              <a:rect l="l" t="t" r="r" b="b"/>
              <a:pathLst>
                <a:path w="381" h="517" extrusionOk="0">
                  <a:moveTo>
                    <a:pt x="126" y="0"/>
                  </a:moveTo>
                  <a:cubicBezTo>
                    <a:pt x="57" y="0"/>
                    <a:pt x="75" y="156"/>
                    <a:pt x="33" y="156"/>
                  </a:cubicBezTo>
                  <a:cubicBezTo>
                    <a:pt x="25" y="156"/>
                    <a:pt x="14" y="150"/>
                    <a:pt x="1" y="136"/>
                  </a:cubicBezTo>
                  <a:lnTo>
                    <a:pt x="1" y="136"/>
                  </a:lnTo>
                  <a:cubicBezTo>
                    <a:pt x="96" y="326"/>
                    <a:pt x="254" y="421"/>
                    <a:pt x="381" y="516"/>
                  </a:cubicBezTo>
                  <a:cubicBezTo>
                    <a:pt x="286" y="390"/>
                    <a:pt x="191" y="231"/>
                    <a:pt x="159" y="10"/>
                  </a:cubicBezTo>
                  <a:cubicBezTo>
                    <a:pt x="146" y="3"/>
                    <a:pt x="135" y="0"/>
                    <a:pt x="126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2" name="Google Shape;2467;p30">
              <a:extLst>
                <a:ext uri="{FF2B5EF4-FFF2-40B4-BE49-F238E27FC236}">
                  <a16:creationId xmlns:a16="http://schemas.microsoft.com/office/drawing/2014/main" xmlns="" id="{68B7EB85-73D0-7977-6DB4-19DE7D9E98F5}"/>
                </a:ext>
              </a:extLst>
            </p:cNvPr>
            <p:cNvSpPr/>
            <p:nvPr/>
          </p:nvSpPr>
          <p:spPr>
            <a:xfrm>
              <a:off x="3199335" y="2832185"/>
              <a:ext cx="7298" cy="6250"/>
            </a:xfrm>
            <a:custGeom>
              <a:avLst/>
              <a:gdLst/>
              <a:ahLst/>
              <a:cxnLst/>
              <a:rect l="l" t="t" r="r" b="b"/>
              <a:pathLst>
                <a:path w="223" h="191" extrusionOk="0">
                  <a:moveTo>
                    <a:pt x="1" y="1"/>
                  </a:moveTo>
                  <a:lnTo>
                    <a:pt x="1" y="1"/>
                  </a:lnTo>
                  <a:cubicBezTo>
                    <a:pt x="64" y="96"/>
                    <a:pt x="127" y="127"/>
                    <a:pt x="222" y="191"/>
                  </a:cubicBezTo>
                  <a:cubicBezTo>
                    <a:pt x="159" y="127"/>
                    <a:pt x="96" y="64"/>
                    <a:pt x="1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3" name="Google Shape;2468;p30">
              <a:extLst>
                <a:ext uri="{FF2B5EF4-FFF2-40B4-BE49-F238E27FC236}">
                  <a16:creationId xmlns:a16="http://schemas.microsoft.com/office/drawing/2014/main" xmlns="" id="{149B5A52-DE4F-1845-857A-506D6F690BE3}"/>
                </a:ext>
              </a:extLst>
            </p:cNvPr>
            <p:cNvSpPr/>
            <p:nvPr/>
          </p:nvSpPr>
          <p:spPr>
            <a:xfrm>
              <a:off x="3175511" y="2779335"/>
              <a:ext cx="3142" cy="9359"/>
            </a:xfrm>
            <a:custGeom>
              <a:avLst/>
              <a:gdLst/>
              <a:ahLst/>
              <a:cxnLst/>
              <a:rect l="l" t="t" r="r" b="b"/>
              <a:pathLst>
                <a:path w="96" h="286" extrusionOk="0">
                  <a:moveTo>
                    <a:pt x="32" y="0"/>
                  </a:moveTo>
                  <a:cubicBezTo>
                    <a:pt x="32" y="32"/>
                    <a:pt x="0" y="127"/>
                    <a:pt x="64" y="285"/>
                  </a:cubicBezTo>
                  <a:lnTo>
                    <a:pt x="95" y="95"/>
                  </a:lnTo>
                  <a:cubicBezTo>
                    <a:pt x="64" y="64"/>
                    <a:pt x="64" y="32"/>
                    <a:pt x="32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4" name="Google Shape;2469;p30">
              <a:extLst>
                <a:ext uri="{FF2B5EF4-FFF2-40B4-BE49-F238E27FC236}">
                  <a16:creationId xmlns:a16="http://schemas.microsoft.com/office/drawing/2014/main" xmlns="" id="{C38EB58B-A5BD-6E40-D6AD-30E2DB4818A1}"/>
                </a:ext>
              </a:extLst>
            </p:cNvPr>
            <p:cNvSpPr/>
            <p:nvPr/>
          </p:nvSpPr>
          <p:spPr>
            <a:xfrm>
              <a:off x="3178620" y="2782443"/>
              <a:ext cx="4156" cy="7298"/>
            </a:xfrm>
            <a:custGeom>
              <a:avLst/>
              <a:gdLst/>
              <a:ahLst/>
              <a:cxnLst/>
              <a:rect l="l" t="t" r="r" b="b"/>
              <a:pathLst>
                <a:path w="127" h="223" extrusionOk="0">
                  <a:moveTo>
                    <a:pt x="0" y="0"/>
                  </a:moveTo>
                  <a:cubicBezTo>
                    <a:pt x="64" y="127"/>
                    <a:pt x="127" y="190"/>
                    <a:pt x="127" y="222"/>
                  </a:cubicBezTo>
                  <a:cubicBezTo>
                    <a:pt x="127" y="190"/>
                    <a:pt x="95" y="127"/>
                    <a:pt x="0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5" name="Google Shape;2470;p30">
              <a:extLst>
                <a:ext uri="{FF2B5EF4-FFF2-40B4-BE49-F238E27FC236}">
                  <a16:creationId xmlns:a16="http://schemas.microsoft.com/office/drawing/2014/main" xmlns="" id="{0731111C-8EC6-21A7-9847-3E23E55C86BF}"/>
                </a:ext>
              </a:extLst>
            </p:cNvPr>
            <p:cNvSpPr/>
            <p:nvPr/>
          </p:nvSpPr>
          <p:spPr>
            <a:xfrm>
              <a:off x="3175511" y="2779335"/>
              <a:ext cx="1047" cy="33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0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6" name="Google Shape;2471;p30">
              <a:extLst>
                <a:ext uri="{FF2B5EF4-FFF2-40B4-BE49-F238E27FC236}">
                  <a16:creationId xmlns:a16="http://schemas.microsoft.com/office/drawing/2014/main" xmlns="" id="{C29E7A9E-BC96-2CC6-8067-FC118CE40B27}"/>
                </a:ext>
              </a:extLst>
            </p:cNvPr>
            <p:cNvSpPr/>
            <p:nvPr/>
          </p:nvSpPr>
          <p:spPr>
            <a:xfrm>
              <a:off x="3153749" y="2742945"/>
              <a:ext cx="11323" cy="5989"/>
            </a:xfrm>
            <a:custGeom>
              <a:avLst/>
              <a:gdLst/>
              <a:ahLst/>
              <a:cxnLst/>
              <a:rect l="l" t="t" r="r" b="b"/>
              <a:pathLst>
                <a:path w="346" h="183" extrusionOk="0">
                  <a:moveTo>
                    <a:pt x="0" y="4"/>
                  </a:moveTo>
                  <a:lnTo>
                    <a:pt x="0" y="4"/>
                  </a:lnTo>
                  <a:cubicBezTo>
                    <a:pt x="5" y="7"/>
                    <a:pt x="10" y="10"/>
                    <a:pt x="15" y="13"/>
                  </a:cubicBezTo>
                  <a:lnTo>
                    <a:pt x="15" y="13"/>
                  </a:lnTo>
                  <a:cubicBezTo>
                    <a:pt x="10" y="10"/>
                    <a:pt x="5" y="7"/>
                    <a:pt x="0" y="4"/>
                  </a:cubicBezTo>
                  <a:close/>
                  <a:moveTo>
                    <a:pt x="259" y="0"/>
                  </a:moveTo>
                  <a:cubicBezTo>
                    <a:pt x="200" y="0"/>
                    <a:pt x="209" y="68"/>
                    <a:pt x="150" y="68"/>
                  </a:cubicBezTo>
                  <a:cubicBezTo>
                    <a:pt x="123" y="68"/>
                    <a:pt x="82" y="54"/>
                    <a:pt x="15" y="13"/>
                  </a:cubicBezTo>
                  <a:lnTo>
                    <a:pt x="15" y="13"/>
                  </a:lnTo>
                  <a:cubicBezTo>
                    <a:pt x="112" y="74"/>
                    <a:pt x="247" y="182"/>
                    <a:pt x="304" y="182"/>
                  </a:cubicBezTo>
                  <a:cubicBezTo>
                    <a:pt x="341" y="182"/>
                    <a:pt x="346" y="137"/>
                    <a:pt x="285" y="4"/>
                  </a:cubicBezTo>
                  <a:cubicBezTo>
                    <a:pt x="275" y="2"/>
                    <a:pt x="266" y="0"/>
                    <a:pt x="259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7" name="Google Shape;2472;p30">
              <a:extLst>
                <a:ext uri="{FF2B5EF4-FFF2-40B4-BE49-F238E27FC236}">
                  <a16:creationId xmlns:a16="http://schemas.microsoft.com/office/drawing/2014/main" xmlns="" id="{50A43BC2-0629-5679-918C-673581ED3C4C}"/>
                </a:ext>
              </a:extLst>
            </p:cNvPr>
            <p:cNvSpPr/>
            <p:nvPr/>
          </p:nvSpPr>
          <p:spPr>
            <a:xfrm>
              <a:off x="3168246" y="2762743"/>
              <a:ext cx="8312" cy="9359"/>
            </a:xfrm>
            <a:custGeom>
              <a:avLst/>
              <a:gdLst/>
              <a:ahLst/>
              <a:cxnLst/>
              <a:rect l="l" t="t" r="r" b="b"/>
              <a:pathLst>
                <a:path w="254" h="286" extrusionOk="0">
                  <a:moveTo>
                    <a:pt x="95" y="1"/>
                  </a:moveTo>
                  <a:cubicBezTo>
                    <a:pt x="70" y="26"/>
                    <a:pt x="65" y="73"/>
                    <a:pt x="31" y="73"/>
                  </a:cubicBezTo>
                  <a:cubicBezTo>
                    <a:pt x="22" y="73"/>
                    <a:pt x="13" y="70"/>
                    <a:pt x="0" y="64"/>
                  </a:cubicBezTo>
                  <a:lnTo>
                    <a:pt x="0" y="64"/>
                  </a:lnTo>
                  <a:lnTo>
                    <a:pt x="254" y="28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8" name="Google Shape;2473;p30">
              <a:extLst>
                <a:ext uri="{FF2B5EF4-FFF2-40B4-BE49-F238E27FC236}">
                  <a16:creationId xmlns:a16="http://schemas.microsoft.com/office/drawing/2014/main" xmlns="" id="{682918DD-53FB-072C-D25F-8C3B104BAFD5}"/>
                </a:ext>
              </a:extLst>
            </p:cNvPr>
            <p:cNvSpPr/>
            <p:nvPr/>
          </p:nvSpPr>
          <p:spPr>
            <a:xfrm>
              <a:off x="3177573" y="2772070"/>
              <a:ext cx="3142" cy="3142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1" y="1"/>
                  </a:moveTo>
                  <a:lnTo>
                    <a:pt x="64" y="96"/>
                  </a:lnTo>
                  <a:lnTo>
                    <a:pt x="96" y="96"/>
                  </a:lnTo>
                  <a:cubicBezTo>
                    <a:pt x="64" y="64"/>
                    <a:pt x="32" y="32"/>
                    <a:pt x="1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9" name="Google Shape;2474;p30">
              <a:extLst>
                <a:ext uri="{FF2B5EF4-FFF2-40B4-BE49-F238E27FC236}">
                  <a16:creationId xmlns:a16="http://schemas.microsoft.com/office/drawing/2014/main" xmlns="" id="{F027277A-40C6-2646-B4AB-053AA72E4E3E}"/>
                </a:ext>
              </a:extLst>
            </p:cNvPr>
            <p:cNvSpPr/>
            <p:nvPr/>
          </p:nvSpPr>
          <p:spPr>
            <a:xfrm>
              <a:off x="3199204" y="2816542"/>
              <a:ext cx="11552" cy="15675"/>
            </a:xfrm>
            <a:custGeom>
              <a:avLst/>
              <a:gdLst/>
              <a:ahLst/>
              <a:cxnLst/>
              <a:rect l="l" t="t" r="r" b="b"/>
              <a:pathLst>
                <a:path w="353" h="479" extrusionOk="0">
                  <a:moveTo>
                    <a:pt x="74" y="1"/>
                  </a:moveTo>
                  <a:cubicBezTo>
                    <a:pt x="29" y="1"/>
                    <a:pt x="0" y="17"/>
                    <a:pt x="68" y="130"/>
                  </a:cubicBezTo>
                  <a:cubicBezTo>
                    <a:pt x="195" y="225"/>
                    <a:pt x="290" y="352"/>
                    <a:pt x="353" y="479"/>
                  </a:cubicBezTo>
                  <a:cubicBezTo>
                    <a:pt x="321" y="320"/>
                    <a:pt x="226" y="130"/>
                    <a:pt x="131" y="4"/>
                  </a:cubicBezTo>
                  <a:cubicBezTo>
                    <a:pt x="113" y="4"/>
                    <a:pt x="92" y="1"/>
                    <a:pt x="74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0" name="Google Shape;2475;p30">
              <a:extLst>
                <a:ext uri="{FF2B5EF4-FFF2-40B4-BE49-F238E27FC236}">
                  <a16:creationId xmlns:a16="http://schemas.microsoft.com/office/drawing/2014/main" xmlns="" id="{1252C8C1-BFA1-8B3F-7F93-B582DA158311}"/>
                </a:ext>
              </a:extLst>
            </p:cNvPr>
            <p:cNvSpPr/>
            <p:nvPr/>
          </p:nvSpPr>
          <p:spPr>
            <a:xfrm>
              <a:off x="3191055" y="2801685"/>
              <a:ext cx="1047" cy="491"/>
            </a:xfrm>
            <a:custGeom>
              <a:avLst/>
              <a:gdLst/>
              <a:ahLst/>
              <a:cxnLst/>
              <a:rect l="l" t="t" r="r" b="b"/>
              <a:pathLst>
                <a:path w="32" h="15" extrusionOk="0">
                  <a:moveTo>
                    <a:pt x="22" y="0"/>
                  </a:moveTo>
                  <a:cubicBezTo>
                    <a:pt x="18" y="0"/>
                    <a:pt x="11" y="4"/>
                    <a:pt x="0" y="14"/>
                  </a:cubicBezTo>
                  <a:lnTo>
                    <a:pt x="32" y="14"/>
                  </a:lnTo>
                  <a:cubicBezTo>
                    <a:pt x="32" y="14"/>
                    <a:pt x="32" y="0"/>
                    <a:pt x="22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1" name="Google Shape;2476;p30">
              <a:extLst>
                <a:ext uri="{FF2B5EF4-FFF2-40B4-BE49-F238E27FC236}">
                  <a16:creationId xmlns:a16="http://schemas.microsoft.com/office/drawing/2014/main" xmlns="" id="{2904900E-91E8-5105-7CA4-39C1A314AE32}"/>
                </a:ext>
              </a:extLst>
            </p:cNvPr>
            <p:cNvSpPr/>
            <p:nvPr/>
          </p:nvSpPr>
          <p:spPr>
            <a:xfrm>
              <a:off x="3234579" y="2878817"/>
              <a:ext cx="33" cy="1080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0" y="32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2" name="Google Shape;2477;p30">
              <a:extLst>
                <a:ext uri="{FF2B5EF4-FFF2-40B4-BE49-F238E27FC236}">
                  <a16:creationId xmlns:a16="http://schemas.microsoft.com/office/drawing/2014/main" xmlns="" id="{85D0F303-2DB8-EB27-649B-A4A41D0F6F94}"/>
                </a:ext>
              </a:extLst>
            </p:cNvPr>
            <p:cNvSpPr/>
            <p:nvPr/>
          </p:nvSpPr>
          <p:spPr>
            <a:xfrm>
              <a:off x="3197273" y="2808361"/>
              <a:ext cx="7265" cy="8312"/>
            </a:xfrm>
            <a:custGeom>
              <a:avLst/>
              <a:gdLst/>
              <a:ahLst/>
              <a:cxnLst/>
              <a:rect l="l" t="t" r="r" b="b"/>
              <a:pathLst>
                <a:path w="222" h="254" extrusionOk="0">
                  <a:moveTo>
                    <a:pt x="0" y="0"/>
                  </a:moveTo>
                  <a:lnTo>
                    <a:pt x="0" y="0"/>
                  </a:lnTo>
                  <a:cubicBezTo>
                    <a:pt x="64" y="64"/>
                    <a:pt x="127" y="159"/>
                    <a:pt x="190" y="254"/>
                  </a:cubicBezTo>
                  <a:cubicBezTo>
                    <a:pt x="222" y="254"/>
                    <a:pt x="222" y="254"/>
                    <a:pt x="190" y="222"/>
                  </a:cubicBezTo>
                  <a:cubicBezTo>
                    <a:pt x="127" y="64"/>
                    <a:pt x="64" y="32"/>
                    <a:pt x="0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3" name="Google Shape;2478;p30">
              <a:extLst>
                <a:ext uri="{FF2B5EF4-FFF2-40B4-BE49-F238E27FC236}">
                  <a16:creationId xmlns:a16="http://schemas.microsoft.com/office/drawing/2014/main" xmlns="" id="{200F8FF7-FAF9-646A-6600-1DB6557A091E}"/>
                </a:ext>
              </a:extLst>
            </p:cNvPr>
            <p:cNvSpPr/>
            <p:nvPr/>
          </p:nvSpPr>
          <p:spPr>
            <a:xfrm>
              <a:off x="3213832" y="2842558"/>
              <a:ext cx="2127" cy="7265"/>
            </a:xfrm>
            <a:custGeom>
              <a:avLst/>
              <a:gdLst/>
              <a:ahLst/>
              <a:cxnLst/>
              <a:rect l="l" t="t" r="r" b="b"/>
              <a:pathLst>
                <a:path w="65" h="222" extrusionOk="0">
                  <a:moveTo>
                    <a:pt x="1" y="0"/>
                  </a:moveTo>
                  <a:cubicBezTo>
                    <a:pt x="1" y="64"/>
                    <a:pt x="1" y="222"/>
                    <a:pt x="64" y="222"/>
                  </a:cubicBezTo>
                  <a:cubicBezTo>
                    <a:pt x="33" y="159"/>
                    <a:pt x="33" y="64"/>
                    <a:pt x="1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4" name="Google Shape;2479;p30">
              <a:extLst>
                <a:ext uri="{FF2B5EF4-FFF2-40B4-BE49-F238E27FC236}">
                  <a16:creationId xmlns:a16="http://schemas.microsoft.com/office/drawing/2014/main" xmlns="" id="{DDFBAC90-29BC-7593-8309-1E9F687ADEFA}"/>
                </a:ext>
              </a:extLst>
            </p:cNvPr>
            <p:cNvSpPr/>
            <p:nvPr/>
          </p:nvSpPr>
          <p:spPr>
            <a:xfrm>
              <a:off x="3191055" y="2804205"/>
              <a:ext cx="1047" cy="1244"/>
            </a:xfrm>
            <a:custGeom>
              <a:avLst/>
              <a:gdLst/>
              <a:ahLst/>
              <a:cxnLst/>
              <a:rect l="l" t="t" r="r" b="b"/>
              <a:pathLst>
                <a:path w="32" h="38" extrusionOk="0">
                  <a:moveTo>
                    <a:pt x="0" y="0"/>
                  </a:moveTo>
                  <a:cubicBezTo>
                    <a:pt x="0" y="27"/>
                    <a:pt x="6" y="37"/>
                    <a:pt x="12" y="37"/>
                  </a:cubicBezTo>
                  <a:cubicBezTo>
                    <a:pt x="21" y="37"/>
                    <a:pt x="32" y="19"/>
                    <a:pt x="32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5" name="Google Shape;2480;p30">
              <a:extLst>
                <a:ext uri="{FF2B5EF4-FFF2-40B4-BE49-F238E27FC236}">
                  <a16:creationId xmlns:a16="http://schemas.microsoft.com/office/drawing/2014/main" xmlns="" id="{78967A4F-CA63-C8DB-DA15-DA9B85F1508B}"/>
                </a:ext>
              </a:extLst>
            </p:cNvPr>
            <p:cNvSpPr/>
            <p:nvPr/>
          </p:nvSpPr>
          <p:spPr>
            <a:xfrm>
              <a:off x="3192070" y="2802144"/>
              <a:ext cx="5236" cy="6250"/>
            </a:xfrm>
            <a:custGeom>
              <a:avLst/>
              <a:gdLst/>
              <a:ahLst/>
              <a:cxnLst/>
              <a:rect l="l" t="t" r="r" b="b"/>
              <a:pathLst>
                <a:path w="160" h="191" extrusionOk="0">
                  <a:moveTo>
                    <a:pt x="1" y="0"/>
                  </a:moveTo>
                  <a:cubicBezTo>
                    <a:pt x="1" y="32"/>
                    <a:pt x="1" y="63"/>
                    <a:pt x="1" y="63"/>
                  </a:cubicBezTo>
                  <a:cubicBezTo>
                    <a:pt x="64" y="127"/>
                    <a:pt x="96" y="159"/>
                    <a:pt x="159" y="190"/>
                  </a:cubicBezTo>
                  <a:cubicBezTo>
                    <a:pt x="96" y="127"/>
                    <a:pt x="64" y="63"/>
                    <a:pt x="1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6" name="Google Shape;2481;p30">
              <a:extLst>
                <a:ext uri="{FF2B5EF4-FFF2-40B4-BE49-F238E27FC236}">
                  <a16:creationId xmlns:a16="http://schemas.microsoft.com/office/drawing/2014/main" xmlns="" id="{18120BD2-F7BF-C5D8-A3AC-83D5899610BF}"/>
                </a:ext>
              </a:extLst>
            </p:cNvPr>
            <p:cNvSpPr/>
            <p:nvPr/>
          </p:nvSpPr>
          <p:spPr>
            <a:xfrm>
              <a:off x="3235594" y="2860590"/>
              <a:ext cx="37372" cy="34950"/>
            </a:xfrm>
            <a:custGeom>
              <a:avLst/>
              <a:gdLst/>
              <a:ahLst/>
              <a:cxnLst/>
              <a:rect l="l" t="t" r="r" b="b"/>
              <a:pathLst>
                <a:path w="1142" h="1068" extrusionOk="0">
                  <a:moveTo>
                    <a:pt x="491" y="0"/>
                  </a:moveTo>
                  <a:cubicBezTo>
                    <a:pt x="291" y="0"/>
                    <a:pt x="99" y="288"/>
                    <a:pt x="1" y="558"/>
                  </a:cubicBezTo>
                  <a:cubicBezTo>
                    <a:pt x="7" y="558"/>
                    <a:pt x="15" y="556"/>
                    <a:pt x="25" y="556"/>
                  </a:cubicBezTo>
                  <a:cubicBezTo>
                    <a:pt x="63" y="556"/>
                    <a:pt x="134" y="577"/>
                    <a:pt x="286" y="779"/>
                  </a:cubicBezTo>
                  <a:cubicBezTo>
                    <a:pt x="313" y="670"/>
                    <a:pt x="222" y="204"/>
                    <a:pt x="341" y="204"/>
                  </a:cubicBezTo>
                  <a:cubicBezTo>
                    <a:pt x="359" y="204"/>
                    <a:pt x="383" y="215"/>
                    <a:pt x="413" y="241"/>
                  </a:cubicBezTo>
                  <a:cubicBezTo>
                    <a:pt x="634" y="621"/>
                    <a:pt x="476" y="589"/>
                    <a:pt x="508" y="811"/>
                  </a:cubicBezTo>
                  <a:cubicBezTo>
                    <a:pt x="523" y="769"/>
                    <a:pt x="545" y="753"/>
                    <a:pt x="571" y="753"/>
                  </a:cubicBezTo>
                  <a:cubicBezTo>
                    <a:pt x="684" y="753"/>
                    <a:pt x="881" y="1067"/>
                    <a:pt x="1052" y="1067"/>
                  </a:cubicBezTo>
                  <a:cubicBezTo>
                    <a:pt x="1083" y="1067"/>
                    <a:pt x="1113" y="1057"/>
                    <a:pt x="1141" y="1033"/>
                  </a:cubicBezTo>
                  <a:lnTo>
                    <a:pt x="919" y="716"/>
                  </a:lnTo>
                  <a:cubicBezTo>
                    <a:pt x="924" y="711"/>
                    <a:pt x="931" y="709"/>
                    <a:pt x="938" y="709"/>
                  </a:cubicBezTo>
                  <a:cubicBezTo>
                    <a:pt x="961" y="709"/>
                    <a:pt x="994" y="728"/>
                    <a:pt x="1017" y="728"/>
                  </a:cubicBezTo>
                  <a:cubicBezTo>
                    <a:pt x="1034" y="728"/>
                    <a:pt x="1046" y="718"/>
                    <a:pt x="1046" y="684"/>
                  </a:cubicBezTo>
                  <a:lnTo>
                    <a:pt x="1046" y="684"/>
                  </a:lnTo>
                  <a:cubicBezTo>
                    <a:pt x="1040" y="686"/>
                    <a:pt x="1033" y="687"/>
                    <a:pt x="1026" y="687"/>
                  </a:cubicBezTo>
                  <a:cubicBezTo>
                    <a:pt x="894" y="687"/>
                    <a:pt x="666" y="413"/>
                    <a:pt x="666" y="83"/>
                  </a:cubicBezTo>
                  <a:cubicBezTo>
                    <a:pt x="608" y="25"/>
                    <a:pt x="549" y="0"/>
                    <a:pt x="491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7" name="Google Shape;2482;p30">
              <a:extLst>
                <a:ext uri="{FF2B5EF4-FFF2-40B4-BE49-F238E27FC236}">
                  <a16:creationId xmlns:a16="http://schemas.microsoft.com/office/drawing/2014/main" xmlns="" id="{DC6076B8-20E7-5C24-6FDE-BD84F98E0408}"/>
                </a:ext>
              </a:extLst>
            </p:cNvPr>
            <p:cNvSpPr/>
            <p:nvPr/>
          </p:nvSpPr>
          <p:spPr>
            <a:xfrm>
              <a:off x="3225253" y="2858103"/>
              <a:ext cx="9359" cy="20748"/>
            </a:xfrm>
            <a:custGeom>
              <a:avLst/>
              <a:gdLst/>
              <a:ahLst/>
              <a:cxnLst/>
              <a:rect l="l" t="t" r="r" b="b"/>
              <a:pathLst>
                <a:path w="286" h="634" extrusionOk="0">
                  <a:moveTo>
                    <a:pt x="0" y="0"/>
                  </a:moveTo>
                  <a:lnTo>
                    <a:pt x="0" y="0"/>
                  </a:lnTo>
                  <a:cubicBezTo>
                    <a:pt x="64" y="127"/>
                    <a:pt x="32" y="254"/>
                    <a:pt x="32" y="475"/>
                  </a:cubicBezTo>
                  <a:cubicBezTo>
                    <a:pt x="159" y="634"/>
                    <a:pt x="222" y="634"/>
                    <a:pt x="285" y="634"/>
                  </a:cubicBezTo>
                  <a:cubicBezTo>
                    <a:pt x="190" y="444"/>
                    <a:pt x="127" y="254"/>
                    <a:pt x="32" y="64"/>
                  </a:cubicBezTo>
                  <a:lnTo>
                    <a:pt x="32" y="64"/>
                  </a:lnTo>
                  <a:lnTo>
                    <a:pt x="64" y="95"/>
                  </a:lnTo>
                  <a:cubicBezTo>
                    <a:pt x="64" y="64"/>
                    <a:pt x="32" y="32"/>
                    <a:pt x="0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8" name="Google Shape;2483;p30">
              <a:extLst>
                <a:ext uri="{FF2B5EF4-FFF2-40B4-BE49-F238E27FC236}">
                  <a16:creationId xmlns:a16="http://schemas.microsoft.com/office/drawing/2014/main" xmlns="" id="{7D7D3BDF-3CC9-4BC7-9287-0E1BD9A9429A}"/>
                </a:ext>
              </a:extLst>
            </p:cNvPr>
            <p:cNvSpPr/>
            <p:nvPr/>
          </p:nvSpPr>
          <p:spPr>
            <a:xfrm>
              <a:off x="3210723" y="2831138"/>
              <a:ext cx="19733" cy="26998"/>
            </a:xfrm>
            <a:custGeom>
              <a:avLst/>
              <a:gdLst/>
              <a:ahLst/>
              <a:cxnLst/>
              <a:rect l="l" t="t" r="r" b="b"/>
              <a:pathLst>
                <a:path w="603" h="825" extrusionOk="0">
                  <a:moveTo>
                    <a:pt x="223" y="1"/>
                  </a:moveTo>
                  <a:lnTo>
                    <a:pt x="223" y="1"/>
                  </a:lnTo>
                  <a:cubicBezTo>
                    <a:pt x="324" y="163"/>
                    <a:pt x="344" y="209"/>
                    <a:pt x="329" y="209"/>
                  </a:cubicBezTo>
                  <a:cubicBezTo>
                    <a:pt x="310" y="209"/>
                    <a:pt x="235" y="138"/>
                    <a:pt x="195" y="138"/>
                  </a:cubicBezTo>
                  <a:cubicBezTo>
                    <a:pt x="167" y="138"/>
                    <a:pt x="156" y="172"/>
                    <a:pt x="191" y="286"/>
                  </a:cubicBezTo>
                  <a:cubicBezTo>
                    <a:pt x="128" y="223"/>
                    <a:pt x="64" y="128"/>
                    <a:pt x="1" y="33"/>
                  </a:cubicBezTo>
                  <a:lnTo>
                    <a:pt x="1" y="33"/>
                  </a:lnTo>
                  <a:cubicBezTo>
                    <a:pt x="64" y="128"/>
                    <a:pt x="96" y="254"/>
                    <a:pt x="96" y="349"/>
                  </a:cubicBezTo>
                  <a:lnTo>
                    <a:pt x="96" y="318"/>
                  </a:lnTo>
                  <a:lnTo>
                    <a:pt x="444" y="824"/>
                  </a:lnTo>
                  <a:cubicBezTo>
                    <a:pt x="413" y="698"/>
                    <a:pt x="349" y="539"/>
                    <a:pt x="191" y="318"/>
                  </a:cubicBezTo>
                  <a:lnTo>
                    <a:pt x="191" y="318"/>
                  </a:lnTo>
                  <a:cubicBezTo>
                    <a:pt x="214" y="376"/>
                    <a:pt x="216" y="396"/>
                    <a:pt x="208" y="396"/>
                  </a:cubicBezTo>
                  <a:cubicBezTo>
                    <a:pt x="193" y="396"/>
                    <a:pt x="148" y="338"/>
                    <a:pt x="128" y="318"/>
                  </a:cubicBezTo>
                  <a:lnTo>
                    <a:pt x="191" y="318"/>
                  </a:lnTo>
                  <a:cubicBezTo>
                    <a:pt x="296" y="318"/>
                    <a:pt x="430" y="430"/>
                    <a:pt x="517" y="430"/>
                  </a:cubicBezTo>
                  <a:cubicBezTo>
                    <a:pt x="560" y="430"/>
                    <a:pt x="592" y="402"/>
                    <a:pt x="603" y="318"/>
                  </a:cubicBezTo>
                  <a:cubicBezTo>
                    <a:pt x="413" y="1"/>
                    <a:pt x="381" y="159"/>
                    <a:pt x="223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9" name="Google Shape;2484;p30">
              <a:extLst>
                <a:ext uri="{FF2B5EF4-FFF2-40B4-BE49-F238E27FC236}">
                  <a16:creationId xmlns:a16="http://schemas.microsoft.com/office/drawing/2014/main" xmlns="" id="{B3164305-499D-1E05-63C0-698A9D76E43F}"/>
                </a:ext>
              </a:extLst>
            </p:cNvPr>
            <p:cNvSpPr/>
            <p:nvPr/>
          </p:nvSpPr>
          <p:spPr>
            <a:xfrm>
              <a:off x="3176526" y="2745137"/>
              <a:ext cx="1407" cy="1734"/>
            </a:xfrm>
            <a:custGeom>
              <a:avLst/>
              <a:gdLst/>
              <a:ahLst/>
              <a:cxnLst/>
              <a:rect l="l" t="t" r="r" b="b"/>
              <a:pathLst>
                <a:path w="43" h="53" extrusionOk="0">
                  <a:moveTo>
                    <a:pt x="1" y="0"/>
                  </a:moveTo>
                  <a:cubicBezTo>
                    <a:pt x="32" y="32"/>
                    <a:pt x="1" y="32"/>
                    <a:pt x="1" y="32"/>
                  </a:cubicBezTo>
                  <a:cubicBezTo>
                    <a:pt x="14" y="45"/>
                    <a:pt x="27" y="53"/>
                    <a:pt x="33" y="53"/>
                  </a:cubicBezTo>
                  <a:cubicBezTo>
                    <a:pt x="42" y="53"/>
                    <a:pt x="38" y="37"/>
                    <a:pt x="1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0" name="Google Shape;2485;p30">
              <a:extLst>
                <a:ext uri="{FF2B5EF4-FFF2-40B4-BE49-F238E27FC236}">
                  <a16:creationId xmlns:a16="http://schemas.microsoft.com/office/drawing/2014/main" xmlns="" id="{658FEF42-E54A-D0F6-296A-B2863AE622E5}"/>
                </a:ext>
              </a:extLst>
            </p:cNvPr>
            <p:cNvSpPr/>
            <p:nvPr/>
          </p:nvSpPr>
          <p:spPr>
            <a:xfrm>
              <a:off x="3170504" y="2744319"/>
              <a:ext cx="11159" cy="23726"/>
            </a:xfrm>
            <a:custGeom>
              <a:avLst/>
              <a:gdLst/>
              <a:ahLst/>
              <a:cxnLst/>
              <a:rect l="l" t="t" r="r" b="b"/>
              <a:pathLst>
                <a:path w="341" h="725" extrusionOk="0">
                  <a:moveTo>
                    <a:pt x="40" y="0"/>
                  </a:moveTo>
                  <a:cubicBezTo>
                    <a:pt x="8" y="0"/>
                    <a:pt x="1" y="37"/>
                    <a:pt x="58" y="152"/>
                  </a:cubicBezTo>
                  <a:lnTo>
                    <a:pt x="90" y="184"/>
                  </a:lnTo>
                  <a:cubicBezTo>
                    <a:pt x="214" y="357"/>
                    <a:pt x="279" y="608"/>
                    <a:pt x="287" y="694"/>
                  </a:cubicBezTo>
                  <a:lnTo>
                    <a:pt x="287" y="694"/>
                  </a:lnTo>
                  <a:cubicBezTo>
                    <a:pt x="316" y="580"/>
                    <a:pt x="341" y="484"/>
                    <a:pt x="312" y="279"/>
                  </a:cubicBezTo>
                  <a:cubicBezTo>
                    <a:pt x="280" y="247"/>
                    <a:pt x="217" y="247"/>
                    <a:pt x="121" y="152"/>
                  </a:cubicBezTo>
                  <a:cubicBezTo>
                    <a:pt x="90" y="89"/>
                    <a:pt x="98" y="73"/>
                    <a:pt x="118" y="73"/>
                  </a:cubicBezTo>
                  <a:cubicBezTo>
                    <a:pt x="137" y="73"/>
                    <a:pt x="169" y="89"/>
                    <a:pt x="185" y="89"/>
                  </a:cubicBezTo>
                  <a:cubicBezTo>
                    <a:pt x="150" y="54"/>
                    <a:pt x="78" y="0"/>
                    <a:pt x="40" y="0"/>
                  </a:cubicBezTo>
                  <a:close/>
                  <a:moveTo>
                    <a:pt x="287" y="694"/>
                  </a:moveTo>
                  <a:lnTo>
                    <a:pt x="287" y="694"/>
                  </a:lnTo>
                  <a:cubicBezTo>
                    <a:pt x="285" y="703"/>
                    <a:pt x="282" y="713"/>
                    <a:pt x="280" y="722"/>
                  </a:cubicBezTo>
                  <a:cubicBezTo>
                    <a:pt x="281" y="723"/>
                    <a:pt x="282" y="724"/>
                    <a:pt x="283" y="724"/>
                  </a:cubicBezTo>
                  <a:cubicBezTo>
                    <a:pt x="288" y="724"/>
                    <a:pt x="289" y="713"/>
                    <a:pt x="287" y="694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1" name="Google Shape;2486;p30">
              <a:extLst>
                <a:ext uri="{FF2B5EF4-FFF2-40B4-BE49-F238E27FC236}">
                  <a16:creationId xmlns:a16="http://schemas.microsoft.com/office/drawing/2014/main" xmlns="" id="{964A3510-5445-D0A7-56F8-C2C0CF8288CE}"/>
                </a:ext>
              </a:extLst>
            </p:cNvPr>
            <p:cNvSpPr/>
            <p:nvPr/>
          </p:nvSpPr>
          <p:spPr>
            <a:xfrm>
              <a:off x="3202444" y="2796024"/>
              <a:ext cx="11421" cy="13385"/>
            </a:xfrm>
            <a:custGeom>
              <a:avLst/>
              <a:gdLst/>
              <a:ahLst/>
              <a:cxnLst/>
              <a:rect l="l" t="t" r="r" b="b"/>
              <a:pathLst>
                <a:path w="349" h="409" extrusionOk="0">
                  <a:moveTo>
                    <a:pt x="97" y="1"/>
                  </a:moveTo>
                  <a:cubicBezTo>
                    <a:pt x="60" y="1"/>
                    <a:pt x="30" y="29"/>
                    <a:pt x="1" y="29"/>
                  </a:cubicBezTo>
                  <a:cubicBezTo>
                    <a:pt x="127" y="155"/>
                    <a:pt x="254" y="282"/>
                    <a:pt x="349" y="409"/>
                  </a:cubicBezTo>
                  <a:lnTo>
                    <a:pt x="317" y="124"/>
                  </a:lnTo>
                  <a:lnTo>
                    <a:pt x="254" y="187"/>
                  </a:lnTo>
                  <a:cubicBezTo>
                    <a:pt x="187" y="36"/>
                    <a:pt x="138" y="1"/>
                    <a:pt x="97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2" name="Google Shape;2487;p30">
              <a:extLst>
                <a:ext uri="{FF2B5EF4-FFF2-40B4-BE49-F238E27FC236}">
                  <a16:creationId xmlns:a16="http://schemas.microsoft.com/office/drawing/2014/main" xmlns="" id="{07423D98-F737-1BC1-7EA4-C741E7C47E1F}"/>
                </a:ext>
              </a:extLst>
            </p:cNvPr>
            <p:cNvSpPr/>
            <p:nvPr/>
          </p:nvSpPr>
          <p:spPr>
            <a:xfrm>
              <a:off x="3227314" y="2882973"/>
              <a:ext cx="10407" cy="5203"/>
            </a:xfrm>
            <a:custGeom>
              <a:avLst/>
              <a:gdLst/>
              <a:ahLst/>
              <a:cxnLst/>
              <a:rect l="l" t="t" r="r" b="b"/>
              <a:pathLst>
                <a:path w="318" h="159" extrusionOk="0">
                  <a:moveTo>
                    <a:pt x="1" y="0"/>
                  </a:moveTo>
                  <a:lnTo>
                    <a:pt x="317" y="159"/>
                  </a:lnTo>
                  <a:lnTo>
                    <a:pt x="317" y="159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3" name="Google Shape;2488;p30">
              <a:extLst>
                <a:ext uri="{FF2B5EF4-FFF2-40B4-BE49-F238E27FC236}">
                  <a16:creationId xmlns:a16="http://schemas.microsoft.com/office/drawing/2014/main" xmlns="" id="{DEDD609E-F07D-A686-BC92-211257E4BB92}"/>
                </a:ext>
              </a:extLst>
            </p:cNvPr>
            <p:cNvSpPr/>
            <p:nvPr/>
          </p:nvSpPr>
          <p:spPr>
            <a:xfrm>
              <a:off x="3236641" y="2901626"/>
              <a:ext cx="4189" cy="5203"/>
            </a:xfrm>
            <a:custGeom>
              <a:avLst/>
              <a:gdLst/>
              <a:ahLst/>
              <a:cxnLst/>
              <a:rect l="l" t="t" r="r" b="b"/>
              <a:pathLst>
                <a:path w="128" h="159" extrusionOk="0">
                  <a:moveTo>
                    <a:pt x="127" y="0"/>
                  </a:moveTo>
                  <a:lnTo>
                    <a:pt x="1" y="32"/>
                  </a:lnTo>
                  <a:lnTo>
                    <a:pt x="127" y="159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4" name="Google Shape;2489;p30">
              <a:extLst>
                <a:ext uri="{FF2B5EF4-FFF2-40B4-BE49-F238E27FC236}">
                  <a16:creationId xmlns:a16="http://schemas.microsoft.com/office/drawing/2014/main" xmlns="" id="{04C2FA0B-F635-6B05-3AAB-B806BB9C8D54}"/>
                </a:ext>
              </a:extLst>
            </p:cNvPr>
            <p:cNvSpPr/>
            <p:nvPr/>
          </p:nvSpPr>
          <p:spPr>
            <a:xfrm>
              <a:off x="2327748" y="3198013"/>
              <a:ext cx="4189" cy="3142"/>
            </a:xfrm>
            <a:custGeom>
              <a:avLst/>
              <a:gdLst/>
              <a:ahLst/>
              <a:cxnLst/>
              <a:rect l="l" t="t" r="r" b="b"/>
              <a:pathLst>
                <a:path w="128" h="96" extrusionOk="0">
                  <a:moveTo>
                    <a:pt x="1" y="1"/>
                  </a:moveTo>
                  <a:lnTo>
                    <a:pt x="128" y="96"/>
                  </a:lnTo>
                  <a:cubicBezTo>
                    <a:pt x="96" y="64"/>
                    <a:pt x="64" y="32"/>
                    <a:pt x="1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5" name="Google Shape;2490;p30">
              <a:extLst>
                <a:ext uri="{FF2B5EF4-FFF2-40B4-BE49-F238E27FC236}">
                  <a16:creationId xmlns:a16="http://schemas.microsoft.com/office/drawing/2014/main" xmlns="" id="{377AE78A-4B06-C6C9-9417-B7F124C8C86C}"/>
                </a:ext>
              </a:extLst>
            </p:cNvPr>
            <p:cNvSpPr/>
            <p:nvPr/>
          </p:nvSpPr>
          <p:spPr>
            <a:xfrm>
              <a:off x="2359164" y="3227629"/>
              <a:ext cx="2814" cy="1505"/>
            </a:xfrm>
            <a:custGeom>
              <a:avLst/>
              <a:gdLst/>
              <a:ahLst/>
              <a:cxnLst/>
              <a:rect l="l" t="t" r="r" b="b"/>
              <a:pathLst>
                <a:path w="86" h="46" extrusionOk="0">
                  <a:moveTo>
                    <a:pt x="39" y="1"/>
                  </a:moveTo>
                  <a:cubicBezTo>
                    <a:pt x="9" y="1"/>
                    <a:pt x="0" y="23"/>
                    <a:pt x="23" y="46"/>
                  </a:cubicBezTo>
                  <a:lnTo>
                    <a:pt x="86" y="14"/>
                  </a:lnTo>
                  <a:cubicBezTo>
                    <a:pt x="67" y="5"/>
                    <a:pt x="52" y="1"/>
                    <a:pt x="39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6" name="Google Shape;2491;p30">
              <a:extLst>
                <a:ext uri="{FF2B5EF4-FFF2-40B4-BE49-F238E27FC236}">
                  <a16:creationId xmlns:a16="http://schemas.microsoft.com/office/drawing/2014/main" xmlns="" id="{89EF89C2-5C5E-4203-622B-D75DD05309C6}"/>
                </a:ext>
              </a:extLst>
            </p:cNvPr>
            <p:cNvSpPr/>
            <p:nvPr/>
          </p:nvSpPr>
          <p:spPr>
            <a:xfrm>
              <a:off x="2999322" y="3290264"/>
              <a:ext cx="16624" cy="4156"/>
            </a:xfrm>
            <a:custGeom>
              <a:avLst/>
              <a:gdLst/>
              <a:ahLst/>
              <a:cxnLst/>
              <a:rect l="l" t="t" r="r" b="b"/>
              <a:pathLst>
                <a:path w="508" h="127" extrusionOk="0">
                  <a:moveTo>
                    <a:pt x="507" y="0"/>
                  </a:moveTo>
                  <a:cubicBezTo>
                    <a:pt x="254" y="32"/>
                    <a:pt x="0" y="0"/>
                    <a:pt x="64" y="64"/>
                  </a:cubicBezTo>
                  <a:lnTo>
                    <a:pt x="127" y="127"/>
                  </a:lnTo>
                  <a:cubicBezTo>
                    <a:pt x="285" y="64"/>
                    <a:pt x="380" y="32"/>
                    <a:pt x="507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7" name="Google Shape;2492;p30">
              <a:extLst>
                <a:ext uri="{FF2B5EF4-FFF2-40B4-BE49-F238E27FC236}">
                  <a16:creationId xmlns:a16="http://schemas.microsoft.com/office/drawing/2014/main" xmlns="" id="{22B69CBE-06D9-1975-875B-C06375A29C88}"/>
                </a:ext>
              </a:extLst>
            </p:cNvPr>
            <p:cNvSpPr/>
            <p:nvPr/>
          </p:nvSpPr>
          <p:spPr>
            <a:xfrm>
              <a:off x="2646944" y="3331693"/>
              <a:ext cx="7298" cy="1080"/>
            </a:xfrm>
            <a:custGeom>
              <a:avLst/>
              <a:gdLst/>
              <a:ahLst/>
              <a:cxnLst/>
              <a:rect l="l" t="t" r="r" b="b"/>
              <a:pathLst>
                <a:path w="223" h="33" extrusionOk="0">
                  <a:moveTo>
                    <a:pt x="1" y="1"/>
                  </a:moveTo>
                  <a:cubicBezTo>
                    <a:pt x="1" y="33"/>
                    <a:pt x="33" y="33"/>
                    <a:pt x="64" y="33"/>
                  </a:cubicBezTo>
                  <a:cubicBezTo>
                    <a:pt x="128" y="33"/>
                    <a:pt x="159" y="1"/>
                    <a:pt x="223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8" name="Google Shape;2493;p30">
              <a:extLst>
                <a:ext uri="{FF2B5EF4-FFF2-40B4-BE49-F238E27FC236}">
                  <a16:creationId xmlns:a16="http://schemas.microsoft.com/office/drawing/2014/main" xmlns="" id="{C106513B-7B5C-16E7-EFED-ECEBBA8A8512}"/>
                </a:ext>
              </a:extLst>
            </p:cNvPr>
            <p:cNvSpPr/>
            <p:nvPr/>
          </p:nvSpPr>
          <p:spPr>
            <a:xfrm>
              <a:off x="2630385" y="3338958"/>
              <a:ext cx="9359" cy="3142"/>
            </a:xfrm>
            <a:custGeom>
              <a:avLst/>
              <a:gdLst/>
              <a:ahLst/>
              <a:cxnLst/>
              <a:rect l="l" t="t" r="r" b="b"/>
              <a:pathLst>
                <a:path w="286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64" y="32"/>
                    <a:pt x="159" y="64"/>
                    <a:pt x="285" y="96"/>
                  </a:cubicBezTo>
                  <a:cubicBezTo>
                    <a:pt x="190" y="64"/>
                    <a:pt x="95" y="32"/>
                    <a:pt x="0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" name="Google Shape;2494;p30">
              <a:extLst>
                <a:ext uri="{FF2B5EF4-FFF2-40B4-BE49-F238E27FC236}">
                  <a16:creationId xmlns:a16="http://schemas.microsoft.com/office/drawing/2014/main" xmlns="" id="{94727C2F-3AB2-7CCD-AB20-55B2D56FC649}"/>
                </a:ext>
              </a:extLst>
            </p:cNvPr>
            <p:cNvSpPr/>
            <p:nvPr/>
          </p:nvSpPr>
          <p:spPr>
            <a:xfrm>
              <a:off x="2217892" y="3008374"/>
              <a:ext cx="7298" cy="6512"/>
            </a:xfrm>
            <a:custGeom>
              <a:avLst/>
              <a:gdLst/>
              <a:ahLst/>
              <a:cxnLst/>
              <a:rect l="l" t="t" r="r" b="b"/>
              <a:pathLst>
                <a:path w="223" h="199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159"/>
                    <a:pt x="64" y="198"/>
                    <a:pt x="100" y="198"/>
                  </a:cubicBezTo>
                  <a:cubicBezTo>
                    <a:pt x="136" y="198"/>
                    <a:pt x="175" y="159"/>
                    <a:pt x="223" y="15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" name="Google Shape;2495;p30">
              <a:extLst>
                <a:ext uri="{FF2B5EF4-FFF2-40B4-BE49-F238E27FC236}">
                  <a16:creationId xmlns:a16="http://schemas.microsoft.com/office/drawing/2014/main" xmlns="" id="{216ED06C-CCAC-AA1F-4A01-50054DA782A2}"/>
                </a:ext>
              </a:extLst>
            </p:cNvPr>
            <p:cNvSpPr/>
            <p:nvPr/>
          </p:nvSpPr>
          <p:spPr>
            <a:xfrm>
              <a:off x="3229376" y="3101639"/>
              <a:ext cx="12468" cy="11421"/>
            </a:xfrm>
            <a:custGeom>
              <a:avLst/>
              <a:gdLst/>
              <a:ahLst/>
              <a:cxnLst/>
              <a:rect l="l" t="t" r="r" b="b"/>
              <a:pathLst>
                <a:path w="381" h="349" extrusionOk="0">
                  <a:moveTo>
                    <a:pt x="286" y="0"/>
                  </a:moveTo>
                  <a:lnTo>
                    <a:pt x="286" y="0"/>
                  </a:lnTo>
                  <a:cubicBezTo>
                    <a:pt x="159" y="127"/>
                    <a:pt x="64" y="222"/>
                    <a:pt x="1" y="349"/>
                  </a:cubicBezTo>
                  <a:cubicBezTo>
                    <a:pt x="191" y="190"/>
                    <a:pt x="381" y="95"/>
                    <a:pt x="286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" name="Google Shape;2496;p30">
              <a:extLst>
                <a:ext uri="{FF2B5EF4-FFF2-40B4-BE49-F238E27FC236}">
                  <a16:creationId xmlns:a16="http://schemas.microsoft.com/office/drawing/2014/main" xmlns="" id="{D65314EC-A0B7-9DEF-D9E8-8453283E8C5E}"/>
                </a:ext>
              </a:extLst>
            </p:cNvPr>
            <p:cNvSpPr/>
            <p:nvPr/>
          </p:nvSpPr>
          <p:spPr>
            <a:xfrm>
              <a:off x="2378537" y="3173404"/>
              <a:ext cx="5203" cy="1996"/>
            </a:xfrm>
            <a:custGeom>
              <a:avLst/>
              <a:gdLst/>
              <a:ahLst/>
              <a:cxnLst/>
              <a:rect l="l" t="t" r="r" b="b"/>
              <a:pathLst>
                <a:path w="159" h="61" extrusionOk="0">
                  <a:moveTo>
                    <a:pt x="56" y="1"/>
                  </a:moveTo>
                  <a:cubicBezTo>
                    <a:pt x="32" y="1"/>
                    <a:pt x="16" y="8"/>
                    <a:pt x="1" y="24"/>
                  </a:cubicBezTo>
                  <a:cubicBezTo>
                    <a:pt x="37" y="43"/>
                    <a:pt x="74" y="61"/>
                    <a:pt x="104" y="61"/>
                  </a:cubicBezTo>
                  <a:cubicBezTo>
                    <a:pt x="127" y="61"/>
                    <a:pt x="146" y="51"/>
                    <a:pt x="159" y="24"/>
                  </a:cubicBezTo>
                  <a:cubicBezTo>
                    <a:pt x="111" y="8"/>
                    <a:pt x="80" y="1"/>
                    <a:pt x="56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" name="Google Shape;2497;p30">
              <a:extLst>
                <a:ext uri="{FF2B5EF4-FFF2-40B4-BE49-F238E27FC236}">
                  <a16:creationId xmlns:a16="http://schemas.microsoft.com/office/drawing/2014/main" xmlns="" id="{4E68F396-A7B8-C84D-54EB-37A32DC62C39}"/>
                </a:ext>
              </a:extLst>
            </p:cNvPr>
            <p:cNvSpPr/>
            <p:nvPr/>
          </p:nvSpPr>
          <p:spPr>
            <a:xfrm>
              <a:off x="3221097" y="3113027"/>
              <a:ext cx="9359" cy="14563"/>
            </a:xfrm>
            <a:custGeom>
              <a:avLst/>
              <a:gdLst/>
              <a:ahLst/>
              <a:cxnLst/>
              <a:rect l="l" t="t" r="r" b="b"/>
              <a:pathLst>
                <a:path w="286" h="445" extrusionOk="0">
                  <a:moveTo>
                    <a:pt x="286" y="1"/>
                  </a:moveTo>
                  <a:lnTo>
                    <a:pt x="286" y="1"/>
                  </a:lnTo>
                  <a:cubicBezTo>
                    <a:pt x="159" y="96"/>
                    <a:pt x="1" y="223"/>
                    <a:pt x="32" y="444"/>
                  </a:cubicBezTo>
                  <a:cubicBezTo>
                    <a:pt x="64" y="413"/>
                    <a:pt x="96" y="381"/>
                    <a:pt x="96" y="381"/>
                  </a:cubicBezTo>
                  <a:cubicBezTo>
                    <a:pt x="159" y="254"/>
                    <a:pt x="191" y="128"/>
                    <a:pt x="286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" name="Google Shape;2498;p30">
              <a:extLst>
                <a:ext uri="{FF2B5EF4-FFF2-40B4-BE49-F238E27FC236}">
                  <a16:creationId xmlns:a16="http://schemas.microsoft.com/office/drawing/2014/main" xmlns="" id="{36655654-5E2F-32AF-235D-A5883AB0A780}"/>
                </a:ext>
              </a:extLst>
            </p:cNvPr>
            <p:cNvSpPr/>
            <p:nvPr/>
          </p:nvSpPr>
          <p:spPr>
            <a:xfrm>
              <a:off x="2706044" y="2527486"/>
              <a:ext cx="2094" cy="1080"/>
            </a:xfrm>
            <a:custGeom>
              <a:avLst/>
              <a:gdLst/>
              <a:ahLst/>
              <a:cxnLst/>
              <a:rect l="l" t="t" r="r" b="b"/>
              <a:pathLst>
                <a:path w="64" h="33" extrusionOk="0">
                  <a:moveTo>
                    <a:pt x="0" y="1"/>
                  </a:moveTo>
                  <a:cubicBezTo>
                    <a:pt x="32" y="1"/>
                    <a:pt x="32" y="33"/>
                    <a:pt x="63" y="33"/>
                  </a:cubicBezTo>
                  <a:cubicBezTo>
                    <a:pt x="63" y="1"/>
                    <a:pt x="32" y="1"/>
                    <a:pt x="0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" name="Google Shape;2499;p30">
              <a:extLst>
                <a:ext uri="{FF2B5EF4-FFF2-40B4-BE49-F238E27FC236}">
                  <a16:creationId xmlns:a16="http://schemas.microsoft.com/office/drawing/2014/main" xmlns="" id="{917BF526-FBF9-6576-6786-07E3F3B21BCC}"/>
                </a:ext>
              </a:extLst>
            </p:cNvPr>
            <p:cNvSpPr/>
            <p:nvPr/>
          </p:nvSpPr>
          <p:spPr>
            <a:xfrm>
              <a:off x="2906057" y="2582431"/>
              <a:ext cx="8312" cy="1080"/>
            </a:xfrm>
            <a:custGeom>
              <a:avLst/>
              <a:gdLst/>
              <a:ahLst/>
              <a:cxnLst/>
              <a:rect l="l" t="t" r="r" b="b"/>
              <a:pathLst>
                <a:path w="254" h="33" extrusionOk="0">
                  <a:moveTo>
                    <a:pt x="0" y="0"/>
                  </a:moveTo>
                  <a:cubicBezTo>
                    <a:pt x="32" y="0"/>
                    <a:pt x="95" y="32"/>
                    <a:pt x="254" y="32"/>
                  </a:cubicBezTo>
                  <a:cubicBezTo>
                    <a:pt x="190" y="32"/>
                    <a:pt x="95" y="0"/>
                    <a:pt x="0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" name="Google Shape;2500;p30">
              <a:extLst>
                <a:ext uri="{FF2B5EF4-FFF2-40B4-BE49-F238E27FC236}">
                  <a16:creationId xmlns:a16="http://schemas.microsoft.com/office/drawing/2014/main" xmlns="" id="{C41295A6-4CCE-2834-FCF4-9E04850EC108}"/>
                </a:ext>
              </a:extLst>
            </p:cNvPr>
            <p:cNvSpPr/>
            <p:nvPr/>
          </p:nvSpPr>
          <p:spPr>
            <a:xfrm>
              <a:off x="3255425" y="2979576"/>
              <a:ext cx="949" cy="1865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7" y="1"/>
                  </a:moveTo>
                  <a:cubicBezTo>
                    <a:pt x="0" y="1"/>
                    <a:pt x="7" y="57"/>
                    <a:pt x="28" y="57"/>
                  </a:cubicBezTo>
                  <a:cubicBezTo>
                    <a:pt x="18" y="15"/>
                    <a:pt x="11" y="1"/>
                    <a:pt x="7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6" name="Google Shape;2501;p30">
              <a:extLst>
                <a:ext uri="{FF2B5EF4-FFF2-40B4-BE49-F238E27FC236}">
                  <a16:creationId xmlns:a16="http://schemas.microsoft.com/office/drawing/2014/main" xmlns="" id="{839481B2-BAD4-10D8-BB4D-74B55A79065D}"/>
                </a:ext>
              </a:extLst>
            </p:cNvPr>
            <p:cNvSpPr/>
            <p:nvPr/>
          </p:nvSpPr>
          <p:spPr>
            <a:xfrm>
              <a:off x="3273947" y="2957585"/>
              <a:ext cx="3142" cy="2094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32"/>
                    <a:pt x="64" y="64"/>
                    <a:pt x="96" y="64"/>
                  </a:cubicBezTo>
                  <a:cubicBezTo>
                    <a:pt x="64" y="32"/>
                    <a:pt x="32" y="32"/>
                    <a:pt x="1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7" name="Google Shape;2502;p30">
              <a:extLst>
                <a:ext uri="{FF2B5EF4-FFF2-40B4-BE49-F238E27FC236}">
                  <a16:creationId xmlns:a16="http://schemas.microsoft.com/office/drawing/2014/main" xmlns="" id="{167047BF-F9A5-8EF3-215F-9F2ABE730386}"/>
                </a:ext>
              </a:extLst>
            </p:cNvPr>
            <p:cNvSpPr/>
            <p:nvPr/>
          </p:nvSpPr>
          <p:spPr>
            <a:xfrm>
              <a:off x="3221097" y="3182469"/>
              <a:ext cx="2094" cy="33"/>
            </a:xfrm>
            <a:custGeom>
              <a:avLst/>
              <a:gdLst/>
              <a:ahLst/>
              <a:cxnLst/>
              <a:rect l="l" t="t" r="r" b="b"/>
              <a:pathLst>
                <a:path w="64" h="1" extrusionOk="0">
                  <a:moveTo>
                    <a:pt x="32" y="1"/>
                  </a:moveTo>
                  <a:lnTo>
                    <a:pt x="1" y="1"/>
                  </a:lnTo>
                  <a:cubicBezTo>
                    <a:pt x="64" y="1"/>
                    <a:pt x="64" y="1"/>
                    <a:pt x="32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8" name="Google Shape;2503;p30">
              <a:extLst>
                <a:ext uri="{FF2B5EF4-FFF2-40B4-BE49-F238E27FC236}">
                  <a16:creationId xmlns:a16="http://schemas.microsoft.com/office/drawing/2014/main" xmlns="" id="{FD2B97AD-899C-C0C3-4FE3-864E9BE1C034}"/>
                </a:ext>
              </a:extLst>
            </p:cNvPr>
            <p:cNvSpPr/>
            <p:nvPr/>
          </p:nvSpPr>
          <p:spPr>
            <a:xfrm>
              <a:off x="3256341" y="2975257"/>
              <a:ext cx="1080" cy="5171"/>
            </a:xfrm>
            <a:custGeom>
              <a:avLst/>
              <a:gdLst/>
              <a:ahLst/>
              <a:cxnLst/>
              <a:rect l="l" t="t" r="r" b="b"/>
              <a:pathLst>
                <a:path w="33" h="158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63"/>
                    <a:pt x="32" y="94"/>
                    <a:pt x="0" y="157"/>
                  </a:cubicBezTo>
                  <a:cubicBezTo>
                    <a:pt x="32" y="126"/>
                    <a:pt x="32" y="94"/>
                    <a:pt x="32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9" name="Google Shape;2504;p30">
              <a:extLst>
                <a:ext uri="{FF2B5EF4-FFF2-40B4-BE49-F238E27FC236}">
                  <a16:creationId xmlns:a16="http://schemas.microsoft.com/office/drawing/2014/main" xmlns="" id="{E81278B5-402A-30F8-C4E3-9AE444C3C912}"/>
                </a:ext>
              </a:extLst>
            </p:cNvPr>
            <p:cNvSpPr/>
            <p:nvPr/>
          </p:nvSpPr>
          <p:spPr>
            <a:xfrm>
              <a:off x="3254279" y="2972082"/>
              <a:ext cx="1047" cy="4189"/>
            </a:xfrm>
            <a:custGeom>
              <a:avLst/>
              <a:gdLst/>
              <a:ahLst/>
              <a:cxnLst/>
              <a:rect l="l" t="t" r="r" b="b"/>
              <a:pathLst>
                <a:path w="32" h="128" extrusionOk="0">
                  <a:moveTo>
                    <a:pt x="32" y="1"/>
                  </a:moveTo>
                  <a:cubicBezTo>
                    <a:pt x="0" y="1"/>
                    <a:pt x="0" y="33"/>
                    <a:pt x="32" y="128"/>
                  </a:cubicBezTo>
                  <a:cubicBezTo>
                    <a:pt x="32" y="96"/>
                    <a:pt x="32" y="64"/>
                    <a:pt x="32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0" name="Google Shape;2505;p30">
              <a:extLst>
                <a:ext uri="{FF2B5EF4-FFF2-40B4-BE49-F238E27FC236}">
                  <a16:creationId xmlns:a16="http://schemas.microsoft.com/office/drawing/2014/main" xmlns="" id="{866AA0E3-8B0C-DA50-9207-DDB5AB0673AE}"/>
                </a:ext>
              </a:extLst>
            </p:cNvPr>
            <p:cNvSpPr/>
            <p:nvPr/>
          </p:nvSpPr>
          <p:spPr>
            <a:xfrm>
              <a:off x="3256341" y="2980394"/>
              <a:ext cx="1080" cy="7265"/>
            </a:xfrm>
            <a:custGeom>
              <a:avLst/>
              <a:gdLst/>
              <a:ahLst/>
              <a:cxnLst/>
              <a:rect l="l" t="t" r="r" b="b"/>
              <a:pathLst>
                <a:path w="33" h="222" extrusionOk="0">
                  <a:moveTo>
                    <a:pt x="32" y="0"/>
                  </a:moveTo>
                  <a:lnTo>
                    <a:pt x="32" y="0"/>
                  </a:lnTo>
                  <a:cubicBezTo>
                    <a:pt x="0" y="32"/>
                    <a:pt x="0" y="32"/>
                    <a:pt x="0" y="32"/>
                  </a:cubicBezTo>
                  <a:cubicBezTo>
                    <a:pt x="0" y="64"/>
                    <a:pt x="0" y="127"/>
                    <a:pt x="0" y="222"/>
                  </a:cubicBezTo>
                  <a:cubicBezTo>
                    <a:pt x="0" y="159"/>
                    <a:pt x="0" y="64"/>
                    <a:pt x="32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1" name="Google Shape;2506;p30">
              <a:extLst>
                <a:ext uri="{FF2B5EF4-FFF2-40B4-BE49-F238E27FC236}">
                  <a16:creationId xmlns:a16="http://schemas.microsoft.com/office/drawing/2014/main" xmlns="" id="{7802E308-CF6E-6ECE-6034-A97857A38FBB}"/>
                </a:ext>
              </a:extLst>
            </p:cNvPr>
            <p:cNvSpPr/>
            <p:nvPr/>
          </p:nvSpPr>
          <p:spPr>
            <a:xfrm>
              <a:off x="2342278" y="2678837"/>
              <a:ext cx="2258" cy="4156"/>
            </a:xfrm>
            <a:custGeom>
              <a:avLst/>
              <a:gdLst/>
              <a:ahLst/>
              <a:cxnLst/>
              <a:rect l="l" t="t" r="r" b="b"/>
              <a:pathLst>
                <a:path w="69" h="127" extrusionOk="0">
                  <a:moveTo>
                    <a:pt x="66" y="1"/>
                  </a:moveTo>
                  <a:cubicBezTo>
                    <a:pt x="63" y="1"/>
                    <a:pt x="37" y="53"/>
                    <a:pt x="0" y="126"/>
                  </a:cubicBezTo>
                  <a:cubicBezTo>
                    <a:pt x="32" y="126"/>
                    <a:pt x="32" y="95"/>
                    <a:pt x="32" y="95"/>
                  </a:cubicBezTo>
                  <a:cubicBezTo>
                    <a:pt x="59" y="28"/>
                    <a:pt x="68" y="1"/>
                    <a:pt x="66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2" name="Google Shape;2507;p30">
              <a:extLst>
                <a:ext uri="{FF2B5EF4-FFF2-40B4-BE49-F238E27FC236}">
                  <a16:creationId xmlns:a16="http://schemas.microsoft.com/office/drawing/2014/main" xmlns="" id="{4CABAEA3-DA9D-1BE8-CC56-50AF80496A49}"/>
                </a:ext>
              </a:extLst>
            </p:cNvPr>
            <p:cNvSpPr/>
            <p:nvPr/>
          </p:nvSpPr>
          <p:spPr>
            <a:xfrm>
              <a:off x="2899839" y="3340005"/>
              <a:ext cx="1047" cy="33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3" name="Google Shape;2508;p30">
              <a:extLst>
                <a:ext uri="{FF2B5EF4-FFF2-40B4-BE49-F238E27FC236}">
                  <a16:creationId xmlns:a16="http://schemas.microsoft.com/office/drawing/2014/main" xmlns="" id="{254ACD7C-72C8-70CA-439C-1FD02574288C}"/>
                </a:ext>
              </a:extLst>
            </p:cNvPr>
            <p:cNvSpPr/>
            <p:nvPr/>
          </p:nvSpPr>
          <p:spPr>
            <a:xfrm>
              <a:off x="2883248" y="3334802"/>
              <a:ext cx="16624" cy="8345"/>
            </a:xfrm>
            <a:custGeom>
              <a:avLst/>
              <a:gdLst/>
              <a:ahLst/>
              <a:cxnLst/>
              <a:rect l="l" t="t" r="r" b="b"/>
              <a:pathLst>
                <a:path w="508" h="255" extrusionOk="0">
                  <a:moveTo>
                    <a:pt x="317" y="1"/>
                  </a:moveTo>
                  <a:lnTo>
                    <a:pt x="0" y="254"/>
                  </a:lnTo>
                  <a:cubicBezTo>
                    <a:pt x="222" y="159"/>
                    <a:pt x="349" y="159"/>
                    <a:pt x="507" y="159"/>
                  </a:cubicBezTo>
                  <a:lnTo>
                    <a:pt x="317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4" name="Google Shape;2509;p30">
              <a:extLst>
                <a:ext uri="{FF2B5EF4-FFF2-40B4-BE49-F238E27FC236}">
                  <a16:creationId xmlns:a16="http://schemas.microsoft.com/office/drawing/2014/main" xmlns="" id="{F6A0C72A-E654-F3FD-72CA-BC67EA9D7A5D}"/>
                </a:ext>
              </a:extLst>
            </p:cNvPr>
            <p:cNvSpPr/>
            <p:nvPr/>
          </p:nvSpPr>
          <p:spPr>
            <a:xfrm>
              <a:off x="2209612" y="2526897"/>
              <a:ext cx="1085128" cy="822477"/>
            </a:xfrm>
            <a:custGeom>
              <a:avLst/>
              <a:gdLst/>
              <a:ahLst/>
              <a:cxnLst/>
              <a:rect l="l" t="t" r="r" b="b"/>
              <a:pathLst>
                <a:path w="33159" h="25133" extrusionOk="0">
                  <a:moveTo>
                    <a:pt x="14125" y="51"/>
                  </a:moveTo>
                  <a:cubicBezTo>
                    <a:pt x="14130" y="52"/>
                    <a:pt x="14136" y="53"/>
                    <a:pt x="14143" y="54"/>
                  </a:cubicBezTo>
                  <a:lnTo>
                    <a:pt x="14143" y="54"/>
                  </a:lnTo>
                  <a:lnTo>
                    <a:pt x="14125" y="51"/>
                  </a:lnTo>
                  <a:close/>
                  <a:moveTo>
                    <a:pt x="10874" y="2194"/>
                  </a:moveTo>
                  <a:cubicBezTo>
                    <a:pt x="10880" y="2198"/>
                    <a:pt x="10887" y="2201"/>
                    <a:pt x="10895" y="2204"/>
                  </a:cubicBezTo>
                  <a:cubicBezTo>
                    <a:pt x="10888" y="2201"/>
                    <a:pt x="10881" y="2198"/>
                    <a:pt x="10874" y="2194"/>
                  </a:cubicBezTo>
                  <a:close/>
                  <a:moveTo>
                    <a:pt x="6143" y="4646"/>
                  </a:moveTo>
                  <a:cubicBezTo>
                    <a:pt x="6153" y="4646"/>
                    <a:pt x="6144" y="4687"/>
                    <a:pt x="6144" y="4738"/>
                  </a:cubicBezTo>
                  <a:lnTo>
                    <a:pt x="6049" y="4769"/>
                  </a:lnTo>
                  <a:cubicBezTo>
                    <a:pt x="6109" y="4679"/>
                    <a:pt x="6134" y="4646"/>
                    <a:pt x="6143" y="4646"/>
                  </a:cubicBezTo>
                  <a:close/>
                  <a:moveTo>
                    <a:pt x="1377" y="7241"/>
                  </a:moveTo>
                  <a:cubicBezTo>
                    <a:pt x="1371" y="7251"/>
                    <a:pt x="1366" y="7261"/>
                    <a:pt x="1362" y="7271"/>
                  </a:cubicBezTo>
                  <a:cubicBezTo>
                    <a:pt x="1367" y="7261"/>
                    <a:pt x="1372" y="7251"/>
                    <a:pt x="1377" y="7241"/>
                  </a:cubicBezTo>
                  <a:close/>
                  <a:moveTo>
                    <a:pt x="64" y="12243"/>
                  </a:moveTo>
                  <a:lnTo>
                    <a:pt x="64" y="12243"/>
                  </a:lnTo>
                  <a:cubicBezTo>
                    <a:pt x="71" y="12282"/>
                    <a:pt x="80" y="12317"/>
                    <a:pt x="90" y="12347"/>
                  </a:cubicBezTo>
                  <a:lnTo>
                    <a:pt x="90" y="12347"/>
                  </a:lnTo>
                  <a:cubicBezTo>
                    <a:pt x="81" y="12313"/>
                    <a:pt x="73" y="12278"/>
                    <a:pt x="64" y="12243"/>
                  </a:cubicBezTo>
                  <a:close/>
                  <a:moveTo>
                    <a:pt x="4086" y="20920"/>
                  </a:moveTo>
                  <a:cubicBezTo>
                    <a:pt x="4098" y="20932"/>
                    <a:pt x="4110" y="20942"/>
                    <a:pt x="4122" y="20951"/>
                  </a:cubicBezTo>
                  <a:lnTo>
                    <a:pt x="4122" y="20951"/>
                  </a:lnTo>
                  <a:cubicBezTo>
                    <a:pt x="4110" y="20940"/>
                    <a:pt x="4098" y="20930"/>
                    <a:pt x="4086" y="20920"/>
                  </a:cubicBezTo>
                  <a:close/>
                  <a:moveTo>
                    <a:pt x="5741" y="22265"/>
                  </a:moveTo>
                  <a:cubicBezTo>
                    <a:pt x="5874" y="22265"/>
                    <a:pt x="5914" y="22374"/>
                    <a:pt x="6018" y="22504"/>
                  </a:cubicBezTo>
                  <a:cubicBezTo>
                    <a:pt x="5891" y="22472"/>
                    <a:pt x="5638" y="22409"/>
                    <a:pt x="5638" y="22282"/>
                  </a:cubicBezTo>
                  <a:cubicBezTo>
                    <a:pt x="5678" y="22271"/>
                    <a:pt x="5711" y="22265"/>
                    <a:pt x="5741" y="22265"/>
                  </a:cubicBezTo>
                  <a:close/>
                  <a:moveTo>
                    <a:pt x="24787" y="23327"/>
                  </a:moveTo>
                  <a:cubicBezTo>
                    <a:pt x="24729" y="23329"/>
                    <a:pt x="24658" y="23334"/>
                    <a:pt x="24607" y="23359"/>
                  </a:cubicBezTo>
                  <a:cubicBezTo>
                    <a:pt x="24667" y="23359"/>
                    <a:pt x="24727" y="23331"/>
                    <a:pt x="24787" y="23327"/>
                  </a:cubicBezTo>
                  <a:close/>
                  <a:moveTo>
                    <a:pt x="22408" y="24187"/>
                  </a:moveTo>
                  <a:lnTo>
                    <a:pt x="22408" y="24187"/>
                  </a:lnTo>
                  <a:cubicBezTo>
                    <a:pt x="22400" y="24196"/>
                    <a:pt x="22394" y="24205"/>
                    <a:pt x="22391" y="24214"/>
                  </a:cubicBezTo>
                  <a:cubicBezTo>
                    <a:pt x="22391" y="24198"/>
                    <a:pt x="22375" y="24198"/>
                    <a:pt x="22371" y="24198"/>
                  </a:cubicBezTo>
                  <a:cubicBezTo>
                    <a:pt x="22367" y="24198"/>
                    <a:pt x="22373" y="24198"/>
                    <a:pt x="22408" y="24187"/>
                  </a:cubicBezTo>
                  <a:close/>
                  <a:moveTo>
                    <a:pt x="13169" y="24272"/>
                  </a:moveTo>
                  <a:cubicBezTo>
                    <a:pt x="13198" y="24275"/>
                    <a:pt x="13222" y="24277"/>
                    <a:pt x="13238" y="24277"/>
                  </a:cubicBezTo>
                  <a:cubicBezTo>
                    <a:pt x="13213" y="24275"/>
                    <a:pt x="13190" y="24273"/>
                    <a:pt x="13169" y="24272"/>
                  </a:cubicBezTo>
                  <a:close/>
                  <a:moveTo>
                    <a:pt x="22626" y="24620"/>
                  </a:moveTo>
                  <a:cubicBezTo>
                    <a:pt x="22621" y="24622"/>
                    <a:pt x="22617" y="24624"/>
                    <a:pt x="22612" y="24626"/>
                  </a:cubicBezTo>
                  <a:cubicBezTo>
                    <a:pt x="22617" y="24624"/>
                    <a:pt x="22622" y="24622"/>
                    <a:pt x="22626" y="24620"/>
                  </a:cubicBezTo>
                  <a:close/>
                  <a:moveTo>
                    <a:pt x="22401" y="24656"/>
                  </a:moveTo>
                  <a:cubicBezTo>
                    <a:pt x="22407" y="24657"/>
                    <a:pt x="22414" y="24657"/>
                    <a:pt x="22422" y="24657"/>
                  </a:cubicBezTo>
                  <a:cubicBezTo>
                    <a:pt x="22415" y="24657"/>
                    <a:pt x="22408" y="24656"/>
                    <a:pt x="22401" y="24656"/>
                  </a:cubicBezTo>
                  <a:close/>
                  <a:moveTo>
                    <a:pt x="13808" y="24816"/>
                  </a:moveTo>
                  <a:cubicBezTo>
                    <a:pt x="13903" y="24816"/>
                    <a:pt x="14030" y="24816"/>
                    <a:pt x="14157" y="24847"/>
                  </a:cubicBezTo>
                  <a:cubicBezTo>
                    <a:pt x="14129" y="24857"/>
                    <a:pt x="14098" y="24860"/>
                    <a:pt x="14066" y="24860"/>
                  </a:cubicBezTo>
                  <a:cubicBezTo>
                    <a:pt x="13987" y="24860"/>
                    <a:pt x="13898" y="24838"/>
                    <a:pt x="13808" y="24816"/>
                  </a:cubicBezTo>
                  <a:close/>
                  <a:moveTo>
                    <a:pt x="17828" y="24993"/>
                  </a:moveTo>
                  <a:cubicBezTo>
                    <a:pt x="17781" y="24997"/>
                    <a:pt x="17738" y="25001"/>
                    <a:pt x="17704" y="25006"/>
                  </a:cubicBezTo>
                  <a:lnTo>
                    <a:pt x="17894" y="25006"/>
                  </a:lnTo>
                  <a:cubicBezTo>
                    <a:pt x="17871" y="25000"/>
                    <a:pt x="17849" y="24996"/>
                    <a:pt x="17828" y="24993"/>
                  </a:cubicBezTo>
                  <a:close/>
                  <a:moveTo>
                    <a:pt x="18370" y="25036"/>
                  </a:moveTo>
                  <a:lnTo>
                    <a:pt x="18370" y="25036"/>
                  </a:lnTo>
                  <a:cubicBezTo>
                    <a:pt x="18337" y="25037"/>
                    <a:pt x="18304" y="25037"/>
                    <a:pt x="18274" y="25037"/>
                  </a:cubicBezTo>
                  <a:lnTo>
                    <a:pt x="18369" y="25037"/>
                  </a:lnTo>
                  <a:cubicBezTo>
                    <a:pt x="18369" y="25037"/>
                    <a:pt x="18370" y="25037"/>
                    <a:pt x="18370" y="25036"/>
                  </a:cubicBezTo>
                  <a:close/>
                  <a:moveTo>
                    <a:pt x="15107" y="25037"/>
                  </a:moveTo>
                  <a:cubicBezTo>
                    <a:pt x="15140" y="25040"/>
                    <a:pt x="15173" y="25041"/>
                    <a:pt x="15206" y="25042"/>
                  </a:cubicBezTo>
                  <a:lnTo>
                    <a:pt x="15206" y="25042"/>
                  </a:lnTo>
                  <a:cubicBezTo>
                    <a:pt x="15181" y="25039"/>
                    <a:pt x="15148" y="25037"/>
                    <a:pt x="15107" y="25037"/>
                  </a:cubicBezTo>
                  <a:close/>
                  <a:moveTo>
                    <a:pt x="15249" y="25100"/>
                  </a:moveTo>
                  <a:lnTo>
                    <a:pt x="15233" y="25101"/>
                  </a:lnTo>
                  <a:cubicBezTo>
                    <a:pt x="15239" y="25101"/>
                    <a:pt x="15244" y="25100"/>
                    <a:pt x="15249" y="25100"/>
                  </a:cubicBezTo>
                  <a:close/>
                  <a:moveTo>
                    <a:pt x="14822" y="1"/>
                  </a:moveTo>
                  <a:cubicBezTo>
                    <a:pt x="14564" y="1"/>
                    <a:pt x="14297" y="55"/>
                    <a:pt x="14172" y="55"/>
                  </a:cubicBezTo>
                  <a:cubicBezTo>
                    <a:pt x="14161" y="55"/>
                    <a:pt x="14152" y="54"/>
                    <a:pt x="14143" y="54"/>
                  </a:cubicBezTo>
                  <a:lnTo>
                    <a:pt x="14143" y="54"/>
                  </a:lnTo>
                  <a:lnTo>
                    <a:pt x="14505" y="114"/>
                  </a:lnTo>
                  <a:cubicBezTo>
                    <a:pt x="13460" y="177"/>
                    <a:pt x="12130" y="241"/>
                    <a:pt x="11180" y="652"/>
                  </a:cubicBezTo>
                  <a:lnTo>
                    <a:pt x="11275" y="716"/>
                  </a:lnTo>
                  <a:cubicBezTo>
                    <a:pt x="10578" y="1032"/>
                    <a:pt x="10641" y="779"/>
                    <a:pt x="9850" y="1064"/>
                  </a:cubicBezTo>
                  <a:lnTo>
                    <a:pt x="9850" y="1032"/>
                  </a:lnTo>
                  <a:cubicBezTo>
                    <a:pt x="9723" y="1159"/>
                    <a:pt x="9533" y="1286"/>
                    <a:pt x="9311" y="1349"/>
                  </a:cubicBezTo>
                  <a:cubicBezTo>
                    <a:pt x="9470" y="1191"/>
                    <a:pt x="8836" y="1317"/>
                    <a:pt x="9090" y="1096"/>
                  </a:cubicBezTo>
                  <a:lnTo>
                    <a:pt x="9090" y="1096"/>
                  </a:lnTo>
                  <a:cubicBezTo>
                    <a:pt x="8330" y="1571"/>
                    <a:pt x="8710" y="1381"/>
                    <a:pt x="8361" y="1919"/>
                  </a:cubicBezTo>
                  <a:lnTo>
                    <a:pt x="8171" y="1824"/>
                  </a:lnTo>
                  <a:cubicBezTo>
                    <a:pt x="8045" y="2014"/>
                    <a:pt x="8076" y="2109"/>
                    <a:pt x="7728" y="2299"/>
                  </a:cubicBezTo>
                  <a:cubicBezTo>
                    <a:pt x="7981" y="2046"/>
                    <a:pt x="7348" y="2236"/>
                    <a:pt x="7633" y="1919"/>
                  </a:cubicBezTo>
                  <a:cubicBezTo>
                    <a:pt x="7379" y="1919"/>
                    <a:pt x="7221" y="2014"/>
                    <a:pt x="7063" y="2109"/>
                  </a:cubicBezTo>
                  <a:cubicBezTo>
                    <a:pt x="6904" y="2204"/>
                    <a:pt x="6778" y="2299"/>
                    <a:pt x="6683" y="2394"/>
                  </a:cubicBezTo>
                  <a:cubicBezTo>
                    <a:pt x="6526" y="2577"/>
                    <a:pt x="6391" y="2695"/>
                    <a:pt x="6170" y="2695"/>
                  </a:cubicBezTo>
                  <a:cubicBezTo>
                    <a:pt x="6123" y="2695"/>
                    <a:pt x="6073" y="2690"/>
                    <a:pt x="6018" y="2679"/>
                  </a:cubicBezTo>
                  <a:lnTo>
                    <a:pt x="6018" y="2679"/>
                  </a:lnTo>
                  <a:cubicBezTo>
                    <a:pt x="5985" y="2827"/>
                    <a:pt x="6029" y="2881"/>
                    <a:pt x="6101" y="2881"/>
                  </a:cubicBezTo>
                  <a:cubicBezTo>
                    <a:pt x="6168" y="2881"/>
                    <a:pt x="6258" y="2835"/>
                    <a:pt x="6334" y="2774"/>
                  </a:cubicBezTo>
                  <a:cubicBezTo>
                    <a:pt x="6501" y="2703"/>
                    <a:pt x="6649" y="2614"/>
                    <a:pt x="6673" y="2614"/>
                  </a:cubicBezTo>
                  <a:cubicBezTo>
                    <a:pt x="6681" y="2614"/>
                    <a:pt x="6675" y="2624"/>
                    <a:pt x="6651" y="2647"/>
                  </a:cubicBezTo>
                  <a:cubicBezTo>
                    <a:pt x="6904" y="2679"/>
                    <a:pt x="6524" y="3059"/>
                    <a:pt x="6303" y="3217"/>
                  </a:cubicBezTo>
                  <a:cubicBezTo>
                    <a:pt x="6239" y="3249"/>
                    <a:pt x="6168" y="3257"/>
                    <a:pt x="6085" y="3257"/>
                  </a:cubicBezTo>
                  <a:cubicBezTo>
                    <a:pt x="6002" y="3257"/>
                    <a:pt x="5907" y="3249"/>
                    <a:pt x="5796" y="3249"/>
                  </a:cubicBezTo>
                  <a:cubicBezTo>
                    <a:pt x="5669" y="3249"/>
                    <a:pt x="5543" y="3249"/>
                    <a:pt x="5416" y="3281"/>
                  </a:cubicBezTo>
                  <a:cubicBezTo>
                    <a:pt x="5258" y="3312"/>
                    <a:pt x="5131" y="3376"/>
                    <a:pt x="5004" y="3502"/>
                  </a:cubicBezTo>
                  <a:cubicBezTo>
                    <a:pt x="5036" y="3439"/>
                    <a:pt x="5036" y="3439"/>
                    <a:pt x="5099" y="3376"/>
                  </a:cubicBezTo>
                  <a:lnTo>
                    <a:pt x="5099" y="3376"/>
                  </a:lnTo>
                  <a:cubicBezTo>
                    <a:pt x="4814" y="3471"/>
                    <a:pt x="4783" y="3851"/>
                    <a:pt x="4403" y="3946"/>
                  </a:cubicBezTo>
                  <a:cubicBezTo>
                    <a:pt x="4434" y="4263"/>
                    <a:pt x="4054" y="4231"/>
                    <a:pt x="4276" y="4516"/>
                  </a:cubicBezTo>
                  <a:cubicBezTo>
                    <a:pt x="4403" y="4326"/>
                    <a:pt x="4561" y="4168"/>
                    <a:pt x="4719" y="4009"/>
                  </a:cubicBezTo>
                  <a:lnTo>
                    <a:pt x="4719" y="4009"/>
                  </a:lnTo>
                  <a:cubicBezTo>
                    <a:pt x="4593" y="4168"/>
                    <a:pt x="4529" y="4389"/>
                    <a:pt x="4466" y="4579"/>
                  </a:cubicBezTo>
                  <a:cubicBezTo>
                    <a:pt x="4371" y="4801"/>
                    <a:pt x="4244" y="5023"/>
                    <a:pt x="3991" y="5181"/>
                  </a:cubicBezTo>
                  <a:cubicBezTo>
                    <a:pt x="3959" y="5086"/>
                    <a:pt x="4023" y="4896"/>
                    <a:pt x="4054" y="4769"/>
                  </a:cubicBezTo>
                  <a:lnTo>
                    <a:pt x="4054" y="4769"/>
                  </a:lnTo>
                  <a:cubicBezTo>
                    <a:pt x="3864" y="4833"/>
                    <a:pt x="3864" y="5054"/>
                    <a:pt x="3674" y="5149"/>
                  </a:cubicBezTo>
                  <a:cubicBezTo>
                    <a:pt x="3548" y="4991"/>
                    <a:pt x="3674" y="4833"/>
                    <a:pt x="3833" y="4643"/>
                  </a:cubicBezTo>
                  <a:cubicBezTo>
                    <a:pt x="3991" y="4453"/>
                    <a:pt x="4181" y="4231"/>
                    <a:pt x="4276" y="4009"/>
                  </a:cubicBezTo>
                  <a:cubicBezTo>
                    <a:pt x="4054" y="4009"/>
                    <a:pt x="3947" y="4452"/>
                    <a:pt x="3851" y="4452"/>
                  </a:cubicBezTo>
                  <a:cubicBezTo>
                    <a:pt x="3823" y="4452"/>
                    <a:pt x="3797" y="4417"/>
                    <a:pt x="3769" y="4326"/>
                  </a:cubicBezTo>
                  <a:lnTo>
                    <a:pt x="3769" y="4326"/>
                  </a:lnTo>
                  <a:cubicBezTo>
                    <a:pt x="3833" y="4611"/>
                    <a:pt x="3706" y="4738"/>
                    <a:pt x="3548" y="4864"/>
                  </a:cubicBezTo>
                  <a:cubicBezTo>
                    <a:pt x="3389" y="4991"/>
                    <a:pt x="3168" y="5149"/>
                    <a:pt x="3168" y="5466"/>
                  </a:cubicBezTo>
                  <a:lnTo>
                    <a:pt x="3009" y="5308"/>
                  </a:lnTo>
                  <a:cubicBezTo>
                    <a:pt x="3009" y="5371"/>
                    <a:pt x="2977" y="5561"/>
                    <a:pt x="2882" y="5688"/>
                  </a:cubicBezTo>
                  <a:lnTo>
                    <a:pt x="2819" y="5308"/>
                  </a:lnTo>
                  <a:cubicBezTo>
                    <a:pt x="2787" y="5529"/>
                    <a:pt x="2629" y="5656"/>
                    <a:pt x="2439" y="5783"/>
                  </a:cubicBezTo>
                  <a:cubicBezTo>
                    <a:pt x="2281" y="5878"/>
                    <a:pt x="2091" y="6036"/>
                    <a:pt x="2059" y="6226"/>
                  </a:cubicBezTo>
                  <a:cubicBezTo>
                    <a:pt x="2216" y="5979"/>
                    <a:pt x="2301" y="5907"/>
                    <a:pt x="2361" y="5907"/>
                  </a:cubicBezTo>
                  <a:cubicBezTo>
                    <a:pt x="2444" y="5907"/>
                    <a:pt x="2474" y="6050"/>
                    <a:pt x="2577" y="6050"/>
                  </a:cubicBezTo>
                  <a:cubicBezTo>
                    <a:pt x="2608" y="6050"/>
                    <a:pt x="2645" y="6037"/>
                    <a:pt x="2692" y="6004"/>
                  </a:cubicBezTo>
                  <a:lnTo>
                    <a:pt x="2692" y="6004"/>
                  </a:lnTo>
                  <a:cubicBezTo>
                    <a:pt x="2534" y="6511"/>
                    <a:pt x="2344" y="6574"/>
                    <a:pt x="2091" y="6606"/>
                  </a:cubicBezTo>
                  <a:cubicBezTo>
                    <a:pt x="1873" y="6637"/>
                    <a:pt x="1625" y="6729"/>
                    <a:pt x="1377" y="7241"/>
                  </a:cubicBezTo>
                  <a:lnTo>
                    <a:pt x="1377" y="7241"/>
                  </a:lnTo>
                  <a:cubicBezTo>
                    <a:pt x="1439" y="7127"/>
                    <a:pt x="1604" y="6966"/>
                    <a:pt x="1690" y="6966"/>
                  </a:cubicBezTo>
                  <a:cubicBezTo>
                    <a:pt x="1729" y="6966"/>
                    <a:pt x="1752" y="6998"/>
                    <a:pt x="1742" y="7081"/>
                  </a:cubicBezTo>
                  <a:cubicBezTo>
                    <a:pt x="1616" y="7239"/>
                    <a:pt x="1394" y="7461"/>
                    <a:pt x="1236" y="7524"/>
                  </a:cubicBezTo>
                  <a:cubicBezTo>
                    <a:pt x="1132" y="7802"/>
                    <a:pt x="1137" y="7877"/>
                    <a:pt x="1185" y="7877"/>
                  </a:cubicBezTo>
                  <a:cubicBezTo>
                    <a:pt x="1241" y="7877"/>
                    <a:pt x="1353" y="7776"/>
                    <a:pt x="1415" y="7776"/>
                  </a:cubicBezTo>
                  <a:cubicBezTo>
                    <a:pt x="1446" y="7776"/>
                    <a:pt x="1464" y="7800"/>
                    <a:pt x="1457" y="7873"/>
                  </a:cubicBezTo>
                  <a:cubicBezTo>
                    <a:pt x="1109" y="7999"/>
                    <a:pt x="1394" y="8253"/>
                    <a:pt x="1362" y="8601"/>
                  </a:cubicBezTo>
                  <a:lnTo>
                    <a:pt x="1141" y="8538"/>
                  </a:lnTo>
                  <a:cubicBezTo>
                    <a:pt x="951" y="8918"/>
                    <a:pt x="1046" y="9013"/>
                    <a:pt x="1109" y="9076"/>
                  </a:cubicBezTo>
                  <a:cubicBezTo>
                    <a:pt x="1204" y="9171"/>
                    <a:pt x="1299" y="9235"/>
                    <a:pt x="1109" y="9583"/>
                  </a:cubicBezTo>
                  <a:cubicBezTo>
                    <a:pt x="1046" y="9456"/>
                    <a:pt x="982" y="9298"/>
                    <a:pt x="919" y="9171"/>
                  </a:cubicBezTo>
                  <a:lnTo>
                    <a:pt x="887" y="9583"/>
                  </a:lnTo>
                  <a:lnTo>
                    <a:pt x="666" y="9425"/>
                  </a:lnTo>
                  <a:lnTo>
                    <a:pt x="666" y="9425"/>
                  </a:lnTo>
                  <a:cubicBezTo>
                    <a:pt x="697" y="9678"/>
                    <a:pt x="697" y="9836"/>
                    <a:pt x="666" y="9963"/>
                  </a:cubicBezTo>
                  <a:cubicBezTo>
                    <a:pt x="634" y="10121"/>
                    <a:pt x="571" y="10248"/>
                    <a:pt x="507" y="10470"/>
                  </a:cubicBezTo>
                  <a:cubicBezTo>
                    <a:pt x="527" y="10462"/>
                    <a:pt x="549" y="10458"/>
                    <a:pt x="570" y="10458"/>
                  </a:cubicBezTo>
                  <a:cubicBezTo>
                    <a:pt x="717" y="10458"/>
                    <a:pt x="879" y="10645"/>
                    <a:pt x="824" y="10976"/>
                  </a:cubicBezTo>
                  <a:cubicBezTo>
                    <a:pt x="781" y="11046"/>
                    <a:pt x="747" y="11063"/>
                    <a:pt x="720" y="11063"/>
                  </a:cubicBezTo>
                  <a:cubicBezTo>
                    <a:pt x="693" y="11063"/>
                    <a:pt x="674" y="11047"/>
                    <a:pt x="658" y="11047"/>
                  </a:cubicBezTo>
                  <a:cubicBezTo>
                    <a:pt x="631" y="11047"/>
                    <a:pt x="617" y="11095"/>
                    <a:pt x="602" y="11356"/>
                  </a:cubicBezTo>
                  <a:cubicBezTo>
                    <a:pt x="476" y="11198"/>
                    <a:pt x="317" y="11040"/>
                    <a:pt x="571" y="10850"/>
                  </a:cubicBezTo>
                  <a:cubicBezTo>
                    <a:pt x="476" y="10818"/>
                    <a:pt x="444" y="10691"/>
                    <a:pt x="381" y="10660"/>
                  </a:cubicBezTo>
                  <a:cubicBezTo>
                    <a:pt x="191" y="10913"/>
                    <a:pt x="254" y="11388"/>
                    <a:pt x="254" y="11578"/>
                  </a:cubicBezTo>
                  <a:cubicBezTo>
                    <a:pt x="254" y="11515"/>
                    <a:pt x="286" y="11420"/>
                    <a:pt x="317" y="11388"/>
                  </a:cubicBezTo>
                  <a:cubicBezTo>
                    <a:pt x="381" y="11641"/>
                    <a:pt x="476" y="11926"/>
                    <a:pt x="571" y="12180"/>
                  </a:cubicBezTo>
                  <a:cubicBezTo>
                    <a:pt x="549" y="12224"/>
                    <a:pt x="527" y="12241"/>
                    <a:pt x="505" y="12241"/>
                  </a:cubicBezTo>
                  <a:cubicBezTo>
                    <a:pt x="464" y="12241"/>
                    <a:pt x="422" y="12179"/>
                    <a:pt x="381" y="12116"/>
                  </a:cubicBezTo>
                  <a:lnTo>
                    <a:pt x="381" y="12116"/>
                  </a:lnTo>
                  <a:cubicBezTo>
                    <a:pt x="381" y="12275"/>
                    <a:pt x="476" y="12401"/>
                    <a:pt x="507" y="12623"/>
                  </a:cubicBezTo>
                  <a:cubicBezTo>
                    <a:pt x="339" y="12567"/>
                    <a:pt x="170" y="12586"/>
                    <a:pt x="90" y="12347"/>
                  </a:cubicBezTo>
                  <a:lnTo>
                    <a:pt x="90" y="12347"/>
                  </a:lnTo>
                  <a:cubicBezTo>
                    <a:pt x="145" y="12566"/>
                    <a:pt x="204" y="12785"/>
                    <a:pt x="286" y="13003"/>
                  </a:cubicBezTo>
                  <a:cubicBezTo>
                    <a:pt x="230" y="13059"/>
                    <a:pt x="125" y="13336"/>
                    <a:pt x="57" y="13336"/>
                  </a:cubicBezTo>
                  <a:cubicBezTo>
                    <a:pt x="48" y="13336"/>
                    <a:pt x="40" y="13331"/>
                    <a:pt x="32" y="13320"/>
                  </a:cubicBezTo>
                  <a:lnTo>
                    <a:pt x="32" y="13320"/>
                  </a:lnTo>
                  <a:cubicBezTo>
                    <a:pt x="1" y="13542"/>
                    <a:pt x="127" y="13795"/>
                    <a:pt x="254" y="14080"/>
                  </a:cubicBezTo>
                  <a:cubicBezTo>
                    <a:pt x="381" y="14333"/>
                    <a:pt x="507" y="14618"/>
                    <a:pt x="507" y="14903"/>
                  </a:cubicBezTo>
                  <a:cubicBezTo>
                    <a:pt x="539" y="14903"/>
                    <a:pt x="571" y="14967"/>
                    <a:pt x="634" y="15093"/>
                  </a:cubicBezTo>
                  <a:cubicBezTo>
                    <a:pt x="697" y="15347"/>
                    <a:pt x="697" y="15600"/>
                    <a:pt x="761" y="15853"/>
                  </a:cubicBezTo>
                  <a:cubicBezTo>
                    <a:pt x="824" y="16107"/>
                    <a:pt x="919" y="16360"/>
                    <a:pt x="1109" y="16613"/>
                  </a:cubicBezTo>
                  <a:lnTo>
                    <a:pt x="982" y="17025"/>
                  </a:lnTo>
                  <a:cubicBezTo>
                    <a:pt x="1031" y="17110"/>
                    <a:pt x="1067" y="17142"/>
                    <a:pt x="1096" y="17142"/>
                  </a:cubicBezTo>
                  <a:cubicBezTo>
                    <a:pt x="1177" y="17142"/>
                    <a:pt x="1205" y="16899"/>
                    <a:pt x="1311" y="16899"/>
                  </a:cubicBezTo>
                  <a:cubicBezTo>
                    <a:pt x="1366" y="16899"/>
                    <a:pt x="1440" y="16962"/>
                    <a:pt x="1552" y="17152"/>
                  </a:cubicBezTo>
                  <a:cubicBezTo>
                    <a:pt x="1901" y="17627"/>
                    <a:pt x="1426" y="17437"/>
                    <a:pt x="1457" y="17658"/>
                  </a:cubicBezTo>
                  <a:cubicBezTo>
                    <a:pt x="1584" y="17753"/>
                    <a:pt x="1774" y="17880"/>
                    <a:pt x="1932" y="18039"/>
                  </a:cubicBezTo>
                  <a:cubicBezTo>
                    <a:pt x="2091" y="18229"/>
                    <a:pt x="2217" y="18419"/>
                    <a:pt x="2249" y="18704"/>
                  </a:cubicBezTo>
                  <a:cubicBezTo>
                    <a:pt x="2154" y="18577"/>
                    <a:pt x="2122" y="18450"/>
                    <a:pt x="2027" y="18324"/>
                  </a:cubicBezTo>
                  <a:lnTo>
                    <a:pt x="2027" y="18324"/>
                  </a:lnTo>
                  <a:lnTo>
                    <a:pt x="2091" y="18735"/>
                  </a:lnTo>
                  <a:cubicBezTo>
                    <a:pt x="1772" y="18544"/>
                    <a:pt x="1610" y="18325"/>
                    <a:pt x="1548" y="18325"/>
                  </a:cubicBezTo>
                  <a:cubicBezTo>
                    <a:pt x="1517" y="18325"/>
                    <a:pt x="1510" y="18378"/>
                    <a:pt x="1521" y="18514"/>
                  </a:cubicBezTo>
                  <a:cubicBezTo>
                    <a:pt x="1550" y="18503"/>
                    <a:pt x="1578" y="18498"/>
                    <a:pt x="1605" y="18498"/>
                  </a:cubicBezTo>
                  <a:cubicBezTo>
                    <a:pt x="1818" y="18498"/>
                    <a:pt x="1989" y="18800"/>
                    <a:pt x="2186" y="19052"/>
                  </a:cubicBezTo>
                  <a:cubicBezTo>
                    <a:pt x="2312" y="19210"/>
                    <a:pt x="2439" y="19369"/>
                    <a:pt x="2534" y="19495"/>
                  </a:cubicBezTo>
                  <a:cubicBezTo>
                    <a:pt x="2616" y="19557"/>
                    <a:pt x="2698" y="19592"/>
                    <a:pt x="2771" y="19592"/>
                  </a:cubicBezTo>
                  <a:cubicBezTo>
                    <a:pt x="2811" y="19592"/>
                    <a:pt x="2849" y="19581"/>
                    <a:pt x="2882" y="19559"/>
                  </a:cubicBezTo>
                  <a:lnTo>
                    <a:pt x="2946" y="19812"/>
                  </a:lnTo>
                  <a:cubicBezTo>
                    <a:pt x="2914" y="19749"/>
                    <a:pt x="2882" y="19780"/>
                    <a:pt x="2851" y="19717"/>
                  </a:cubicBezTo>
                  <a:lnTo>
                    <a:pt x="2851" y="19717"/>
                  </a:lnTo>
                  <a:cubicBezTo>
                    <a:pt x="2946" y="20255"/>
                    <a:pt x="3358" y="19780"/>
                    <a:pt x="3738" y="20319"/>
                  </a:cubicBezTo>
                  <a:cubicBezTo>
                    <a:pt x="3818" y="20480"/>
                    <a:pt x="3876" y="20618"/>
                    <a:pt x="3795" y="20618"/>
                  </a:cubicBezTo>
                  <a:cubicBezTo>
                    <a:pt x="3781" y="20618"/>
                    <a:pt x="3762" y="20613"/>
                    <a:pt x="3738" y="20604"/>
                  </a:cubicBezTo>
                  <a:lnTo>
                    <a:pt x="3738" y="20604"/>
                  </a:lnTo>
                  <a:cubicBezTo>
                    <a:pt x="3896" y="20699"/>
                    <a:pt x="4023" y="20794"/>
                    <a:pt x="4181" y="20889"/>
                  </a:cubicBezTo>
                  <a:cubicBezTo>
                    <a:pt x="4236" y="20944"/>
                    <a:pt x="4227" y="20978"/>
                    <a:pt x="4191" y="20978"/>
                  </a:cubicBezTo>
                  <a:cubicBezTo>
                    <a:pt x="4173" y="20978"/>
                    <a:pt x="4149" y="20969"/>
                    <a:pt x="4122" y="20951"/>
                  </a:cubicBezTo>
                  <a:lnTo>
                    <a:pt x="4122" y="20951"/>
                  </a:lnTo>
                  <a:cubicBezTo>
                    <a:pt x="4300" y="21102"/>
                    <a:pt x="4478" y="21279"/>
                    <a:pt x="4656" y="21427"/>
                  </a:cubicBezTo>
                  <a:cubicBezTo>
                    <a:pt x="4783" y="21459"/>
                    <a:pt x="5036" y="21522"/>
                    <a:pt x="5163" y="21554"/>
                  </a:cubicBezTo>
                  <a:cubicBezTo>
                    <a:pt x="5196" y="21621"/>
                    <a:pt x="5190" y="21641"/>
                    <a:pt x="5168" y="21641"/>
                  </a:cubicBezTo>
                  <a:cubicBezTo>
                    <a:pt x="5138" y="21641"/>
                    <a:pt x="5077" y="21604"/>
                    <a:pt x="5050" y="21604"/>
                  </a:cubicBezTo>
                  <a:cubicBezTo>
                    <a:pt x="5041" y="21604"/>
                    <a:pt x="5036" y="21607"/>
                    <a:pt x="5036" y="21617"/>
                  </a:cubicBezTo>
                  <a:cubicBezTo>
                    <a:pt x="5163" y="21680"/>
                    <a:pt x="5321" y="21744"/>
                    <a:pt x="5448" y="21807"/>
                  </a:cubicBezTo>
                  <a:cubicBezTo>
                    <a:pt x="5470" y="21873"/>
                    <a:pt x="5438" y="21901"/>
                    <a:pt x="5379" y="21901"/>
                  </a:cubicBezTo>
                  <a:cubicBezTo>
                    <a:pt x="5269" y="21901"/>
                    <a:pt x="5065" y="21804"/>
                    <a:pt x="4941" y="21680"/>
                  </a:cubicBezTo>
                  <a:lnTo>
                    <a:pt x="4941" y="21680"/>
                  </a:lnTo>
                  <a:cubicBezTo>
                    <a:pt x="4909" y="21965"/>
                    <a:pt x="5036" y="21997"/>
                    <a:pt x="5163" y="22060"/>
                  </a:cubicBezTo>
                  <a:cubicBezTo>
                    <a:pt x="5321" y="22092"/>
                    <a:pt x="5511" y="22187"/>
                    <a:pt x="5796" y="22535"/>
                  </a:cubicBezTo>
                  <a:cubicBezTo>
                    <a:pt x="5669" y="22472"/>
                    <a:pt x="5543" y="22409"/>
                    <a:pt x="5416" y="22345"/>
                  </a:cubicBezTo>
                  <a:lnTo>
                    <a:pt x="5416" y="22345"/>
                  </a:lnTo>
                  <a:cubicBezTo>
                    <a:pt x="5448" y="22694"/>
                    <a:pt x="5796" y="22789"/>
                    <a:pt x="6081" y="23169"/>
                  </a:cubicBezTo>
                  <a:cubicBezTo>
                    <a:pt x="6025" y="23085"/>
                    <a:pt x="5671" y="22504"/>
                    <a:pt x="5898" y="22504"/>
                  </a:cubicBezTo>
                  <a:cubicBezTo>
                    <a:pt x="5928" y="22504"/>
                    <a:pt x="5967" y="22514"/>
                    <a:pt x="6018" y="22535"/>
                  </a:cubicBezTo>
                  <a:cubicBezTo>
                    <a:pt x="6081" y="22630"/>
                    <a:pt x="6208" y="22725"/>
                    <a:pt x="6461" y="22789"/>
                  </a:cubicBezTo>
                  <a:cubicBezTo>
                    <a:pt x="6398" y="22916"/>
                    <a:pt x="6619" y="23011"/>
                    <a:pt x="6873" y="23169"/>
                  </a:cubicBezTo>
                  <a:lnTo>
                    <a:pt x="6746" y="23327"/>
                  </a:lnTo>
                  <a:cubicBezTo>
                    <a:pt x="6857" y="23371"/>
                    <a:pt x="6932" y="23385"/>
                    <a:pt x="6994" y="23385"/>
                  </a:cubicBezTo>
                  <a:cubicBezTo>
                    <a:pt x="7087" y="23385"/>
                    <a:pt x="7147" y="23354"/>
                    <a:pt x="7245" y="23354"/>
                  </a:cubicBezTo>
                  <a:cubicBezTo>
                    <a:pt x="7266" y="23354"/>
                    <a:pt x="7290" y="23355"/>
                    <a:pt x="7316" y="23359"/>
                  </a:cubicBezTo>
                  <a:cubicBezTo>
                    <a:pt x="7601" y="23549"/>
                    <a:pt x="7601" y="23707"/>
                    <a:pt x="7633" y="23834"/>
                  </a:cubicBezTo>
                  <a:cubicBezTo>
                    <a:pt x="7730" y="23888"/>
                    <a:pt x="7780" y="23909"/>
                    <a:pt x="7803" y="23909"/>
                  </a:cubicBezTo>
                  <a:cubicBezTo>
                    <a:pt x="7879" y="23909"/>
                    <a:pt x="7649" y="23678"/>
                    <a:pt x="7795" y="23678"/>
                  </a:cubicBezTo>
                  <a:cubicBezTo>
                    <a:pt x="7835" y="23678"/>
                    <a:pt x="7903" y="23695"/>
                    <a:pt x="8013" y="23739"/>
                  </a:cubicBezTo>
                  <a:cubicBezTo>
                    <a:pt x="8425" y="23992"/>
                    <a:pt x="8773" y="24056"/>
                    <a:pt x="9343" y="24151"/>
                  </a:cubicBezTo>
                  <a:cubicBezTo>
                    <a:pt x="9628" y="24309"/>
                    <a:pt x="9248" y="24246"/>
                    <a:pt x="9343" y="24309"/>
                  </a:cubicBezTo>
                  <a:lnTo>
                    <a:pt x="9660" y="24277"/>
                  </a:lnTo>
                  <a:cubicBezTo>
                    <a:pt x="9755" y="24309"/>
                    <a:pt x="9691" y="24341"/>
                    <a:pt x="9691" y="24372"/>
                  </a:cubicBezTo>
                  <a:cubicBezTo>
                    <a:pt x="9902" y="24372"/>
                    <a:pt x="9806" y="24262"/>
                    <a:pt x="9987" y="24262"/>
                  </a:cubicBezTo>
                  <a:cubicBezTo>
                    <a:pt x="10024" y="24262"/>
                    <a:pt x="10071" y="24267"/>
                    <a:pt x="10135" y="24277"/>
                  </a:cubicBezTo>
                  <a:cubicBezTo>
                    <a:pt x="10152" y="24266"/>
                    <a:pt x="10172" y="24260"/>
                    <a:pt x="10193" y="24260"/>
                  </a:cubicBezTo>
                  <a:cubicBezTo>
                    <a:pt x="10290" y="24260"/>
                    <a:pt x="10429" y="24364"/>
                    <a:pt x="10610" y="24467"/>
                  </a:cubicBezTo>
                  <a:cubicBezTo>
                    <a:pt x="10793" y="24572"/>
                    <a:pt x="11020" y="24634"/>
                    <a:pt x="11237" y="24634"/>
                  </a:cubicBezTo>
                  <a:cubicBezTo>
                    <a:pt x="11282" y="24634"/>
                    <a:pt x="11326" y="24631"/>
                    <a:pt x="11370" y="24626"/>
                  </a:cubicBezTo>
                  <a:lnTo>
                    <a:pt x="11370" y="24626"/>
                  </a:lnTo>
                  <a:cubicBezTo>
                    <a:pt x="11465" y="24689"/>
                    <a:pt x="11275" y="24721"/>
                    <a:pt x="11306" y="24752"/>
                  </a:cubicBezTo>
                  <a:cubicBezTo>
                    <a:pt x="11485" y="24761"/>
                    <a:pt x="11608" y="24765"/>
                    <a:pt x="11705" y="24765"/>
                  </a:cubicBezTo>
                  <a:cubicBezTo>
                    <a:pt x="11968" y="24765"/>
                    <a:pt x="12029" y="24735"/>
                    <a:pt x="12447" y="24689"/>
                  </a:cubicBezTo>
                  <a:lnTo>
                    <a:pt x="12858" y="24847"/>
                  </a:lnTo>
                  <a:cubicBezTo>
                    <a:pt x="12542" y="24689"/>
                    <a:pt x="12985" y="24657"/>
                    <a:pt x="13365" y="24626"/>
                  </a:cubicBezTo>
                  <a:cubicBezTo>
                    <a:pt x="13238" y="24562"/>
                    <a:pt x="13143" y="24499"/>
                    <a:pt x="13080" y="24467"/>
                  </a:cubicBezTo>
                  <a:lnTo>
                    <a:pt x="13080" y="24467"/>
                  </a:lnTo>
                  <a:lnTo>
                    <a:pt x="13682" y="24499"/>
                  </a:lnTo>
                  <a:cubicBezTo>
                    <a:pt x="13745" y="24531"/>
                    <a:pt x="13682" y="24562"/>
                    <a:pt x="13587" y="24594"/>
                  </a:cubicBezTo>
                  <a:lnTo>
                    <a:pt x="13682" y="24594"/>
                  </a:lnTo>
                  <a:cubicBezTo>
                    <a:pt x="13903" y="24657"/>
                    <a:pt x="13777" y="24689"/>
                    <a:pt x="13618" y="24752"/>
                  </a:cubicBezTo>
                  <a:lnTo>
                    <a:pt x="13428" y="24657"/>
                  </a:lnTo>
                  <a:cubicBezTo>
                    <a:pt x="13270" y="24689"/>
                    <a:pt x="13112" y="24752"/>
                    <a:pt x="13143" y="24847"/>
                  </a:cubicBezTo>
                  <a:cubicBezTo>
                    <a:pt x="13175" y="24816"/>
                    <a:pt x="13270" y="24816"/>
                    <a:pt x="13333" y="24816"/>
                  </a:cubicBezTo>
                  <a:cubicBezTo>
                    <a:pt x="13302" y="24847"/>
                    <a:pt x="13270" y="24847"/>
                    <a:pt x="13302" y="24879"/>
                  </a:cubicBezTo>
                  <a:cubicBezTo>
                    <a:pt x="13302" y="24879"/>
                    <a:pt x="13365" y="24847"/>
                    <a:pt x="13460" y="24847"/>
                  </a:cubicBezTo>
                  <a:lnTo>
                    <a:pt x="13587" y="24974"/>
                  </a:lnTo>
                  <a:lnTo>
                    <a:pt x="13618" y="24942"/>
                  </a:lnTo>
                  <a:cubicBezTo>
                    <a:pt x="13872" y="24974"/>
                    <a:pt x="14125" y="25037"/>
                    <a:pt x="14378" y="25069"/>
                  </a:cubicBezTo>
                  <a:cubicBezTo>
                    <a:pt x="14948" y="24974"/>
                    <a:pt x="15455" y="24847"/>
                    <a:pt x="16310" y="24847"/>
                  </a:cubicBezTo>
                  <a:cubicBezTo>
                    <a:pt x="16088" y="24911"/>
                    <a:pt x="16247" y="24974"/>
                    <a:pt x="16247" y="25037"/>
                  </a:cubicBezTo>
                  <a:cubicBezTo>
                    <a:pt x="16184" y="25010"/>
                    <a:pt x="16104" y="25001"/>
                    <a:pt x="16010" y="25001"/>
                  </a:cubicBezTo>
                  <a:cubicBezTo>
                    <a:pt x="15810" y="25001"/>
                    <a:pt x="15550" y="25043"/>
                    <a:pt x="15271" y="25043"/>
                  </a:cubicBezTo>
                  <a:cubicBezTo>
                    <a:pt x="15249" y="25043"/>
                    <a:pt x="15228" y="25042"/>
                    <a:pt x="15206" y="25042"/>
                  </a:cubicBezTo>
                  <a:lnTo>
                    <a:pt x="15206" y="25042"/>
                  </a:lnTo>
                  <a:cubicBezTo>
                    <a:pt x="15327" y="25055"/>
                    <a:pt x="15295" y="25092"/>
                    <a:pt x="15249" y="25100"/>
                  </a:cubicBezTo>
                  <a:lnTo>
                    <a:pt x="15249" y="25100"/>
                  </a:lnTo>
                  <a:lnTo>
                    <a:pt x="16057" y="25037"/>
                  </a:lnTo>
                  <a:lnTo>
                    <a:pt x="16057" y="25037"/>
                  </a:lnTo>
                  <a:cubicBezTo>
                    <a:pt x="16025" y="25101"/>
                    <a:pt x="16215" y="25101"/>
                    <a:pt x="16437" y="25132"/>
                  </a:cubicBezTo>
                  <a:cubicBezTo>
                    <a:pt x="16278" y="25006"/>
                    <a:pt x="17039" y="25037"/>
                    <a:pt x="17355" y="25006"/>
                  </a:cubicBezTo>
                  <a:lnTo>
                    <a:pt x="17355" y="25006"/>
                  </a:lnTo>
                  <a:cubicBezTo>
                    <a:pt x="17381" y="25031"/>
                    <a:pt x="17324" y="25078"/>
                    <a:pt x="17100" y="25078"/>
                  </a:cubicBezTo>
                  <a:cubicBezTo>
                    <a:pt x="17047" y="25078"/>
                    <a:pt x="16984" y="25075"/>
                    <a:pt x="16912" y="25069"/>
                  </a:cubicBezTo>
                  <a:lnTo>
                    <a:pt x="16912" y="25069"/>
                  </a:lnTo>
                  <a:cubicBezTo>
                    <a:pt x="16995" y="25093"/>
                    <a:pt x="17067" y="25102"/>
                    <a:pt x="17132" y="25102"/>
                  </a:cubicBezTo>
                  <a:cubicBezTo>
                    <a:pt x="17362" y="25102"/>
                    <a:pt x="17502" y="24986"/>
                    <a:pt x="17728" y="24986"/>
                  </a:cubicBezTo>
                  <a:cubicBezTo>
                    <a:pt x="17759" y="24986"/>
                    <a:pt x="17793" y="24988"/>
                    <a:pt x="17828" y="24993"/>
                  </a:cubicBezTo>
                  <a:lnTo>
                    <a:pt x="17828" y="24993"/>
                  </a:lnTo>
                  <a:cubicBezTo>
                    <a:pt x="17907" y="24988"/>
                    <a:pt x="17998" y="24985"/>
                    <a:pt x="18084" y="24985"/>
                  </a:cubicBezTo>
                  <a:cubicBezTo>
                    <a:pt x="18276" y="24985"/>
                    <a:pt x="18440" y="25000"/>
                    <a:pt x="18370" y="25036"/>
                  </a:cubicBezTo>
                  <a:lnTo>
                    <a:pt x="18370" y="25036"/>
                  </a:lnTo>
                  <a:cubicBezTo>
                    <a:pt x="19033" y="25025"/>
                    <a:pt x="20242" y="24905"/>
                    <a:pt x="20332" y="24784"/>
                  </a:cubicBezTo>
                  <a:lnTo>
                    <a:pt x="20332" y="24784"/>
                  </a:lnTo>
                  <a:cubicBezTo>
                    <a:pt x="20332" y="24784"/>
                    <a:pt x="20269" y="24911"/>
                    <a:pt x="20205" y="24942"/>
                  </a:cubicBezTo>
                  <a:cubicBezTo>
                    <a:pt x="20585" y="24784"/>
                    <a:pt x="20966" y="24626"/>
                    <a:pt x="21314" y="24436"/>
                  </a:cubicBezTo>
                  <a:lnTo>
                    <a:pt x="21314" y="24436"/>
                  </a:lnTo>
                  <a:cubicBezTo>
                    <a:pt x="21219" y="24531"/>
                    <a:pt x="21662" y="24721"/>
                    <a:pt x="21124" y="24847"/>
                  </a:cubicBezTo>
                  <a:cubicBezTo>
                    <a:pt x="21282" y="24847"/>
                    <a:pt x="21472" y="24847"/>
                    <a:pt x="21789" y="24752"/>
                  </a:cubicBezTo>
                  <a:cubicBezTo>
                    <a:pt x="21694" y="24752"/>
                    <a:pt x="21504" y="24657"/>
                    <a:pt x="21662" y="24626"/>
                  </a:cubicBezTo>
                  <a:lnTo>
                    <a:pt x="21662" y="24626"/>
                  </a:lnTo>
                  <a:cubicBezTo>
                    <a:pt x="21814" y="24649"/>
                    <a:pt x="21893" y="24655"/>
                    <a:pt x="21956" y="24655"/>
                  </a:cubicBezTo>
                  <a:cubicBezTo>
                    <a:pt x="22024" y="24655"/>
                    <a:pt x="22073" y="24648"/>
                    <a:pt x="22179" y="24648"/>
                  </a:cubicBezTo>
                  <a:cubicBezTo>
                    <a:pt x="22234" y="24648"/>
                    <a:pt x="22304" y="24650"/>
                    <a:pt x="22401" y="24656"/>
                  </a:cubicBezTo>
                  <a:lnTo>
                    <a:pt x="22401" y="24656"/>
                  </a:lnTo>
                  <a:cubicBezTo>
                    <a:pt x="22280" y="24639"/>
                    <a:pt x="22433" y="24466"/>
                    <a:pt x="22644" y="24436"/>
                  </a:cubicBezTo>
                  <a:lnTo>
                    <a:pt x="22644" y="24436"/>
                  </a:lnTo>
                  <a:cubicBezTo>
                    <a:pt x="22614" y="24466"/>
                    <a:pt x="22697" y="24581"/>
                    <a:pt x="22626" y="24620"/>
                  </a:cubicBezTo>
                  <a:lnTo>
                    <a:pt x="22626" y="24620"/>
                  </a:lnTo>
                  <a:cubicBezTo>
                    <a:pt x="22829" y="24532"/>
                    <a:pt x="23005" y="24445"/>
                    <a:pt x="23180" y="24358"/>
                  </a:cubicBezTo>
                  <a:lnTo>
                    <a:pt x="23180" y="24358"/>
                  </a:lnTo>
                  <a:cubicBezTo>
                    <a:pt x="23083" y="24420"/>
                    <a:pt x="23228" y="24499"/>
                    <a:pt x="23372" y="24499"/>
                  </a:cubicBezTo>
                  <a:cubicBezTo>
                    <a:pt x="23277" y="24499"/>
                    <a:pt x="23879" y="24404"/>
                    <a:pt x="24037" y="24341"/>
                  </a:cubicBezTo>
                  <a:lnTo>
                    <a:pt x="24037" y="24341"/>
                  </a:lnTo>
                  <a:cubicBezTo>
                    <a:pt x="23942" y="24372"/>
                    <a:pt x="23879" y="24372"/>
                    <a:pt x="23784" y="24372"/>
                  </a:cubicBezTo>
                  <a:cubicBezTo>
                    <a:pt x="24481" y="24246"/>
                    <a:pt x="24386" y="23961"/>
                    <a:pt x="25051" y="23739"/>
                  </a:cubicBezTo>
                  <a:lnTo>
                    <a:pt x="25051" y="23739"/>
                  </a:lnTo>
                  <a:cubicBezTo>
                    <a:pt x="24994" y="23795"/>
                    <a:pt x="24938" y="24002"/>
                    <a:pt x="25172" y="24002"/>
                  </a:cubicBezTo>
                  <a:cubicBezTo>
                    <a:pt x="25201" y="24002"/>
                    <a:pt x="25234" y="23999"/>
                    <a:pt x="25273" y="23992"/>
                  </a:cubicBezTo>
                  <a:cubicBezTo>
                    <a:pt x="25399" y="23834"/>
                    <a:pt x="25779" y="23264"/>
                    <a:pt x="26286" y="22916"/>
                  </a:cubicBezTo>
                  <a:lnTo>
                    <a:pt x="26413" y="22916"/>
                  </a:lnTo>
                  <a:cubicBezTo>
                    <a:pt x="26539" y="22821"/>
                    <a:pt x="26666" y="22725"/>
                    <a:pt x="26793" y="22630"/>
                  </a:cubicBezTo>
                  <a:lnTo>
                    <a:pt x="26793" y="22630"/>
                  </a:lnTo>
                  <a:cubicBezTo>
                    <a:pt x="26634" y="22979"/>
                    <a:pt x="26033" y="23644"/>
                    <a:pt x="25621" y="23929"/>
                  </a:cubicBezTo>
                  <a:cubicBezTo>
                    <a:pt x="25716" y="23918"/>
                    <a:pt x="25758" y="23918"/>
                    <a:pt x="25786" y="23918"/>
                  </a:cubicBezTo>
                  <a:lnTo>
                    <a:pt x="25786" y="23918"/>
                  </a:lnTo>
                  <a:cubicBezTo>
                    <a:pt x="25843" y="23918"/>
                    <a:pt x="25843" y="23918"/>
                    <a:pt x="26096" y="23834"/>
                  </a:cubicBezTo>
                  <a:lnTo>
                    <a:pt x="26096" y="23834"/>
                  </a:lnTo>
                  <a:cubicBezTo>
                    <a:pt x="26254" y="23866"/>
                    <a:pt x="25938" y="23992"/>
                    <a:pt x="25811" y="24024"/>
                  </a:cubicBezTo>
                  <a:cubicBezTo>
                    <a:pt x="26128" y="23961"/>
                    <a:pt x="26444" y="23866"/>
                    <a:pt x="26729" y="23771"/>
                  </a:cubicBezTo>
                  <a:cubicBezTo>
                    <a:pt x="26698" y="23707"/>
                    <a:pt x="26856" y="23644"/>
                    <a:pt x="26983" y="23517"/>
                  </a:cubicBezTo>
                  <a:cubicBezTo>
                    <a:pt x="27141" y="23422"/>
                    <a:pt x="27299" y="23327"/>
                    <a:pt x="27268" y="23264"/>
                  </a:cubicBezTo>
                  <a:lnTo>
                    <a:pt x="27268" y="23264"/>
                  </a:lnTo>
                  <a:cubicBezTo>
                    <a:pt x="26983" y="23454"/>
                    <a:pt x="26666" y="23612"/>
                    <a:pt x="26381" y="23771"/>
                  </a:cubicBezTo>
                  <a:cubicBezTo>
                    <a:pt x="26286" y="23676"/>
                    <a:pt x="26761" y="23201"/>
                    <a:pt x="27363" y="22947"/>
                  </a:cubicBezTo>
                  <a:cubicBezTo>
                    <a:pt x="27370" y="22946"/>
                    <a:pt x="27376" y="22945"/>
                    <a:pt x="27382" y="22945"/>
                  </a:cubicBezTo>
                  <a:cubicBezTo>
                    <a:pt x="27508" y="22945"/>
                    <a:pt x="27364" y="23265"/>
                    <a:pt x="27394" y="23296"/>
                  </a:cubicBezTo>
                  <a:cubicBezTo>
                    <a:pt x="27455" y="23235"/>
                    <a:pt x="27889" y="22945"/>
                    <a:pt x="27984" y="22945"/>
                  </a:cubicBezTo>
                  <a:cubicBezTo>
                    <a:pt x="27989" y="22945"/>
                    <a:pt x="27993" y="22946"/>
                    <a:pt x="27996" y="22947"/>
                  </a:cubicBezTo>
                  <a:lnTo>
                    <a:pt x="27774" y="23137"/>
                  </a:lnTo>
                  <a:cubicBezTo>
                    <a:pt x="27964" y="23106"/>
                    <a:pt x="28091" y="22979"/>
                    <a:pt x="28186" y="22884"/>
                  </a:cubicBezTo>
                  <a:cubicBezTo>
                    <a:pt x="28313" y="22757"/>
                    <a:pt x="28439" y="22630"/>
                    <a:pt x="28693" y="22599"/>
                  </a:cubicBezTo>
                  <a:cubicBezTo>
                    <a:pt x="28819" y="22535"/>
                    <a:pt x="29231" y="22567"/>
                    <a:pt x="29199" y="22472"/>
                  </a:cubicBezTo>
                  <a:cubicBezTo>
                    <a:pt x="28851" y="22409"/>
                    <a:pt x="28439" y="21870"/>
                    <a:pt x="28471" y="21649"/>
                  </a:cubicBezTo>
                  <a:cubicBezTo>
                    <a:pt x="28534" y="21649"/>
                    <a:pt x="29231" y="21364"/>
                    <a:pt x="29421" y="21364"/>
                  </a:cubicBezTo>
                  <a:cubicBezTo>
                    <a:pt x="29738" y="21364"/>
                    <a:pt x="29389" y="21934"/>
                    <a:pt x="29675" y="21934"/>
                  </a:cubicBezTo>
                  <a:cubicBezTo>
                    <a:pt x="29643" y="21870"/>
                    <a:pt x="29706" y="21744"/>
                    <a:pt x="29738" y="21680"/>
                  </a:cubicBezTo>
                  <a:cubicBezTo>
                    <a:pt x="29756" y="21673"/>
                    <a:pt x="29771" y="21670"/>
                    <a:pt x="29784" y="21670"/>
                  </a:cubicBezTo>
                  <a:cubicBezTo>
                    <a:pt x="29845" y="21670"/>
                    <a:pt x="29847" y="21742"/>
                    <a:pt x="29899" y="21742"/>
                  </a:cubicBezTo>
                  <a:cubicBezTo>
                    <a:pt x="29929" y="21742"/>
                    <a:pt x="29974" y="21719"/>
                    <a:pt x="30055" y="21649"/>
                  </a:cubicBezTo>
                  <a:cubicBezTo>
                    <a:pt x="29985" y="21488"/>
                    <a:pt x="30318" y="21310"/>
                    <a:pt x="30298" y="21310"/>
                  </a:cubicBezTo>
                  <a:cubicBezTo>
                    <a:pt x="30291" y="21310"/>
                    <a:pt x="30233" y="21335"/>
                    <a:pt x="30086" y="21395"/>
                  </a:cubicBezTo>
                  <a:cubicBezTo>
                    <a:pt x="30276" y="21110"/>
                    <a:pt x="30403" y="21205"/>
                    <a:pt x="30656" y="20920"/>
                  </a:cubicBezTo>
                  <a:cubicBezTo>
                    <a:pt x="30466" y="20889"/>
                    <a:pt x="30561" y="20319"/>
                    <a:pt x="30720" y="20002"/>
                  </a:cubicBezTo>
                  <a:cubicBezTo>
                    <a:pt x="30751" y="20065"/>
                    <a:pt x="30878" y="20065"/>
                    <a:pt x="30910" y="20065"/>
                  </a:cubicBezTo>
                  <a:cubicBezTo>
                    <a:pt x="31036" y="19939"/>
                    <a:pt x="31131" y="19812"/>
                    <a:pt x="31226" y="19717"/>
                  </a:cubicBezTo>
                  <a:cubicBezTo>
                    <a:pt x="31321" y="19622"/>
                    <a:pt x="31416" y="19527"/>
                    <a:pt x="31511" y="19432"/>
                  </a:cubicBezTo>
                  <a:cubicBezTo>
                    <a:pt x="31701" y="19242"/>
                    <a:pt x="31860" y="19020"/>
                    <a:pt x="32018" y="18767"/>
                  </a:cubicBezTo>
                  <a:cubicBezTo>
                    <a:pt x="32088" y="18743"/>
                    <a:pt x="32229" y="18615"/>
                    <a:pt x="32309" y="18615"/>
                  </a:cubicBezTo>
                  <a:cubicBezTo>
                    <a:pt x="32337" y="18615"/>
                    <a:pt x="32358" y="18631"/>
                    <a:pt x="32366" y="18672"/>
                  </a:cubicBezTo>
                  <a:cubicBezTo>
                    <a:pt x="32366" y="18577"/>
                    <a:pt x="32335" y="18450"/>
                    <a:pt x="32430" y="18260"/>
                  </a:cubicBezTo>
                  <a:cubicBezTo>
                    <a:pt x="32491" y="18219"/>
                    <a:pt x="32528" y="18202"/>
                    <a:pt x="32548" y="18202"/>
                  </a:cubicBezTo>
                  <a:cubicBezTo>
                    <a:pt x="32639" y="18202"/>
                    <a:pt x="32370" y="18561"/>
                    <a:pt x="32540" y="18561"/>
                  </a:cubicBezTo>
                  <a:cubicBezTo>
                    <a:pt x="32560" y="18561"/>
                    <a:pt x="32586" y="18556"/>
                    <a:pt x="32620" y="18545"/>
                  </a:cubicBezTo>
                  <a:cubicBezTo>
                    <a:pt x="32493" y="18450"/>
                    <a:pt x="32683" y="17975"/>
                    <a:pt x="32683" y="17658"/>
                  </a:cubicBezTo>
                  <a:cubicBezTo>
                    <a:pt x="32556" y="17658"/>
                    <a:pt x="32493" y="17817"/>
                    <a:pt x="32461" y="18007"/>
                  </a:cubicBezTo>
                  <a:cubicBezTo>
                    <a:pt x="32398" y="18165"/>
                    <a:pt x="32335" y="18387"/>
                    <a:pt x="32335" y="18545"/>
                  </a:cubicBezTo>
                  <a:cubicBezTo>
                    <a:pt x="32050" y="18387"/>
                    <a:pt x="31986" y="17817"/>
                    <a:pt x="32081" y="17183"/>
                  </a:cubicBezTo>
                  <a:cubicBezTo>
                    <a:pt x="32122" y="16969"/>
                    <a:pt x="32173" y="16913"/>
                    <a:pt x="32219" y="16913"/>
                  </a:cubicBezTo>
                  <a:cubicBezTo>
                    <a:pt x="32269" y="16913"/>
                    <a:pt x="32312" y="16978"/>
                    <a:pt x="32328" y="16978"/>
                  </a:cubicBezTo>
                  <a:cubicBezTo>
                    <a:pt x="32332" y="16978"/>
                    <a:pt x="32335" y="16973"/>
                    <a:pt x="32335" y="16962"/>
                  </a:cubicBezTo>
                  <a:cubicBezTo>
                    <a:pt x="32493" y="16518"/>
                    <a:pt x="32398" y="16265"/>
                    <a:pt x="32335" y="16075"/>
                  </a:cubicBezTo>
                  <a:cubicBezTo>
                    <a:pt x="32240" y="15885"/>
                    <a:pt x="32176" y="15727"/>
                    <a:pt x="32335" y="15347"/>
                  </a:cubicBezTo>
                  <a:cubicBezTo>
                    <a:pt x="32406" y="15255"/>
                    <a:pt x="32474" y="15226"/>
                    <a:pt x="32538" y="15226"/>
                  </a:cubicBezTo>
                  <a:cubicBezTo>
                    <a:pt x="32656" y="15226"/>
                    <a:pt x="32763" y="15324"/>
                    <a:pt x="32859" y="15324"/>
                  </a:cubicBezTo>
                  <a:cubicBezTo>
                    <a:pt x="32874" y="15324"/>
                    <a:pt x="32890" y="15321"/>
                    <a:pt x="32905" y="15315"/>
                  </a:cubicBezTo>
                  <a:lnTo>
                    <a:pt x="32905" y="15315"/>
                  </a:lnTo>
                  <a:cubicBezTo>
                    <a:pt x="32936" y="15537"/>
                    <a:pt x="32873" y="15695"/>
                    <a:pt x="32810" y="15853"/>
                  </a:cubicBezTo>
                  <a:cubicBezTo>
                    <a:pt x="32746" y="15980"/>
                    <a:pt x="32683" y="16107"/>
                    <a:pt x="32651" y="16233"/>
                  </a:cubicBezTo>
                  <a:cubicBezTo>
                    <a:pt x="32683" y="16107"/>
                    <a:pt x="32746" y="16012"/>
                    <a:pt x="32810" y="15917"/>
                  </a:cubicBezTo>
                  <a:lnTo>
                    <a:pt x="32810" y="15917"/>
                  </a:lnTo>
                  <a:cubicBezTo>
                    <a:pt x="32873" y="16043"/>
                    <a:pt x="32841" y="16328"/>
                    <a:pt x="32746" y="16487"/>
                  </a:cubicBezTo>
                  <a:cubicBezTo>
                    <a:pt x="32810" y="16423"/>
                    <a:pt x="32873" y="16297"/>
                    <a:pt x="32905" y="16107"/>
                  </a:cubicBezTo>
                  <a:cubicBezTo>
                    <a:pt x="32968" y="15948"/>
                    <a:pt x="33000" y="15727"/>
                    <a:pt x="33031" y="15473"/>
                  </a:cubicBezTo>
                  <a:cubicBezTo>
                    <a:pt x="33095" y="14998"/>
                    <a:pt x="33126" y="14460"/>
                    <a:pt x="33158" y="14048"/>
                  </a:cubicBezTo>
                  <a:cubicBezTo>
                    <a:pt x="33108" y="13948"/>
                    <a:pt x="33038" y="13789"/>
                    <a:pt x="32980" y="13789"/>
                  </a:cubicBezTo>
                  <a:cubicBezTo>
                    <a:pt x="32964" y="13789"/>
                    <a:pt x="32950" y="13800"/>
                    <a:pt x="32936" y="13827"/>
                  </a:cubicBezTo>
                  <a:lnTo>
                    <a:pt x="32968" y="14048"/>
                  </a:lnTo>
                  <a:cubicBezTo>
                    <a:pt x="32944" y="14082"/>
                    <a:pt x="32921" y="14096"/>
                    <a:pt x="32899" y="14096"/>
                  </a:cubicBezTo>
                  <a:cubicBezTo>
                    <a:pt x="32808" y="14096"/>
                    <a:pt x="32741" y="13846"/>
                    <a:pt x="32691" y="13846"/>
                  </a:cubicBezTo>
                  <a:cubicBezTo>
                    <a:pt x="32677" y="13846"/>
                    <a:pt x="32663" y="13867"/>
                    <a:pt x="32651" y="13922"/>
                  </a:cubicBezTo>
                  <a:cubicBezTo>
                    <a:pt x="32525" y="13637"/>
                    <a:pt x="32303" y="13320"/>
                    <a:pt x="32303" y="12876"/>
                  </a:cubicBezTo>
                  <a:lnTo>
                    <a:pt x="32522" y="12752"/>
                  </a:lnTo>
                  <a:lnTo>
                    <a:pt x="32522" y="12752"/>
                  </a:lnTo>
                  <a:cubicBezTo>
                    <a:pt x="32460" y="12791"/>
                    <a:pt x="32431" y="13068"/>
                    <a:pt x="32525" y="13161"/>
                  </a:cubicBezTo>
                  <a:cubicBezTo>
                    <a:pt x="32461" y="13098"/>
                    <a:pt x="32493" y="12908"/>
                    <a:pt x="32525" y="12750"/>
                  </a:cubicBezTo>
                  <a:lnTo>
                    <a:pt x="32525" y="12750"/>
                  </a:lnTo>
                  <a:cubicBezTo>
                    <a:pt x="32525" y="12750"/>
                    <a:pt x="32525" y="12750"/>
                    <a:pt x="32525" y="12750"/>
                  </a:cubicBezTo>
                  <a:cubicBezTo>
                    <a:pt x="32525" y="12560"/>
                    <a:pt x="32525" y="12370"/>
                    <a:pt x="32335" y="12306"/>
                  </a:cubicBezTo>
                  <a:lnTo>
                    <a:pt x="32271" y="12655"/>
                  </a:lnTo>
                  <a:cubicBezTo>
                    <a:pt x="32176" y="12528"/>
                    <a:pt x="32050" y="12370"/>
                    <a:pt x="31955" y="12211"/>
                  </a:cubicBezTo>
                  <a:cubicBezTo>
                    <a:pt x="31828" y="12053"/>
                    <a:pt x="31733" y="11895"/>
                    <a:pt x="31733" y="11705"/>
                  </a:cubicBezTo>
                  <a:lnTo>
                    <a:pt x="31733" y="11705"/>
                  </a:lnTo>
                  <a:cubicBezTo>
                    <a:pt x="31575" y="11958"/>
                    <a:pt x="31765" y="11800"/>
                    <a:pt x="31606" y="12116"/>
                  </a:cubicBezTo>
                  <a:cubicBezTo>
                    <a:pt x="31636" y="12079"/>
                    <a:pt x="31663" y="12063"/>
                    <a:pt x="31686" y="12063"/>
                  </a:cubicBezTo>
                  <a:cubicBezTo>
                    <a:pt x="31761" y="12063"/>
                    <a:pt x="31804" y="12232"/>
                    <a:pt x="31828" y="12401"/>
                  </a:cubicBezTo>
                  <a:cubicBezTo>
                    <a:pt x="31871" y="12553"/>
                    <a:pt x="31900" y="12690"/>
                    <a:pt x="31954" y="12690"/>
                  </a:cubicBezTo>
                  <a:cubicBezTo>
                    <a:pt x="31977" y="12690"/>
                    <a:pt x="32005" y="12666"/>
                    <a:pt x="32039" y="12609"/>
                  </a:cubicBezTo>
                  <a:lnTo>
                    <a:pt x="32039" y="12609"/>
                  </a:lnTo>
                  <a:cubicBezTo>
                    <a:pt x="31952" y="12759"/>
                    <a:pt x="31923" y="12881"/>
                    <a:pt x="31923" y="13003"/>
                  </a:cubicBezTo>
                  <a:cubicBezTo>
                    <a:pt x="31923" y="13130"/>
                    <a:pt x="31923" y="13288"/>
                    <a:pt x="31828" y="13478"/>
                  </a:cubicBezTo>
                  <a:cubicBezTo>
                    <a:pt x="31858" y="13463"/>
                    <a:pt x="31888" y="13426"/>
                    <a:pt x="31912" y="13426"/>
                  </a:cubicBezTo>
                  <a:cubicBezTo>
                    <a:pt x="31937" y="13426"/>
                    <a:pt x="31955" y="13471"/>
                    <a:pt x="31955" y="13637"/>
                  </a:cubicBezTo>
                  <a:cubicBezTo>
                    <a:pt x="31955" y="13637"/>
                    <a:pt x="31986" y="13668"/>
                    <a:pt x="32018" y="13700"/>
                  </a:cubicBezTo>
                  <a:cubicBezTo>
                    <a:pt x="32050" y="13605"/>
                    <a:pt x="32081" y="13542"/>
                    <a:pt x="32113" y="13510"/>
                  </a:cubicBezTo>
                  <a:cubicBezTo>
                    <a:pt x="32208" y="13573"/>
                    <a:pt x="32271" y="13732"/>
                    <a:pt x="32335" y="13890"/>
                  </a:cubicBezTo>
                  <a:cubicBezTo>
                    <a:pt x="32366" y="14048"/>
                    <a:pt x="32398" y="14238"/>
                    <a:pt x="32461" y="14302"/>
                  </a:cubicBezTo>
                  <a:cubicBezTo>
                    <a:pt x="32452" y="14356"/>
                    <a:pt x="32440" y="14374"/>
                    <a:pt x="32426" y="14374"/>
                  </a:cubicBezTo>
                  <a:cubicBezTo>
                    <a:pt x="32399" y="14374"/>
                    <a:pt x="32363" y="14311"/>
                    <a:pt x="32317" y="14311"/>
                  </a:cubicBezTo>
                  <a:cubicBezTo>
                    <a:pt x="32303" y="14311"/>
                    <a:pt x="32287" y="14317"/>
                    <a:pt x="32271" y="14333"/>
                  </a:cubicBezTo>
                  <a:lnTo>
                    <a:pt x="32398" y="14587"/>
                  </a:lnTo>
                  <a:cubicBezTo>
                    <a:pt x="32289" y="14608"/>
                    <a:pt x="32196" y="14824"/>
                    <a:pt x="32117" y="14824"/>
                  </a:cubicBezTo>
                  <a:cubicBezTo>
                    <a:pt x="32081" y="14824"/>
                    <a:pt x="32048" y="14779"/>
                    <a:pt x="32018" y="14650"/>
                  </a:cubicBezTo>
                  <a:cubicBezTo>
                    <a:pt x="32018" y="14777"/>
                    <a:pt x="32018" y="14903"/>
                    <a:pt x="31986" y="14998"/>
                  </a:cubicBezTo>
                  <a:cubicBezTo>
                    <a:pt x="31955" y="15125"/>
                    <a:pt x="31891" y="15252"/>
                    <a:pt x="31860" y="15378"/>
                  </a:cubicBezTo>
                  <a:cubicBezTo>
                    <a:pt x="31828" y="15473"/>
                    <a:pt x="31828" y="15600"/>
                    <a:pt x="31860" y="15695"/>
                  </a:cubicBezTo>
                  <a:cubicBezTo>
                    <a:pt x="31810" y="15819"/>
                    <a:pt x="31896" y="16039"/>
                    <a:pt x="31891" y="16039"/>
                  </a:cubicBezTo>
                  <a:cubicBezTo>
                    <a:pt x="31889" y="16039"/>
                    <a:pt x="31880" y="16022"/>
                    <a:pt x="31860" y="15980"/>
                  </a:cubicBezTo>
                  <a:cubicBezTo>
                    <a:pt x="31860" y="16202"/>
                    <a:pt x="31828" y="16392"/>
                    <a:pt x="31796" y="16582"/>
                  </a:cubicBezTo>
                  <a:lnTo>
                    <a:pt x="31765" y="16582"/>
                  </a:lnTo>
                  <a:cubicBezTo>
                    <a:pt x="31701" y="16835"/>
                    <a:pt x="31638" y="17152"/>
                    <a:pt x="31543" y="17468"/>
                  </a:cubicBezTo>
                  <a:cubicBezTo>
                    <a:pt x="31480" y="17627"/>
                    <a:pt x="31416" y="17753"/>
                    <a:pt x="31353" y="17912"/>
                  </a:cubicBezTo>
                  <a:cubicBezTo>
                    <a:pt x="31258" y="18070"/>
                    <a:pt x="31131" y="18197"/>
                    <a:pt x="31005" y="18292"/>
                  </a:cubicBezTo>
                  <a:cubicBezTo>
                    <a:pt x="30973" y="18387"/>
                    <a:pt x="30941" y="18482"/>
                    <a:pt x="30878" y="18609"/>
                  </a:cubicBezTo>
                  <a:cubicBezTo>
                    <a:pt x="30846" y="18704"/>
                    <a:pt x="30751" y="18830"/>
                    <a:pt x="30656" y="18957"/>
                  </a:cubicBezTo>
                  <a:lnTo>
                    <a:pt x="30498" y="18925"/>
                  </a:lnTo>
                  <a:cubicBezTo>
                    <a:pt x="30435" y="19052"/>
                    <a:pt x="30308" y="19179"/>
                    <a:pt x="30181" y="19305"/>
                  </a:cubicBezTo>
                  <a:cubicBezTo>
                    <a:pt x="30055" y="19432"/>
                    <a:pt x="29960" y="19559"/>
                    <a:pt x="29960" y="19622"/>
                  </a:cubicBezTo>
                  <a:cubicBezTo>
                    <a:pt x="29738" y="19622"/>
                    <a:pt x="29548" y="19844"/>
                    <a:pt x="29326" y="20097"/>
                  </a:cubicBezTo>
                  <a:cubicBezTo>
                    <a:pt x="29231" y="20224"/>
                    <a:pt x="29104" y="20350"/>
                    <a:pt x="29009" y="20477"/>
                  </a:cubicBezTo>
                  <a:cubicBezTo>
                    <a:pt x="28883" y="20604"/>
                    <a:pt x="28788" y="20699"/>
                    <a:pt x="28693" y="20762"/>
                  </a:cubicBezTo>
                  <a:lnTo>
                    <a:pt x="28788" y="20889"/>
                  </a:lnTo>
                  <a:cubicBezTo>
                    <a:pt x="28661" y="21015"/>
                    <a:pt x="28534" y="21110"/>
                    <a:pt x="28408" y="21237"/>
                  </a:cubicBezTo>
                  <a:cubicBezTo>
                    <a:pt x="28281" y="21364"/>
                    <a:pt x="28154" y="21490"/>
                    <a:pt x="27996" y="21617"/>
                  </a:cubicBezTo>
                  <a:lnTo>
                    <a:pt x="28091" y="21712"/>
                  </a:lnTo>
                  <a:cubicBezTo>
                    <a:pt x="27838" y="21997"/>
                    <a:pt x="27299" y="22155"/>
                    <a:pt x="26793" y="22440"/>
                  </a:cubicBezTo>
                  <a:cubicBezTo>
                    <a:pt x="26824" y="22377"/>
                    <a:pt x="26951" y="22314"/>
                    <a:pt x="27046" y="22282"/>
                  </a:cubicBezTo>
                  <a:lnTo>
                    <a:pt x="27046" y="22282"/>
                  </a:lnTo>
                  <a:cubicBezTo>
                    <a:pt x="26698" y="22345"/>
                    <a:pt x="26413" y="22567"/>
                    <a:pt x="26096" y="22757"/>
                  </a:cubicBezTo>
                  <a:cubicBezTo>
                    <a:pt x="25811" y="22947"/>
                    <a:pt x="25494" y="23137"/>
                    <a:pt x="25209" y="23169"/>
                  </a:cubicBezTo>
                  <a:cubicBezTo>
                    <a:pt x="25051" y="23264"/>
                    <a:pt x="24956" y="23296"/>
                    <a:pt x="24861" y="23327"/>
                  </a:cubicBezTo>
                  <a:cubicBezTo>
                    <a:pt x="24861" y="23296"/>
                    <a:pt x="24861" y="23296"/>
                    <a:pt x="24892" y="23296"/>
                  </a:cubicBezTo>
                  <a:lnTo>
                    <a:pt x="24892" y="23296"/>
                  </a:lnTo>
                  <a:cubicBezTo>
                    <a:pt x="24861" y="23296"/>
                    <a:pt x="24861" y="23296"/>
                    <a:pt x="24829" y="23327"/>
                  </a:cubicBezTo>
                  <a:cubicBezTo>
                    <a:pt x="24819" y="23327"/>
                    <a:pt x="24808" y="23327"/>
                    <a:pt x="24797" y="23327"/>
                  </a:cubicBezTo>
                  <a:lnTo>
                    <a:pt x="24797" y="23327"/>
                  </a:lnTo>
                  <a:cubicBezTo>
                    <a:pt x="24797" y="23327"/>
                    <a:pt x="24797" y="23327"/>
                    <a:pt x="24797" y="23327"/>
                  </a:cubicBezTo>
                  <a:cubicBezTo>
                    <a:pt x="24794" y="23327"/>
                    <a:pt x="24791" y="23327"/>
                    <a:pt x="24787" y="23327"/>
                  </a:cubicBezTo>
                  <a:lnTo>
                    <a:pt x="24787" y="23327"/>
                  </a:lnTo>
                  <a:cubicBezTo>
                    <a:pt x="24791" y="23327"/>
                    <a:pt x="24794" y="23327"/>
                    <a:pt x="24797" y="23327"/>
                  </a:cubicBezTo>
                  <a:lnTo>
                    <a:pt x="24797" y="23327"/>
                  </a:lnTo>
                  <a:cubicBezTo>
                    <a:pt x="24670" y="23359"/>
                    <a:pt x="24512" y="23454"/>
                    <a:pt x="24354" y="23517"/>
                  </a:cubicBezTo>
                  <a:lnTo>
                    <a:pt x="24259" y="23454"/>
                  </a:lnTo>
                  <a:cubicBezTo>
                    <a:pt x="24259" y="23454"/>
                    <a:pt x="24227" y="23486"/>
                    <a:pt x="24227" y="23486"/>
                  </a:cubicBezTo>
                  <a:cubicBezTo>
                    <a:pt x="24037" y="23517"/>
                    <a:pt x="24101" y="23549"/>
                    <a:pt x="24196" y="23581"/>
                  </a:cubicBezTo>
                  <a:cubicBezTo>
                    <a:pt x="24132" y="23644"/>
                    <a:pt x="24037" y="23676"/>
                    <a:pt x="24006" y="23707"/>
                  </a:cubicBezTo>
                  <a:cubicBezTo>
                    <a:pt x="23984" y="23700"/>
                    <a:pt x="23962" y="23697"/>
                    <a:pt x="23939" y="23697"/>
                  </a:cubicBezTo>
                  <a:cubicBezTo>
                    <a:pt x="23791" y="23697"/>
                    <a:pt x="23616" y="23824"/>
                    <a:pt x="23450" y="23824"/>
                  </a:cubicBezTo>
                  <a:cubicBezTo>
                    <a:pt x="23413" y="23824"/>
                    <a:pt x="23376" y="23818"/>
                    <a:pt x="23341" y="23802"/>
                  </a:cubicBezTo>
                  <a:cubicBezTo>
                    <a:pt x="23252" y="23891"/>
                    <a:pt x="22551" y="24036"/>
                    <a:pt x="22411" y="24184"/>
                  </a:cubicBezTo>
                  <a:lnTo>
                    <a:pt x="22411" y="24184"/>
                  </a:lnTo>
                  <a:cubicBezTo>
                    <a:pt x="22225" y="24214"/>
                    <a:pt x="22038" y="24216"/>
                    <a:pt x="21852" y="24309"/>
                  </a:cubicBezTo>
                  <a:lnTo>
                    <a:pt x="21757" y="24214"/>
                  </a:lnTo>
                  <a:cubicBezTo>
                    <a:pt x="21631" y="24309"/>
                    <a:pt x="21472" y="24341"/>
                    <a:pt x="21346" y="24404"/>
                  </a:cubicBezTo>
                  <a:cubicBezTo>
                    <a:pt x="21061" y="24404"/>
                    <a:pt x="20966" y="24404"/>
                    <a:pt x="21219" y="24277"/>
                  </a:cubicBezTo>
                  <a:lnTo>
                    <a:pt x="21219" y="24277"/>
                  </a:lnTo>
                  <a:cubicBezTo>
                    <a:pt x="20585" y="24467"/>
                    <a:pt x="20712" y="24404"/>
                    <a:pt x="20174" y="24562"/>
                  </a:cubicBezTo>
                  <a:lnTo>
                    <a:pt x="20205" y="24499"/>
                  </a:lnTo>
                  <a:lnTo>
                    <a:pt x="20205" y="24499"/>
                  </a:lnTo>
                  <a:cubicBezTo>
                    <a:pt x="20042" y="24526"/>
                    <a:pt x="19785" y="24600"/>
                    <a:pt x="19635" y="24600"/>
                  </a:cubicBezTo>
                  <a:cubicBezTo>
                    <a:pt x="19611" y="24600"/>
                    <a:pt x="19590" y="24598"/>
                    <a:pt x="19572" y="24594"/>
                  </a:cubicBezTo>
                  <a:cubicBezTo>
                    <a:pt x="19496" y="24582"/>
                    <a:pt x="19377" y="24578"/>
                    <a:pt x="19225" y="24578"/>
                  </a:cubicBezTo>
                  <a:cubicBezTo>
                    <a:pt x="18848" y="24578"/>
                    <a:pt x="18274" y="24604"/>
                    <a:pt x="17678" y="24604"/>
                  </a:cubicBezTo>
                  <a:cubicBezTo>
                    <a:pt x="17206" y="24604"/>
                    <a:pt x="16721" y="24588"/>
                    <a:pt x="16310" y="24531"/>
                  </a:cubicBezTo>
                  <a:lnTo>
                    <a:pt x="16310" y="24531"/>
                  </a:lnTo>
                  <a:cubicBezTo>
                    <a:pt x="16369" y="24581"/>
                    <a:pt x="16361" y="24598"/>
                    <a:pt x="16316" y="24598"/>
                  </a:cubicBezTo>
                  <a:cubicBezTo>
                    <a:pt x="16226" y="24598"/>
                    <a:pt x="15987" y="24529"/>
                    <a:pt x="15857" y="24529"/>
                  </a:cubicBezTo>
                  <a:cubicBezTo>
                    <a:pt x="15811" y="24529"/>
                    <a:pt x="15778" y="24538"/>
                    <a:pt x="15772" y="24562"/>
                  </a:cubicBezTo>
                  <a:cubicBezTo>
                    <a:pt x="15708" y="24531"/>
                    <a:pt x="15550" y="24467"/>
                    <a:pt x="15740" y="24467"/>
                  </a:cubicBezTo>
                  <a:cubicBezTo>
                    <a:pt x="15302" y="24467"/>
                    <a:pt x="15032" y="24374"/>
                    <a:pt x="14743" y="24374"/>
                  </a:cubicBezTo>
                  <a:cubicBezTo>
                    <a:pt x="14657" y="24374"/>
                    <a:pt x="14568" y="24382"/>
                    <a:pt x="14473" y="24404"/>
                  </a:cubicBezTo>
                  <a:cubicBezTo>
                    <a:pt x="14442" y="24341"/>
                    <a:pt x="14600" y="24341"/>
                    <a:pt x="14568" y="24309"/>
                  </a:cubicBezTo>
                  <a:cubicBezTo>
                    <a:pt x="14537" y="24309"/>
                    <a:pt x="14489" y="24317"/>
                    <a:pt x="14442" y="24317"/>
                  </a:cubicBezTo>
                  <a:cubicBezTo>
                    <a:pt x="14394" y="24317"/>
                    <a:pt x="14347" y="24309"/>
                    <a:pt x="14315" y="24277"/>
                  </a:cubicBezTo>
                  <a:cubicBezTo>
                    <a:pt x="14283" y="24261"/>
                    <a:pt x="14307" y="24261"/>
                    <a:pt x="14351" y="24261"/>
                  </a:cubicBezTo>
                  <a:cubicBezTo>
                    <a:pt x="14394" y="24261"/>
                    <a:pt x="14458" y="24261"/>
                    <a:pt x="14505" y="24246"/>
                  </a:cubicBezTo>
                  <a:cubicBezTo>
                    <a:pt x="14400" y="24234"/>
                    <a:pt x="14312" y="24229"/>
                    <a:pt x="14237" y="24229"/>
                  </a:cubicBezTo>
                  <a:cubicBezTo>
                    <a:pt x="13902" y="24229"/>
                    <a:pt x="13834" y="24332"/>
                    <a:pt x="13808" y="24436"/>
                  </a:cubicBezTo>
                  <a:cubicBezTo>
                    <a:pt x="13624" y="24374"/>
                    <a:pt x="13493" y="24339"/>
                    <a:pt x="13363" y="24339"/>
                  </a:cubicBezTo>
                  <a:cubicBezTo>
                    <a:pt x="13292" y="24339"/>
                    <a:pt x="13222" y="24350"/>
                    <a:pt x="13143" y="24372"/>
                  </a:cubicBezTo>
                  <a:cubicBezTo>
                    <a:pt x="13066" y="24321"/>
                    <a:pt x="12946" y="24269"/>
                    <a:pt x="13094" y="24269"/>
                  </a:cubicBezTo>
                  <a:cubicBezTo>
                    <a:pt x="13114" y="24269"/>
                    <a:pt x="13139" y="24270"/>
                    <a:pt x="13169" y="24272"/>
                  </a:cubicBezTo>
                  <a:lnTo>
                    <a:pt x="13169" y="24272"/>
                  </a:lnTo>
                  <a:cubicBezTo>
                    <a:pt x="13033" y="24255"/>
                    <a:pt x="12777" y="24203"/>
                    <a:pt x="12542" y="24151"/>
                  </a:cubicBezTo>
                  <a:cubicBezTo>
                    <a:pt x="12385" y="24111"/>
                    <a:pt x="12216" y="24084"/>
                    <a:pt x="12110" y="24084"/>
                  </a:cubicBezTo>
                  <a:cubicBezTo>
                    <a:pt x="12045" y="24084"/>
                    <a:pt x="12003" y="24095"/>
                    <a:pt x="12003" y="24119"/>
                  </a:cubicBezTo>
                  <a:cubicBezTo>
                    <a:pt x="11940" y="24056"/>
                    <a:pt x="11718" y="24056"/>
                    <a:pt x="11655" y="24056"/>
                  </a:cubicBezTo>
                  <a:cubicBezTo>
                    <a:pt x="11243" y="23929"/>
                    <a:pt x="11211" y="23929"/>
                    <a:pt x="10768" y="23802"/>
                  </a:cubicBezTo>
                  <a:lnTo>
                    <a:pt x="10768" y="23802"/>
                  </a:lnTo>
                  <a:lnTo>
                    <a:pt x="10895" y="23866"/>
                  </a:lnTo>
                  <a:cubicBezTo>
                    <a:pt x="10848" y="23886"/>
                    <a:pt x="10803" y="23895"/>
                    <a:pt x="10760" y="23895"/>
                  </a:cubicBezTo>
                  <a:cubicBezTo>
                    <a:pt x="10598" y="23895"/>
                    <a:pt x="10447" y="23775"/>
                    <a:pt x="10198" y="23676"/>
                  </a:cubicBezTo>
                  <a:cubicBezTo>
                    <a:pt x="9850" y="23454"/>
                    <a:pt x="9755" y="23454"/>
                    <a:pt x="9660" y="23422"/>
                  </a:cubicBezTo>
                  <a:cubicBezTo>
                    <a:pt x="9596" y="23391"/>
                    <a:pt x="9501" y="23391"/>
                    <a:pt x="9185" y="23137"/>
                  </a:cubicBezTo>
                  <a:lnTo>
                    <a:pt x="9153" y="23264"/>
                  </a:lnTo>
                  <a:cubicBezTo>
                    <a:pt x="9135" y="23300"/>
                    <a:pt x="9109" y="23316"/>
                    <a:pt x="9077" y="23316"/>
                  </a:cubicBezTo>
                  <a:cubicBezTo>
                    <a:pt x="8997" y="23316"/>
                    <a:pt x="8877" y="23219"/>
                    <a:pt x="8741" y="23106"/>
                  </a:cubicBezTo>
                  <a:cubicBezTo>
                    <a:pt x="8583" y="22947"/>
                    <a:pt x="8361" y="22725"/>
                    <a:pt x="8140" y="22662"/>
                  </a:cubicBezTo>
                  <a:lnTo>
                    <a:pt x="8140" y="22662"/>
                  </a:lnTo>
                  <a:cubicBezTo>
                    <a:pt x="8171" y="22725"/>
                    <a:pt x="8235" y="22757"/>
                    <a:pt x="8266" y="22821"/>
                  </a:cubicBezTo>
                  <a:cubicBezTo>
                    <a:pt x="7981" y="22789"/>
                    <a:pt x="7855" y="22092"/>
                    <a:pt x="7696" y="21902"/>
                  </a:cubicBezTo>
                  <a:cubicBezTo>
                    <a:pt x="7688" y="21886"/>
                    <a:pt x="7690" y="21880"/>
                    <a:pt x="7699" y="21880"/>
                  </a:cubicBezTo>
                  <a:cubicBezTo>
                    <a:pt x="7724" y="21880"/>
                    <a:pt x="7807" y="21934"/>
                    <a:pt x="7855" y="21934"/>
                  </a:cubicBezTo>
                  <a:cubicBezTo>
                    <a:pt x="7728" y="21769"/>
                    <a:pt x="7665" y="21717"/>
                    <a:pt x="7624" y="21717"/>
                  </a:cubicBezTo>
                  <a:cubicBezTo>
                    <a:pt x="7555" y="21717"/>
                    <a:pt x="7554" y="21867"/>
                    <a:pt x="7427" y="21867"/>
                  </a:cubicBezTo>
                  <a:cubicBezTo>
                    <a:pt x="7385" y="21867"/>
                    <a:pt x="7329" y="21851"/>
                    <a:pt x="7253" y="21807"/>
                  </a:cubicBezTo>
                  <a:cubicBezTo>
                    <a:pt x="7253" y="21680"/>
                    <a:pt x="7506" y="21649"/>
                    <a:pt x="7253" y="21459"/>
                  </a:cubicBezTo>
                  <a:cubicBezTo>
                    <a:pt x="7221" y="21269"/>
                    <a:pt x="6334" y="21142"/>
                    <a:pt x="6144" y="20667"/>
                  </a:cubicBezTo>
                  <a:lnTo>
                    <a:pt x="6144" y="20667"/>
                  </a:lnTo>
                  <a:cubicBezTo>
                    <a:pt x="6144" y="20763"/>
                    <a:pt x="6162" y="20859"/>
                    <a:pt x="6076" y="20859"/>
                  </a:cubicBezTo>
                  <a:cubicBezTo>
                    <a:pt x="6047" y="20859"/>
                    <a:pt x="6008" y="20849"/>
                    <a:pt x="5954" y="20825"/>
                  </a:cubicBezTo>
                  <a:cubicBezTo>
                    <a:pt x="5669" y="20604"/>
                    <a:pt x="5543" y="19907"/>
                    <a:pt x="5131" y="19875"/>
                  </a:cubicBezTo>
                  <a:cubicBezTo>
                    <a:pt x="5131" y="19812"/>
                    <a:pt x="5131" y="19780"/>
                    <a:pt x="5131" y="19780"/>
                  </a:cubicBezTo>
                  <a:cubicBezTo>
                    <a:pt x="5036" y="19717"/>
                    <a:pt x="4878" y="19559"/>
                    <a:pt x="4719" y="19432"/>
                  </a:cubicBezTo>
                  <a:cubicBezTo>
                    <a:pt x="4561" y="19305"/>
                    <a:pt x="4371" y="19179"/>
                    <a:pt x="4276" y="19179"/>
                  </a:cubicBezTo>
                  <a:cubicBezTo>
                    <a:pt x="4466" y="18862"/>
                    <a:pt x="4149" y="18609"/>
                    <a:pt x="3896" y="18324"/>
                  </a:cubicBezTo>
                  <a:cubicBezTo>
                    <a:pt x="3738" y="18197"/>
                    <a:pt x="3611" y="18039"/>
                    <a:pt x="3548" y="17943"/>
                  </a:cubicBezTo>
                  <a:cubicBezTo>
                    <a:pt x="3484" y="17817"/>
                    <a:pt x="3484" y="17722"/>
                    <a:pt x="3611" y="17627"/>
                  </a:cubicBezTo>
                  <a:cubicBezTo>
                    <a:pt x="3484" y="17405"/>
                    <a:pt x="3326" y="17183"/>
                    <a:pt x="3231" y="16930"/>
                  </a:cubicBezTo>
                  <a:lnTo>
                    <a:pt x="3294" y="16930"/>
                  </a:lnTo>
                  <a:cubicBezTo>
                    <a:pt x="3104" y="16455"/>
                    <a:pt x="2914" y="16328"/>
                    <a:pt x="2724" y="16233"/>
                  </a:cubicBezTo>
                  <a:cubicBezTo>
                    <a:pt x="2703" y="16149"/>
                    <a:pt x="2738" y="16149"/>
                    <a:pt x="2773" y="16149"/>
                  </a:cubicBezTo>
                  <a:lnTo>
                    <a:pt x="2773" y="16149"/>
                  </a:lnTo>
                  <a:cubicBezTo>
                    <a:pt x="2791" y="16149"/>
                    <a:pt x="2809" y="16149"/>
                    <a:pt x="2819" y="16138"/>
                  </a:cubicBezTo>
                  <a:cubicBezTo>
                    <a:pt x="2692" y="15410"/>
                    <a:pt x="2661" y="15347"/>
                    <a:pt x="2186" y="14808"/>
                  </a:cubicBezTo>
                  <a:lnTo>
                    <a:pt x="2376" y="14713"/>
                  </a:lnTo>
                  <a:cubicBezTo>
                    <a:pt x="2281" y="14618"/>
                    <a:pt x="2344" y="14333"/>
                    <a:pt x="2344" y="14017"/>
                  </a:cubicBezTo>
                  <a:cubicBezTo>
                    <a:pt x="2344" y="13827"/>
                    <a:pt x="2376" y="13637"/>
                    <a:pt x="2344" y="13447"/>
                  </a:cubicBezTo>
                  <a:cubicBezTo>
                    <a:pt x="2344" y="13352"/>
                    <a:pt x="2344" y="13256"/>
                    <a:pt x="2312" y="13193"/>
                  </a:cubicBezTo>
                  <a:cubicBezTo>
                    <a:pt x="2281" y="13098"/>
                    <a:pt x="2281" y="13003"/>
                    <a:pt x="2249" y="12908"/>
                  </a:cubicBezTo>
                  <a:lnTo>
                    <a:pt x="2249" y="12908"/>
                  </a:lnTo>
                  <a:cubicBezTo>
                    <a:pt x="2249" y="12908"/>
                    <a:pt x="2312" y="12940"/>
                    <a:pt x="2344" y="12971"/>
                  </a:cubicBezTo>
                  <a:cubicBezTo>
                    <a:pt x="2186" y="12591"/>
                    <a:pt x="2344" y="12085"/>
                    <a:pt x="2471" y="11705"/>
                  </a:cubicBezTo>
                  <a:cubicBezTo>
                    <a:pt x="2534" y="11515"/>
                    <a:pt x="2597" y="11325"/>
                    <a:pt x="2566" y="11166"/>
                  </a:cubicBezTo>
                  <a:cubicBezTo>
                    <a:pt x="2566" y="11008"/>
                    <a:pt x="2502" y="10881"/>
                    <a:pt x="2312" y="10755"/>
                  </a:cubicBezTo>
                  <a:cubicBezTo>
                    <a:pt x="2281" y="10565"/>
                    <a:pt x="2249" y="10375"/>
                    <a:pt x="2249" y="10185"/>
                  </a:cubicBezTo>
                  <a:cubicBezTo>
                    <a:pt x="2175" y="10379"/>
                    <a:pt x="2114" y="10444"/>
                    <a:pt x="2061" y="10444"/>
                  </a:cubicBezTo>
                  <a:cubicBezTo>
                    <a:pt x="1957" y="10444"/>
                    <a:pt x="1880" y="10199"/>
                    <a:pt x="1784" y="10199"/>
                  </a:cubicBezTo>
                  <a:cubicBezTo>
                    <a:pt x="1761" y="10199"/>
                    <a:pt x="1737" y="10213"/>
                    <a:pt x="1711" y="10248"/>
                  </a:cubicBezTo>
                  <a:cubicBezTo>
                    <a:pt x="1733" y="10044"/>
                    <a:pt x="1950" y="9792"/>
                    <a:pt x="2049" y="9792"/>
                  </a:cubicBezTo>
                  <a:cubicBezTo>
                    <a:pt x="2088" y="9792"/>
                    <a:pt x="2109" y="9832"/>
                    <a:pt x="2091" y="9931"/>
                  </a:cubicBezTo>
                  <a:lnTo>
                    <a:pt x="2027" y="9995"/>
                  </a:lnTo>
                  <a:cubicBezTo>
                    <a:pt x="2062" y="10012"/>
                    <a:pt x="2093" y="10020"/>
                    <a:pt x="2122" y="10020"/>
                  </a:cubicBezTo>
                  <a:cubicBezTo>
                    <a:pt x="2252" y="10020"/>
                    <a:pt x="2330" y="9859"/>
                    <a:pt x="2407" y="9678"/>
                  </a:cubicBezTo>
                  <a:cubicBezTo>
                    <a:pt x="2491" y="9482"/>
                    <a:pt x="2575" y="9287"/>
                    <a:pt x="2681" y="9287"/>
                  </a:cubicBezTo>
                  <a:cubicBezTo>
                    <a:pt x="2695" y="9287"/>
                    <a:pt x="2709" y="9290"/>
                    <a:pt x="2724" y="9298"/>
                  </a:cubicBezTo>
                  <a:cubicBezTo>
                    <a:pt x="2819" y="8981"/>
                    <a:pt x="3009" y="8665"/>
                    <a:pt x="3136" y="8379"/>
                  </a:cubicBezTo>
                  <a:cubicBezTo>
                    <a:pt x="3231" y="8221"/>
                    <a:pt x="3326" y="8094"/>
                    <a:pt x="3421" y="7936"/>
                  </a:cubicBezTo>
                  <a:cubicBezTo>
                    <a:pt x="3516" y="7809"/>
                    <a:pt x="3611" y="7651"/>
                    <a:pt x="3706" y="7524"/>
                  </a:cubicBezTo>
                  <a:cubicBezTo>
                    <a:pt x="3801" y="7398"/>
                    <a:pt x="3928" y="7271"/>
                    <a:pt x="4023" y="7144"/>
                  </a:cubicBezTo>
                  <a:cubicBezTo>
                    <a:pt x="4118" y="7018"/>
                    <a:pt x="4244" y="6891"/>
                    <a:pt x="4339" y="6764"/>
                  </a:cubicBezTo>
                  <a:cubicBezTo>
                    <a:pt x="4466" y="6638"/>
                    <a:pt x="4561" y="6511"/>
                    <a:pt x="4656" y="6384"/>
                  </a:cubicBezTo>
                  <a:cubicBezTo>
                    <a:pt x="4783" y="6289"/>
                    <a:pt x="4878" y="6163"/>
                    <a:pt x="5004" y="6036"/>
                  </a:cubicBezTo>
                  <a:lnTo>
                    <a:pt x="4656" y="5941"/>
                  </a:lnTo>
                  <a:lnTo>
                    <a:pt x="4973" y="5593"/>
                  </a:lnTo>
                  <a:cubicBezTo>
                    <a:pt x="4988" y="5589"/>
                    <a:pt x="5005" y="5587"/>
                    <a:pt x="5021" y="5587"/>
                  </a:cubicBezTo>
                  <a:cubicBezTo>
                    <a:pt x="5133" y="5587"/>
                    <a:pt x="5230" y="5684"/>
                    <a:pt x="5036" y="5878"/>
                  </a:cubicBezTo>
                  <a:cubicBezTo>
                    <a:pt x="5289" y="5878"/>
                    <a:pt x="5289" y="5371"/>
                    <a:pt x="5226" y="5308"/>
                  </a:cubicBezTo>
                  <a:cubicBezTo>
                    <a:pt x="5326" y="5252"/>
                    <a:pt x="5393" y="5230"/>
                    <a:pt x="5438" y="5230"/>
                  </a:cubicBezTo>
                  <a:cubicBezTo>
                    <a:pt x="5629" y="5230"/>
                    <a:pt x="5401" y="5639"/>
                    <a:pt x="5453" y="5639"/>
                  </a:cubicBezTo>
                  <a:cubicBezTo>
                    <a:pt x="5458" y="5639"/>
                    <a:pt x="5467" y="5634"/>
                    <a:pt x="5479" y="5624"/>
                  </a:cubicBezTo>
                  <a:lnTo>
                    <a:pt x="5638" y="5434"/>
                  </a:lnTo>
                  <a:lnTo>
                    <a:pt x="5574" y="5434"/>
                  </a:lnTo>
                  <a:cubicBezTo>
                    <a:pt x="5638" y="5213"/>
                    <a:pt x="5574" y="5086"/>
                    <a:pt x="5859" y="4833"/>
                  </a:cubicBezTo>
                  <a:cubicBezTo>
                    <a:pt x="5917" y="4799"/>
                    <a:pt x="5960" y="4788"/>
                    <a:pt x="5993" y="4788"/>
                  </a:cubicBezTo>
                  <a:cubicBezTo>
                    <a:pt x="6067" y="4788"/>
                    <a:pt x="6089" y="4846"/>
                    <a:pt x="6119" y="4846"/>
                  </a:cubicBezTo>
                  <a:cubicBezTo>
                    <a:pt x="6127" y="4846"/>
                    <a:pt x="6135" y="4842"/>
                    <a:pt x="6144" y="4833"/>
                  </a:cubicBezTo>
                  <a:cubicBezTo>
                    <a:pt x="6152" y="4840"/>
                    <a:pt x="6160" y="4844"/>
                    <a:pt x="6169" y="4844"/>
                  </a:cubicBezTo>
                  <a:cubicBezTo>
                    <a:pt x="6194" y="4844"/>
                    <a:pt x="6224" y="4809"/>
                    <a:pt x="6271" y="4738"/>
                  </a:cubicBezTo>
                  <a:lnTo>
                    <a:pt x="6714" y="4421"/>
                  </a:lnTo>
                  <a:lnTo>
                    <a:pt x="6398" y="4358"/>
                  </a:lnTo>
                  <a:cubicBezTo>
                    <a:pt x="6520" y="4112"/>
                    <a:pt x="6821" y="4045"/>
                    <a:pt x="6496" y="3984"/>
                  </a:cubicBezTo>
                  <a:lnTo>
                    <a:pt x="6496" y="3984"/>
                  </a:lnTo>
                  <a:cubicBezTo>
                    <a:pt x="6508" y="3985"/>
                    <a:pt x="6521" y="3986"/>
                    <a:pt x="6534" y="3986"/>
                  </a:cubicBezTo>
                  <a:cubicBezTo>
                    <a:pt x="6655" y="3986"/>
                    <a:pt x="6811" y="3929"/>
                    <a:pt x="6968" y="3851"/>
                  </a:cubicBezTo>
                  <a:cubicBezTo>
                    <a:pt x="7189" y="3756"/>
                    <a:pt x="7411" y="3629"/>
                    <a:pt x="7633" y="3471"/>
                  </a:cubicBezTo>
                  <a:cubicBezTo>
                    <a:pt x="8076" y="3186"/>
                    <a:pt x="8520" y="2932"/>
                    <a:pt x="8646" y="2932"/>
                  </a:cubicBezTo>
                  <a:cubicBezTo>
                    <a:pt x="8773" y="2774"/>
                    <a:pt x="8931" y="2679"/>
                    <a:pt x="9090" y="2552"/>
                  </a:cubicBezTo>
                  <a:cubicBezTo>
                    <a:pt x="9248" y="2489"/>
                    <a:pt x="9438" y="2394"/>
                    <a:pt x="9660" y="2331"/>
                  </a:cubicBezTo>
                  <a:cubicBezTo>
                    <a:pt x="9533" y="2331"/>
                    <a:pt x="9375" y="2109"/>
                    <a:pt x="9755" y="2014"/>
                  </a:cubicBezTo>
                  <a:cubicBezTo>
                    <a:pt x="9776" y="2183"/>
                    <a:pt x="9867" y="2239"/>
                    <a:pt x="9992" y="2239"/>
                  </a:cubicBezTo>
                  <a:cubicBezTo>
                    <a:pt x="10054" y="2239"/>
                    <a:pt x="10124" y="2225"/>
                    <a:pt x="10198" y="2204"/>
                  </a:cubicBezTo>
                  <a:cubicBezTo>
                    <a:pt x="10320" y="2169"/>
                    <a:pt x="10460" y="2144"/>
                    <a:pt x="10594" y="2144"/>
                  </a:cubicBezTo>
                  <a:cubicBezTo>
                    <a:pt x="10695" y="2144"/>
                    <a:pt x="10793" y="2159"/>
                    <a:pt x="10874" y="2194"/>
                  </a:cubicBezTo>
                  <a:lnTo>
                    <a:pt x="10874" y="2194"/>
                  </a:lnTo>
                  <a:cubicBezTo>
                    <a:pt x="10642" y="2065"/>
                    <a:pt x="11896" y="1819"/>
                    <a:pt x="11433" y="1634"/>
                  </a:cubicBezTo>
                  <a:cubicBezTo>
                    <a:pt x="11454" y="1632"/>
                    <a:pt x="11473" y="1631"/>
                    <a:pt x="11489" y="1631"/>
                  </a:cubicBezTo>
                  <a:cubicBezTo>
                    <a:pt x="11718" y="1631"/>
                    <a:pt x="11513" y="1826"/>
                    <a:pt x="11750" y="1856"/>
                  </a:cubicBezTo>
                  <a:cubicBezTo>
                    <a:pt x="12447" y="1507"/>
                    <a:pt x="13397" y="1602"/>
                    <a:pt x="14347" y="1412"/>
                  </a:cubicBezTo>
                  <a:cubicBezTo>
                    <a:pt x="14347" y="1381"/>
                    <a:pt x="14188" y="1317"/>
                    <a:pt x="14378" y="1191"/>
                  </a:cubicBezTo>
                  <a:lnTo>
                    <a:pt x="14885" y="1412"/>
                  </a:lnTo>
                  <a:cubicBezTo>
                    <a:pt x="15034" y="1387"/>
                    <a:pt x="15047" y="1206"/>
                    <a:pt x="15214" y="1206"/>
                  </a:cubicBezTo>
                  <a:cubicBezTo>
                    <a:pt x="15260" y="1206"/>
                    <a:pt x="15317" y="1220"/>
                    <a:pt x="15392" y="1254"/>
                  </a:cubicBezTo>
                  <a:cubicBezTo>
                    <a:pt x="15360" y="1222"/>
                    <a:pt x="15297" y="1159"/>
                    <a:pt x="15423" y="1127"/>
                  </a:cubicBezTo>
                  <a:cubicBezTo>
                    <a:pt x="15867" y="1191"/>
                    <a:pt x="16342" y="1159"/>
                    <a:pt x="16817" y="1191"/>
                  </a:cubicBezTo>
                  <a:lnTo>
                    <a:pt x="17925" y="1191"/>
                  </a:lnTo>
                  <a:cubicBezTo>
                    <a:pt x="18052" y="1191"/>
                    <a:pt x="18147" y="1222"/>
                    <a:pt x="18274" y="1222"/>
                  </a:cubicBezTo>
                  <a:cubicBezTo>
                    <a:pt x="19255" y="1286"/>
                    <a:pt x="20205" y="1444"/>
                    <a:pt x="21124" y="1729"/>
                  </a:cubicBezTo>
                  <a:cubicBezTo>
                    <a:pt x="21013" y="1682"/>
                    <a:pt x="20997" y="1666"/>
                    <a:pt x="21033" y="1666"/>
                  </a:cubicBezTo>
                  <a:cubicBezTo>
                    <a:pt x="21068" y="1666"/>
                    <a:pt x="21156" y="1682"/>
                    <a:pt x="21251" y="1697"/>
                  </a:cubicBezTo>
                  <a:cubicBezTo>
                    <a:pt x="21124" y="1666"/>
                    <a:pt x="21282" y="1634"/>
                    <a:pt x="21251" y="1602"/>
                  </a:cubicBezTo>
                  <a:lnTo>
                    <a:pt x="21251" y="1602"/>
                  </a:lnTo>
                  <a:cubicBezTo>
                    <a:pt x="21504" y="1697"/>
                    <a:pt x="21757" y="1792"/>
                    <a:pt x="22042" y="1856"/>
                  </a:cubicBezTo>
                  <a:cubicBezTo>
                    <a:pt x="22052" y="1854"/>
                    <a:pt x="22063" y="1853"/>
                    <a:pt x="22075" y="1853"/>
                  </a:cubicBezTo>
                  <a:cubicBezTo>
                    <a:pt x="22264" y="1853"/>
                    <a:pt x="22798" y="2048"/>
                    <a:pt x="22938" y="2048"/>
                  </a:cubicBezTo>
                  <a:cubicBezTo>
                    <a:pt x="22947" y="2048"/>
                    <a:pt x="22955" y="2048"/>
                    <a:pt x="22961" y="2046"/>
                  </a:cubicBezTo>
                  <a:lnTo>
                    <a:pt x="22707" y="1982"/>
                  </a:lnTo>
                  <a:lnTo>
                    <a:pt x="22707" y="1982"/>
                  </a:lnTo>
                  <a:cubicBezTo>
                    <a:pt x="22742" y="1988"/>
                    <a:pt x="22766" y="1991"/>
                    <a:pt x="22782" y="1991"/>
                  </a:cubicBezTo>
                  <a:cubicBezTo>
                    <a:pt x="22851" y="1991"/>
                    <a:pt x="22747" y="1939"/>
                    <a:pt x="22644" y="1887"/>
                  </a:cubicBezTo>
                  <a:cubicBezTo>
                    <a:pt x="22517" y="1792"/>
                    <a:pt x="22327" y="1697"/>
                    <a:pt x="22359" y="1666"/>
                  </a:cubicBezTo>
                  <a:cubicBezTo>
                    <a:pt x="22264" y="1634"/>
                    <a:pt x="22169" y="1602"/>
                    <a:pt x="22042" y="1571"/>
                  </a:cubicBezTo>
                  <a:cubicBezTo>
                    <a:pt x="21947" y="1507"/>
                    <a:pt x="21821" y="1476"/>
                    <a:pt x="21694" y="1412"/>
                  </a:cubicBezTo>
                  <a:cubicBezTo>
                    <a:pt x="21409" y="1286"/>
                    <a:pt x="21124" y="1159"/>
                    <a:pt x="20807" y="1159"/>
                  </a:cubicBezTo>
                  <a:cubicBezTo>
                    <a:pt x="20680" y="1096"/>
                    <a:pt x="20934" y="1127"/>
                    <a:pt x="20871" y="1096"/>
                  </a:cubicBezTo>
                  <a:cubicBezTo>
                    <a:pt x="20680" y="1096"/>
                    <a:pt x="20490" y="1064"/>
                    <a:pt x="20142" y="937"/>
                  </a:cubicBezTo>
                  <a:lnTo>
                    <a:pt x="20205" y="937"/>
                  </a:lnTo>
                  <a:cubicBezTo>
                    <a:pt x="19699" y="811"/>
                    <a:pt x="19350" y="716"/>
                    <a:pt x="18970" y="621"/>
                  </a:cubicBezTo>
                  <a:cubicBezTo>
                    <a:pt x="18780" y="589"/>
                    <a:pt x="18590" y="526"/>
                    <a:pt x="18400" y="494"/>
                  </a:cubicBezTo>
                  <a:cubicBezTo>
                    <a:pt x="18274" y="462"/>
                    <a:pt x="18179" y="431"/>
                    <a:pt x="18052" y="399"/>
                  </a:cubicBezTo>
                  <a:cubicBezTo>
                    <a:pt x="17925" y="367"/>
                    <a:pt x="17799" y="336"/>
                    <a:pt x="17640" y="304"/>
                  </a:cubicBezTo>
                  <a:lnTo>
                    <a:pt x="17640" y="304"/>
                  </a:lnTo>
                  <a:lnTo>
                    <a:pt x="17735" y="431"/>
                  </a:lnTo>
                  <a:cubicBezTo>
                    <a:pt x="17482" y="399"/>
                    <a:pt x="17450" y="336"/>
                    <a:pt x="17324" y="304"/>
                  </a:cubicBezTo>
                  <a:lnTo>
                    <a:pt x="17324" y="304"/>
                  </a:lnTo>
                  <a:cubicBezTo>
                    <a:pt x="17039" y="462"/>
                    <a:pt x="18020" y="399"/>
                    <a:pt x="17735" y="557"/>
                  </a:cubicBezTo>
                  <a:cubicBezTo>
                    <a:pt x="17577" y="431"/>
                    <a:pt x="17165" y="367"/>
                    <a:pt x="16722" y="336"/>
                  </a:cubicBezTo>
                  <a:cubicBezTo>
                    <a:pt x="16310" y="272"/>
                    <a:pt x="15898" y="272"/>
                    <a:pt x="15772" y="114"/>
                  </a:cubicBezTo>
                  <a:cubicBezTo>
                    <a:pt x="15742" y="111"/>
                    <a:pt x="15718" y="110"/>
                    <a:pt x="15699" y="110"/>
                  </a:cubicBezTo>
                  <a:cubicBezTo>
                    <a:pt x="15485" y="110"/>
                    <a:pt x="15806" y="244"/>
                    <a:pt x="15592" y="244"/>
                  </a:cubicBezTo>
                  <a:cubicBezTo>
                    <a:pt x="15572" y="244"/>
                    <a:pt x="15548" y="243"/>
                    <a:pt x="15518" y="241"/>
                  </a:cubicBezTo>
                  <a:lnTo>
                    <a:pt x="15423" y="146"/>
                  </a:lnTo>
                  <a:lnTo>
                    <a:pt x="15328" y="272"/>
                  </a:lnTo>
                  <a:cubicBezTo>
                    <a:pt x="15075" y="241"/>
                    <a:pt x="14948" y="146"/>
                    <a:pt x="14917" y="51"/>
                  </a:cubicBezTo>
                  <a:lnTo>
                    <a:pt x="14917" y="51"/>
                  </a:lnTo>
                  <a:cubicBezTo>
                    <a:pt x="14938" y="61"/>
                    <a:pt x="14966" y="65"/>
                    <a:pt x="14996" y="65"/>
                  </a:cubicBezTo>
                  <a:cubicBezTo>
                    <a:pt x="15057" y="65"/>
                    <a:pt x="15128" y="51"/>
                    <a:pt x="15170" y="51"/>
                  </a:cubicBezTo>
                  <a:cubicBezTo>
                    <a:pt x="15067" y="13"/>
                    <a:pt x="14946" y="1"/>
                    <a:pt x="14822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5" name="Google Shape;2510;p30">
              <a:extLst>
                <a:ext uri="{FF2B5EF4-FFF2-40B4-BE49-F238E27FC236}">
                  <a16:creationId xmlns:a16="http://schemas.microsoft.com/office/drawing/2014/main" xmlns="" id="{6DC041DF-7DAC-869E-39F7-38E200D5CD6E}"/>
                </a:ext>
              </a:extLst>
            </p:cNvPr>
            <p:cNvSpPr/>
            <p:nvPr/>
          </p:nvSpPr>
          <p:spPr>
            <a:xfrm>
              <a:off x="2638664" y="3338958"/>
              <a:ext cx="2094" cy="2094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32" y="1"/>
                  </a:moveTo>
                  <a:cubicBezTo>
                    <a:pt x="1" y="32"/>
                    <a:pt x="1" y="32"/>
                    <a:pt x="64" y="64"/>
                  </a:cubicBezTo>
                  <a:cubicBezTo>
                    <a:pt x="32" y="32"/>
                    <a:pt x="32" y="32"/>
                    <a:pt x="32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6" name="Google Shape;2511;p30">
              <a:extLst>
                <a:ext uri="{FF2B5EF4-FFF2-40B4-BE49-F238E27FC236}">
                  <a16:creationId xmlns:a16="http://schemas.microsoft.com/office/drawing/2014/main" xmlns="" id="{41E0D289-D1FE-C4A3-610D-2B663A789174}"/>
                </a:ext>
              </a:extLst>
            </p:cNvPr>
            <p:cNvSpPr/>
            <p:nvPr/>
          </p:nvSpPr>
          <p:spPr>
            <a:xfrm>
              <a:off x="2225157" y="3013544"/>
              <a:ext cx="1080" cy="1080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" y="1"/>
                  </a:moveTo>
                  <a:lnTo>
                    <a:pt x="32" y="3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7" name="Google Shape;2512;p30">
              <a:extLst>
                <a:ext uri="{FF2B5EF4-FFF2-40B4-BE49-F238E27FC236}">
                  <a16:creationId xmlns:a16="http://schemas.microsoft.com/office/drawing/2014/main" xmlns="" id="{E3DDFB52-27EB-3B4B-CBB2-5BCE38372868}"/>
                </a:ext>
              </a:extLst>
            </p:cNvPr>
            <p:cNvSpPr/>
            <p:nvPr/>
          </p:nvSpPr>
          <p:spPr>
            <a:xfrm>
              <a:off x="3180682" y="3241537"/>
              <a:ext cx="7298" cy="2749"/>
            </a:xfrm>
            <a:custGeom>
              <a:avLst/>
              <a:gdLst/>
              <a:ahLst/>
              <a:cxnLst/>
              <a:rect l="l" t="t" r="r" b="b"/>
              <a:pathLst>
                <a:path w="223" h="84" extrusionOk="0">
                  <a:moveTo>
                    <a:pt x="222" y="1"/>
                  </a:moveTo>
                  <a:lnTo>
                    <a:pt x="222" y="1"/>
                  </a:lnTo>
                  <a:cubicBezTo>
                    <a:pt x="96" y="64"/>
                    <a:pt x="32" y="64"/>
                    <a:pt x="1" y="64"/>
                  </a:cubicBezTo>
                  <a:cubicBezTo>
                    <a:pt x="1" y="76"/>
                    <a:pt x="9" y="83"/>
                    <a:pt x="28" y="83"/>
                  </a:cubicBezTo>
                  <a:cubicBezTo>
                    <a:pt x="60" y="83"/>
                    <a:pt x="122" y="61"/>
                    <a:pt x="222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8" name="Google Shape;2513;p30">
              <a:extLst>
                <a:ext uri="{FF2B5EF4-FFF2-40B4-BE49-F238E27FC236}">
                  <a16:creationId xmlns:a16="http://schemas.microsoft.com/office/drawing/2014/main" xmlns="" id="{B0CFC17B-5C9A-EE7B-BEAF-766E82B431A4}"/>
                </a:ext>
              </a:extLst>
            </p:cNvPr>
            <p:cNvSpPr/>
            <p:nvPr/>
          </p:nvSpPr>
          <p:spPr>
            <a:xfrm>
              <a:off x="3247014" y="2938932"/>
              <a:ext cx="3142" cy="8312"/>
            </a:xfrm>
            <a:custGeom>
              <a:avLst/>
              <a:gdLst/>
              <a:ahLst/>
              <a:cxnLst/>
              <a:rect l="l" t="t" r="r" b="b"/>
              <a:pathLst>
                <a:path w="96" h="254" extrusionOk="0">
                  <a:moveTo>
                    <a:pt x="0" y="0"/>
                  </a:moveTo>
                  <a:cubicBezTo>
                    <a:pt x="0" y="31"/>
                    <a:pt x="7" y="45"/>
                    <a:pt x="17" y="49"/>
                  </a:cubicBezTo>
                  <a:lnTo>
                    <a:pt x="17" y="49"/>
                  </a:lnTo>
                  <a:cubicBezTo>
                    <a:pt x="11" y="33"/>
                    <a:pt x="6" y="17"/>
                    <a:pt x="0" y="0"/>
                  </a:cubicBezTo>
                  <a:close/>
                  <a:moveTo>
                    <a:pt x="95" y="0"/>
                  </a:moveTo>
                  <a:lnTo>
                    <a:pt x="95" y="0"/>
                  </a:lnTo>
                  <a:cubicBezTo>
                    <a:pt x="76" y="20"/>
                    <a:pt x="45" y="51"/>
                    <a:pt x="24" y="51"/>
                  </a:cubicBezTo>
                  <a:cubicBezTo>
                    <a:pt x="21" y="51"/>
                    <a:pt x="19" y="50"/>
                    <a:pt x="17" y="49"/>
                  </a:cubicBezTo>
                  <a:lnTo>
                    <a:pt x="17" y="49"/>
                  </a:lnTo>
                  <a:cubicBezTo>
                    <a:pt x="43" y="127"/>
                    <a:pt x="69" y="201"/>
                    <a:pt x="95" y="254"/>
                  </a:cubicBezTo>
                  <a:cubicBezTo>
                    <a:pt x="64" y="127"/>
                    <a:pt x="95" y="95"/>
                    <a:pt x="95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9" name="Google Shape;2514;p30">
              <a:extLst>
                <a:ext uri="{FF2B5EF4-FFF2-40B4-BE49-F238E27FC236}">
                  <a16:creationId xmlns:a16="http://schemas.microsoft.com/office/drawing/2014/main" xmlns="" id="{FE5B24E1-7EF6-8A91-D101-F45A13CC0447}"/>
                </a:ext>
              </a:extLst>
            </p:cNvPr>
            <p:cNvSpPr/>
            <p:nvPr/>
          </p:nvSpPr>
          <p:spPr>
            <a:xfrm>
              <a:off x="3244920" y="2843573"/>
              <a:ext cx="5007" cy="6610"/>
            </a:xfrm>
            <a:custGeom>
              <a:avLst/>
              <a:gdLst/>
              <a:ahLst/>
              <a:cxnLst/>
              <a:rect l="l" t="t" r="r" b="b"/>
              <a:pathLst>
                <a:path w="153" h="202" extrusionOk="0">
                  <a:moveTo>
                    <a:pt x="33" y="1"/>
                  </a:moveTo>
                  <a:lnTo>
                    <a:pt x="1" y="33"/>
                  </a:lnTo>
                  <a:cubicBezTo>
                    <a:pt x="59" y="129"/>
                    <a:pt x="116" y="201"/>
                    <a:pt x="139" y="201"/>
                  </a:cubicBezTo>
                  <a:cubicBezTo>
                    <a:pt x="153" y="201"/>
                    <a:pt x="153" y="171"/>
                    <a:pt x="128" y="96"/>
                  </a:cubicBezTo>
                  <a:cubicBezTo>
                    <a:pt x="96" y="64"/>
                    <a:pt x="96" y="33"/>
                    <a:pt x="33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0" name="Google Shape;2515;p30">
              <a:extLst>
                <a:ext uri="{FF2B5EF4-FFF2-40B4-BE49-F238E27FC236}">
                  <a16:creationId xmlns:a16="http://schemas.microsoft.com/office/drawing/2014/main" xmlns="" id="{39D29C97-7CE2-C300-01F7-740BD906A3BD}"/>
                </a:ext>
              </a:extLst>
            </p:cNvPr>
            <p:cNvSpPr/>
            <p:nvPr/>
          </p:nvSpPr>
          <p:spPr>
            <a:xfrm>
              <a:off x="3255294" y="2910953"/>
              <a:ext cx="12468" cy="14530"/>
            </a:xfrm>
            <a:custGeom>
              <a:avLst/>
              <a:gdLst/>
              <a:ahLst/>
              <a:cxnLst/>
              <a:rect l="l" t="t" r="r" b="b"/>
              <a:pathLst>
                <a:path w="381" h="444" extrusionOk="0">
                  <a:moveTo>
                    <a:pt x="191" y="0"/>
                  </a:moveTo>
                  <a:lnTo>
                    <a:pt x="191" y="64"/>
                  </a:lnTo>
                  <a:cubicBezTo>
                    <a:pt x="1" y="64"/>
                    <a:pt x="127" y="254"/>
                    <a:pt x="254" y="444"/>
                  </a:cubicBezTo>
                  <a:cubicBezTo>
                    <a:pt x="381" y="380"/>
                    <a:pt x="286" y="222"/>
                    <a:pt x="191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1" name="Google Shape;2516;p30">
              <a:extLst>
                <a:ext uri="{FF2B5EF4-FFF2-40B4-BE49-F238E27FC236}">
                  <a16:creationId xmlns:a16="http://schemas.microsoft.com/office/drawing/2014/main" xmlns="" id="{9CB19C99-F725-8E63-F074-857F9BDD6EB5}"/>
                </a:ext>
              </a:extLst>
            </p:cNvPr>
            <p:cNvSpPr/>
            <p:nvPr/>
          </p:nvSpPr>
          <p:spPr>
            <a:xfrm>
              <a:off x="3256341" y="2903688"/>
              <a:ext cx="4189" cy="6250"/>
            </a:xfrm>
            <a:custGeom>
              <a:avLst/>
              <a:gdLst/>
              <a:ahLst/>
              <a:cxnLst/>
              <a:rect l="l" t="t" r="r" b="b"/>
              <a:pathLst>
                <a:path w="128" h="191" extrusionOk="0">
                  <a:moveTo>
                    <a:pt x="64" y="1"/>
                  </a:moveTo>
                  <a:cubicBezTo>
                    <a:pt x="0" y="1"/>
                    <a:pt x="95" y="96"/>
                    <a:pt x="127" y="191"/>
                  </a:cubicBezTo>
                  <a:cubicBezTo>
                    <a:pt x="127" y="127"/>
                    <a:pt x="95" y="64"/>
                    <a:pt x="64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2" name="Google Shape;2517;p30">
              <a:extLst>
                <a:ext uri="{FF2B5EF4-FFF2-40B4-BE49-F238E27FC236}">
                  <a16:creationId xmlns:a16="http://schemas.microsoft.com/office/drawing/2014/main" xmlns="" id="{1F762194-6E74-1129-4114-DC08E8BB70FC}"/>
                </a:ext>
              </a:extLst>
            </p:cNvPr>
            <p:cNvSpPr/>
            <p:nvPr/>
          </p:nvSpPr>
          <p:spPr>
            <a:xfrm>
              <a:off x="3253657" y="2991619"/>
              <a:ext cx="7985" cy="9556"/>
            </a:xfrm>
            <a:custGeom>
              <a:avLst/>
              <a:gdLst/>
              <a:ahLst/>
              <a:cxnLst/>
              <a:rect l="l" t="t" r="r" b="b"/>
              <a:pathLst>
                <a:path w="244" h="292" extrusionOk="0">
                  <a:moveTo>
                    <a:pt x="57" y="1"/>
                  </a:moveTo>
                  <a:cubicBezTo>
                    <a:pt x="1" y="1"/>
                    <a:pt x="57" y="111"/>
                    <a:pt x="114" y="196"/>
                  </a:cubicBezTo>
                  <a:cubicBezTo>
                    <a:pt x="143" y="254"/>
                    <a:pt x="179" y="292"/>
                    <a:pt x="203" y="292"/>
                  </a:cubicBezTo>
                  <a:cubicBezTo>
                    <a:pt x="231" y="292"/>
                    <a:pt x="243" y="238"/>
                    <a:pt x="209" y="101"/>
                  </a:cubicBezTo>
                  <a:cubicBezTo>
                    <a:pt x="241" y="6"/>
                    <a:pt x="19" y="69"/>
                    <a:pt x="82" y="6"/>
                  </a:cubicBezTo>
                  <a:cubicBezTo>
                    <a:pt x="72" y="2"/>
                    <a:pt x="64" y="1"/>
                    <a:pt x="57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3" name="Google Shape;2518;p30">
              <a:extLst>
                <a:ext uri="{FF2B5EF4-FFF2-40B4-BE49-F238E27FC236}">
                  <a16:creationId xmlns:a16="http://schemas.microsoft.com/office/drawing/2014/main" xmlns="" id="{C7AE6DF1-5948-2A10-C1CF-8015A7F7E1F6}"/>
                </a:ext>
              </a:extLst>
            </p:cNvPr>
            <p:cNvSpPr/>
            <p:nvPr/>
          </p:nvSpPr>
          <p:spPr>
            <a:xfrm>
              <a:off x="3271885" y="2915109"/>
              <a:ext cx="6250" cy="7265"/>
            </a:xfrm>
            <a:custGeom>
              <a:avLst/>
              <a:gdLst/>
              <a:ahLst/>
              <a:cxnLst/>
              <a:rect l="l" t="t" r="r" b="b"/>
              <a:pathLst>
                <a:path w="191" h="222" extrusionOk="0">
                  <a:moveTo>
                    <a:pt x="159" y="0"/>
                  </a:moveTo>
                  <a:lnTo>
                    <a:pt x="0" y="127"/>
                  </a:lnTo>
                  <a:lnTo>
                    <a:pt x="190" y="222"/>
                  </a:lnTo>
                  <a:cubicBezTo>
                    <a:pt x="190" y="158"/>
                    <a:pt x="159" y="95"/>
                    <a:pt x="159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4" name="Google Shape;2519;p30">
              <a:extLst>
                <a:ext uri="{FF2B5EF4-FFF2-40B4-BE49-F238E27FC236}">
                  <a16:creationId xmlns:a16="http://schemas.microsoft.com/office/drawing/2014/main" xmlns="" id="{A200A2CB-4EB5-CEA5-ED1F-D5BB3E87F9F5}"/>
                </a:ext>
              </a:extLst>
            </p:cNvPr>
            <p:cNvSpPr/>
            <p:nvPr/>
          </p:nvSpPr>
          <p:spPr>
            <a:xfrm>
              <a:off x="3282259" y="2957585"/>
              <a:ext cx="2094" cy="14530"/>
            </a:xfrm>
            <a:custGeom>
              <a:avLst/>
              <a:gdLst/>
              <a:ahLst/>
              <a:cxnLst/>
              <a:rect l="l" t="t" r="r" b="b"/>
              <a:pathLst>
                <a:path w="64" h="444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222"/>
                    <a:pt x="0" y="444"/>
                    <a:pt x="63" y="444"/>
                  </a:cubicBezTo>
                  <a:lnTo>
                    <a:pt x="63" y="64"/>
                  </a:lnTo>
                  <a:cubicBezTo>
                    <a:pt x="57" y="70"/>
                    <a:pt x="52" y="72"/>
                    <a:pt x="48" y="72"/>
                  </a:cubicBezTo>
                  <a:cubicBezTo>
                    <a:pt x="31" y="72"/>
                    <a:pt x="26" y="26"/>
                    <a:pt x="0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5" name="Google Shape;2520;p30">
              <a:extLst>
                <a:ext uri="{FF2B5EF4-FFF2-40B4-BE49-F238E27FC236}">
                  <a16:creationId xmlns:a16="http://schemas.microsoft.com/office/drawing/2014/main" xmlns="" id="{8CBD5148-4027-B6B8-E252-1B3748A965A4}"/>
                </a:ext>
              </a:extLst>
            </p:cNvPr>
            <p:cNvSpPr/>
            <p:nvPr/>
          </p:nvSpPr>
          <p:spPr>
            <a:xfrm>
              <a:off x="3279150" y="2948259"/>
              <a:ext cx="3142" cy="9359"/>
            </a:xfrm>
            <a:custGeom>
              <a:avLst/>
              <a:gdLst/>
              <a:ahLst/>
              <a:cxnLst/>
              <a:rect l="l" t="t" r="r" b="b"/>
              <a:pathLst>
                <a:path w="96" h="286" extrusionOk="0">
                  <a:moveTo>
                    <a:pt x="0" y="0"/>
                  </a:moveTo>
                  <a:cubicBezTo>
                    <a:pt x="0" y="64"/>
                    <a:pt x="32" y="190"/>
                    <a:pt x="95" y="285"/>
                  </a:cubicBezTo>
                  <a:cubicBezTo>
                    <a:pt x="63" y="159"/>
                    <a:pt x="32" y="64"/>
                    <a:pt x="0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6" name="Google Shape;2521;p30">
              <a:extLst>
                <a:ext uri="{FF2B5EF4-FFF2-40B4-BE49-F238E27FC236}">
                  <a16:creationId xmlns:a16="http://schemas.microsoft.com/office/drawing/2014/main" xmlns="" id="{975CCCD4-6AB0-EF77-64E1-E7125E4CF8AE}"/>
                </a:ext>
              </a:extLst>
            </p:cNvPr>
            <p:cNvSpPr/>
            <p:nvPr/>
          </p:nvSpPr>
          <p:spPr>
            <a:xfrm>
              <a:off x="3282259" y="2930653"/>
              <a:ext cx="2094" cy="11421"/>
            </a:xfrm>
            <a:custGeom>
              <a:avLst/>
              <a:gdLst/>
              <a:ahLst/>
              <a:cxnLst/>
              <a:rect l="l" t="t" r="r" b="b"/>
              <a:pathLst>
                <a:path w="64" h="349" extrusionOk="0">
                  <a:moveTo>
                    <a:pt x="32" y="0"/>
                  </a:moveTo>
                  <a:lnTo>
                    <a:pt x="0" y="95"/>
                  </a:lnTo>
                  <a:cubicBezTo>
                    <a:pt x="32" y="190"/>
                    <a:pt x="32" y="253"/>
                    <a:pt x="63" y="348"/>
                  </a:cubicBezTo>
                  <a:cubicBezTo>
                    <a:pt x="63" y="222"/>
                    <a:pt x="32" y="95"/>
                    <a:pt x="32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7" name="Google Shape;2522;p30">
              <a:extLst>
                <a:ext uri="{FF2B5EF4-FFF2-40B4-BE49-F238E27FC236}">
                  <a16:creationId xmlns:a16="http://schemas.microsoft.com/office/drawing/2014/main" xmlns="" id="{E1F1B359-BAD6-C819-D8BB-DB26561D5043}"/>
                </a:ext>
              </a:extLst>
            </p:cNvPr>
            <p:cNvSpPr/>
            <p:nvPr/>
          </p:nvSpPr>
          <p:spPr>
            <a:xfrm>
              <a:off x="3265667" y="3091102"/>
              <a:ext cx="6021" cy="12403"/>
            </a:xfrm>
            <a:custGeom>
              <a:avLst/>
              <a:gdLst/>
              <a:ahLst/>
              <a:cxnLst/>
              <a:rect l="l" t="t" r="r" b="b"/>
              <a:pathLst>
                <a:path w="184" h="379" extrusionOk="0">
                  <a:moveTo>
                    <a:pt x="122" y="1"/>
                  </a:moveTo>
                  <a:cubicBezTo>
                    <a:pt x="114" y="1"/>
                    <a:pt x="106" y="2"/>
                    <a:pt x="95" y="6"/>
                  </a:cubicBezTo>
                  <a:lnTo>
                    <a:pt x="0" y="354"/>
                  </a:lnTo>
                  <a:cubicBezTo>
                    <a:pt x="17" y="370"/>
                    <a:pt x="33" y="378"/>
                    <a:pt x="49" y="378"/>
                  </a:cubicBezTo>
                  <a:cubicBezTo>
                    <a:pt x="94" y="378"/>
                    <a:pt x="135" y="313"/>
                    <a:pt x="159" y="196"/>
                  </a:cubicBezTo>
                  <a:cubicBezTo>
                    <a:pt x="159" y="111"/>
                    <a:pt x="184" y="1"/>
                    <a:pt x="122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8" name="Google Shape;2523;p30">
              <a:extLst>
                <a:ext uri="{FF2B5EF4-FFF2-40B4-BE49-F238E27FC236}">
                  <a16:creationId xmlns:a16="http://schemas.microsoft.com/office/drawing/2014/main" xmlns="" id="{D0F4B518-8B67-BF0A-0428-C2C6B2C83E07}"/>
                </a:ext>
              </a:extLst>
            </p:cNvPr>
            <p:cNvSpPr/>
            <p:nvPr/>
          </p:nvSpPr>
          <p:spPr>
            <a:xfrm>
              <a:off x="3290538" y="3059163"/>
              <a:ext cx="7298" cy="6250"/>
            </a:xfrm>
            <a:custGeom>
              <a:avLst/>
              <a:gdLst/>
              <a:ahLst/>
              <a:cxnLst/>
              <a:rect l="l" t="t" r="r" b="b"/>
              <a:pathLst>
                <a:path w="223" h="191" extrusionOk="0">
                  <a:moveTo>
                    <a:pt x="190" y="0"/>
                  </a:moveTo>
                  <a:cubicBezTo>
                    <a:pt x="127" y="95"/>
                    <a:pt x="64" y="95"/>
                    <a:pt x="0" y="127"/>
                  </a:cubicBezTo>
                  <a:lnTo>
                    <a:pt x="222" y="19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9" name="Google Shape;2524;p30">
              <a:extLst>
                <a:ext uri="{FF2B5EF4-FFF2-40B4-BE49-F238E27FC236}">
                  <a16:creationId xmlns:a16="http://schemas.microsoft.com/office/drawing/2014/main" xmlns="" id="{4C12920D-FE00-E04C-951D-CB5670653791}"/>
                </a:ext>
              </a:extLst>
            </p:cNvPr>
            <p:cNvSpPr/>
            <p:nvPr/>
          </p:nvSpPr>
          <p:spPr>
            <a:xfrm>
              <a:off x="3287298" y="3091920"/>
              <a:ext cx="4909" cy="15053"/>
            </a:xfrm>
            <a:custGeom>
              <a:avLst/>
              <a:gdLst/>
              <a:ahLst/>
              <a:cxnLst/>
              <a:rect l="l" t="t" r="r" b="b"/>
              <a:pathLst>
                <a:path w="150" h="460" extrusionOk="0">
                  <a:moveTo>
                    <a:pt x="108" y="1"/>
                  </a:moveTo>
                  <a:cubicBezTo>
                    <a:pt x="91" y="1"/>
                    <a:pt x="60" y="38"/>
                    <a:pt x="4" y="139"/>
                  </a:cubicBezTo>
                  <a:cubicBezTo>
                    <a:pt x="49" y="183"/>
                    <a:pt x="0" y="460"/>
                    <a:pt x="32" y="460"/>
                  </a:cubicBezTo>
                  <a:cubicBezTo>
                    <a:pt x="45" y="460"/>
                    <a:pt x="74" y="409"/>
                    <a:pt x="131" y="266"/>
                  </a:cubicBezTo>
                  <a:cubicBezTo>
                    <a:pt x="109" y="221"/>
                    <a:pt x="150" y="1"/>
                    <a:pt x="108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0" name="Google Shape;2525;p30">
              <a:extLst>
                <a:ext uri="{FF2B5EF4-FFF2-40B4-BE49-F238E27FC236}">
                  <a16:creationId xmlns:a16="http://schemas.microsoft.com/office/drawing/2014/main" xmlns="" id="{12832E19-816C-E0B7-A46F-8A8AAAE54C26}"/>
                </a:ext>
              </a:extLst>
            </p:cNvPr>
            <p:cNvSpPr/>
            <p:nvPr/>
          </p:nvSpPr>
          <p:spPr>
            <a:xfrm>
              <a:off x="3156858" y="3230149"/>
              <a:ext cx="7265" cy="10407"/>
            </a:xfrm>
            <a:custGeom>
              <a:avLst/>
              <a:gdLst/>
              <a:ahLst/>
              <a:cxnLst/>
              <a:rect l="l" t="t" r="r" b="b"/>
              <a:pathLst>
                <a:path w="222" h="318" extrusionOk="0">
                  <a:moveTo>
                    <a:pt x="0" y="0"/>
                  </a:moveTo>
                  <a:lnTo>
                    <a:pt x="127" y="317"/>
                  </a:lnTo>
                  <a:lnTo>
                    <a:pt x="222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1" name="Google Shape;2526;p30">
              <a:extLst>
                <a:ext uri="{FF2B5EF4-FFF2-40B4-BE49-F238E27FC236}">
                  <a16:creationId xmlns:a16="http://schemas.microsoft.com/office/drawing/2014/main" xmlns="" id="{5FA9950E-05A4-21C0-7FCD-D10528AC7CA3}"/>
                </a:ext>
              </a:extLst>
            </p:cNvPr>
            <p:cNvSpPr/>
            <p:nvPr/>
          </p:nvSpPr>
          <p:spPr>
            <a:xfrm>
              <a:off x="3007601" y="3316607"/>
              <a:ext cx="22449" cy="6840"/>
            </a:xfrm>
            <a:custGeom>
              <a:avLst/>
              <a:gdLst/>
              <a:ahLst/>
              <a:cxnLst/>
              <a:rect l="l" t="t" r="r" b="b"/>
              <a:pathLst>
                <a:path w="686" h="209" extrusionOk="0">
                  <a:moveTo>
                    <a:pt x="664" y="0"/>
                  </a:moveTo>
                  <a:cubicBezTo>
                    <a:pt x="615" y="0"/>
                    <a:pt x="463" y="37"/>
                    <a:pt x="414" y="37"/>
                  </a:cubicBezTo>
                  <a:cubicBezTo>
                    <a:pt x="396" y="37"/>
                    <a:pt x="392" y="32"/>
                    <a:pt x="412" y="19"/>
                  </a:cubicBezTo>
                  <a:lnTo>
                    <a:pt x="412" y="19"/>
                  </a:lnTo>
                  <a:cubicBezTo>
                    <a:pt x="159" y="114"/>
                    <a:pt x="1" y="114"/>
                    <a:pt x="159" y="209"/>
                  </a:cubicBezTo>
                  <a:cubicBezTo>
                    <a:pt x="634" y="145"/>
                    <a:pt x="254" y="82"/>
                    <a:pt x="666" y="19"/>
                  </a:cubicBezTo>
                  <a:cubicBezTo>
                    <a:pt x="686" y="5"/>
                    <a:pt x="682" y="0"/>
                    <a:pt x="664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2" name="Google Shape;2527;p30">
              <a:extLst>
                <a:ext uri="{FF2B5EF4-FFF2-40B4-BE49-F238E27FC236}">
                  <a16:creationId xmlns:a16="http://schemas.microsoft.com/office/drawing/2014/main" xmlns="" id="{71EC4267-1C45-C34E-8393-D4984AEB05A1}"/>
                </a:ext>
              </a:extLst>
            </p:cNvPr>
            <p:cNvSpPr/>
            <p:nvPr/>
          </p:nvSpPr>
          <p:spPr>
            <a:xfrm>
              <a:off x="3021084" y="3314087"/>
              <a:ext cx="5203" cy="2094"/>
            </a:xfrm>
            <a:custGeom>
              <a:avLst/>
              <a:gdLst/>
              <a:ahLst/>
              <a:cxnLst/>
              <a:rect l="l" t="t" r="r" b="b"/>
              <a:pathLst>
                <a:path w="159" h="64" extrusionOk="0">
                  <a:moveTo>
                    <a:pt x="159" y="1"/>
                  </a:moveTo>
                  <a:cubicBezTo>
                    <a:pt x="64" y="32"/>
                    <a:pt x="32" y="64"/>
                    <a:pt x="0" y="64"/>
                  </a:cubicBezTo>
                  <a:cubicBezTo>
                    <a:pt x="64" y="64"/>
                    <a:pt x="95" y="32"/>
                    <a:pt x="159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3" name="Google Shape;2528;p30">
              <a:extLst>
                <a:ext uri="{FF2B5EF4-FFF2-40B4-BE49-F238E27FC236}">
                  <a16:creationId xmlns:a16="http://schemas.microsoft.com/office/drawing/2014/main" xmlns="" id="{FD84146D-FEC7-C7AD-383D-39D1CD13A2AE}"/>
                </a:ext>
              </a:extLst>
            </p:cNvPr>
            <p:cNvSpPr/>
            <p:nvPr/>
          </p:nvSpPr>
          <p:spPr>
            <a:xfrm>
              <a:off x="2947486" y="2592804"/>
              <a:ext cx="9359" cy="3142"/>
            </a:xfrm>
            <a:custGeom>
              <a:avLst/>
              <a:gdLst/>
              <a:ahLst/>
              <a:cxnLst/>
              <a:rect l="l" t="t" r="r" b="b"/>
              <a:pathLst>
                <a:path w="286" h="96" extrusionOk="0">
                  <a:moveTo>
                    <a:pt x="1" y="0"/>
                  </a:moveTo>
                  <a:lnTo>
                    <a:pt x="286" y="95"/>
                  </a:lnTo>
                  <a:lnTo>
                    <a:pt x="96" y="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4" name="Google Shape;2529;p30">
              <a:extLst>
                <a:ext uri="{FF2B5EF4-FFF2-40B4-BE49-F238E27FC236}">
                  <a16:creationId xmlns:a16="http://schemas.microsoft.com/office/drawing/2014/main" xmlns="" id="{E0F77F79-F9C9-33F9-B012-B7132A82AF7C}"/>
                </a:ext>
              </a:extLst>
            </p:cNvPr>
            <p:cNvSpPr/>
            <p:nvPr/>
          </p:nvSpPr>
          <p:spPr>
            <a:xfrm>
              <a:off x="2966172" y="2595913"/>
              <a:ext cx="7265" cy="2094"/>
            </a:xfrm>
            <a:custGeom>
              <a:avLst/>
              <a:gdLst/>
              <a:ahLst/>
              <a:cxnLst/>
              <a:rect l="l" t="t" r="r" b="b"/>
              <a:pathLst>
                <a:path w="222" h="64" extrusionOk="0">
                  <a:moveTo>
                    <a:pt x="0" y="0"/>
                  </a:moveTo>
                  <a:lnTo>
                    <a:pt x="63" y="63"/>
                  </a:lnTo>
                  <a:lnTo>
                    <a:pt x="222" y="63"/>
                  </a:lnTo>
                  <a:cubicBezTo>
                    <a:pt x="158" y="63"/>
                    <a:pt x="32" y="32"/>
                    <a:pt x="0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5" name="Google Shape;2530;p30">
              <a:extLst>
                <a:ext uri="{FF2B5EF4-FFF2-40B4-BE49-F238E27FC236}">
                  <a16:creationId xmlns:a16="http://schemas.microsoft.com/office/drawing/2014/main" xmlns="" id="{356E58AD-AF89-D67D-EC22-30DD7E34D93A}"/>
                </a:ext>
              </a:extLst>
            </p:cNvPr>
            <p:cNvSpPr/>
            <p:nvPr/>
          </p:nvSpPr>
          <p:spPr>
            <a:xfrm>
              <a:off x="2416890" y="3282999"/>
              <a:ext cx="6250" cy="7298"/>
            </a:xfrm>
            <a:custGeom>
              <a:avLst/>
              <a:gdLst/>
              <a:ahLst/>
              <a:cxnLst/>
              <a:rect l="l" t="t" r="r" b="b"/>
              <a:pathLst>
                <a:path w="191" h="223" extrusionOk="0">
                  <a:moveTo>
                    <a:pt x="0" y="1"/>
                  </a:moveTo>
                  <a:lnTo>
                    <a:pt x="159" y="222"/>
                  </a:lnTo>
                  <a:lnTo>
                    <a:pt x="190" y="191"/>
                  </a:lnTo>
                  <a:cubicBezTo>
                    <a:pt x="190" y="127"/>
                    <a:pt x="127" y="64"/>
                    <a:pt x="0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6" name="Google Shape;2531;p30">
              <a:extLst>
                <a:ext uri="{FF2B5EF4-FFF2-40B4-BE49-F238E27FC236}">
                  <a16:creationId xmlns:a16="http://schemas.microsoft.com/office/drawing/2014/main" xmlns="" id="{627E1233-9B98-C86D-F881-73962EAE0109}"/>
                </a:ext>
              </a:extLst>
            </p:cNvPr>
            <p:cNvSpPr/>
            <p:nvPr/>
          </p:nvSpPr>
          <p:spPr>
            <a:xfrm>
              <a:off x="2317407" y="3189734"/>
              <a:ext cx="4156" cy="8312"/>
            </a:xfrm>
            <a:custGeom>
              <a:avLst/>
              <a:gdLst/>
              <a:ahLst/>
              <a:cxnLst/>
              <a:rect l="l" t="t" r="r" b="b"/>
              <a:pathLst>
                <a:path w="127" h="254" extrusionOk="0">
                  <a:moveTo>
                    <a:pt x="127" y="0"/>
                  </a:moveTo>
                  <a:lnTo>
                    <a:pt x="0" y="190"/>
                  </a:lnTo>
                  <a:lnTo>
                    <a:pt x="64" y="25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7" name="Google Shape;2532;p30">
              <a:extLst>
                <a:ext uri="{FF2B5EF4-FFF2-40B4-BE49-F238E27FC236}">
                  <a16:creationId xmlns:a16="http://schemas.microsoft.com/office/drawing/2014/main" xmlns="" id="{9D4F16C9-B649-FD83-3585-548B33915B73}"/>
                </a:ext>
              </a:extLst>
            </p:cNvPr>
            <p:cNvSpPr/>
            <p:nvPr/>
          </p:nvSpPr>
          <p:spPr>
            <a:xfrm>
              <a:off x="2242795" y="3099217"/>
              <a:ext cx="8312" cy="15937"/>
            </a:xfrm>
            <a:custGeom>
              <a:avLst/>
              <a:gdLst/>
              <a:ahLst/>
              <a:cxnLst/>
              <a:rect l="l" t="t" r="r" b="b"/>
              <a:pathLst>
                <a:path w="254" h="487" extrusionOk="0">
                  <a:moveTo>
                    <a:pt x="100" y="0"/>
                  </a:moveTo>
                  <a:cubicBezTo>
                    <a:pt x="79" y="0"/>
                    <a:pt x="47" y="14"/>
                    <a:pt x="0" y="43"/>
                  </a:cubicBezTo>
                  <a:cubicBezTo>
                    <a:pt x="41" y="145"/>
                    <a:pt x="121" y="233"/>
                    <a:pt x="181" y="326"/>
                  </a:cubicBezTo>
                  <a:lnTo>
                    <a:pt x="181" y="326"/>
                  </a:lnTo>
                  <a:cubicBezTo>
                    <a:pt x="133" y="151"/>
                    <a:pt x="174" y="0"/>
                    <a:pt x="100" y="0"/>
                  </a:cubicBezTo>
                  <a:close/>
                  <a:moveTo>
                    <a:pt x="181" y="326"/>
                  </a:moveTo>
                  <a:cubicBezTo>
                    <a:pt x="195" y="378"/>
                    <a:pt x="218" y="433"/>
                    <a:pt x="253" y="486"/>
                  </a:cubicBezTo>
                  <a:cubicBezTo>
                    <a:pt x="242" y="430"/>
                    <a:pt x="215" y="377"/>
                    <a:pt x="181" y="326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8" name="Google Shape;2533;p30">
              <a:extLst>
                <a:ext uri="{FF2B5EF4-FFF2-40B4-BE49-F238E27FC236}">
                  <a16:creationId xmlns:a16="http://schemas.microsoft.com/office/drawing/2014/main" xmlns="" id="{2DDA3A51-065C-6D98-3704-0757717A5E61}"/>
                </a:ext>
              </a:extLst>
            </p:cNvPr>
            <p:cNvSpPr/>
            <p:nvPr/>
          </p:nvSpPr>
          <p:spPr>
            <a:xfrm>
              <a:off x="4608782" y="1653870"/>
              <a:ext cx="342042" cy="458085"/>
            </a:xfrm>
            <a:custGeom>
              <a:avLst/>
              <a:gdLst/>
              <a:ahLst/>
              <a:cxnLst/>
              <a:rect l="l" t="t" r="r" b="b"/>
              <a:pathLst>
                <a:path w="10452" h="13998" extrusionOk="0">
                  <a:moveTo>
                    <a:pt x="7189" y="1393"/>
                  </a:moveTo>
                  <a:cubicBezTo>
                    <a:pt x="6936" y="1140"/>
                    <a:pt x="6683" y="950"/>
                    <a:pt x="6461" y="728"/>
                  </a:cubicBezTo>
                  <a:cubicBezTo>
                    <a:pt x="6334" y="602"/>
                    <a:pt x="6208" y="443"/>
                    <a:pt x="6303" y="222"/>
                  </a:cubicBezTo>
                  <a:cubicBezTo>
                    <a:pt x="6429" y="0"/>
                    <a:pt x="6619" y="0"/>
                    <a:pt x="6841" y="32"/>
                  </a:cubicBezTo>
                  <a:cubicBezTo>
                    <a:pt x="7348" y="158"/>
                    <a:pt x="7854" y="317"/>
                    <a:pt x="8361" y="443"/>
                  </a:cubicBezTo>
                  <a:cubicBezTo>
                    <a:pt x="8741" y="538"/>
                    <a:pt x="9153" y="602"/>
                    <a:pt x="9565" y="697"/>
                  </a:cubicBezTo>
                  <a:cubicBezTo>
                    <a:pt x="9691" y="728"/>
                    <a:pt x="9850" y="760"/>
                    <a:pt x="9976" y="792"/>
                  </a:cubicBezTo>
                  <a:cubicBezTo>
                    <a:pt x="10356" y="950"/>
                    <a:pt x="10451" y="1172"/>
                    <a:pt x="10230" y="1520"/>
                  </a:cubicBezTo>
                  <a:cubicBezTo>
                    <a:pt x="10008" y="1900"/>
                    <a:pt x="9691" y="2249"/>
                    <a:pt x="9406" y="2597"/>
                  </a:cubicBezTo>
                  <a:cubicBezTo>
                    <a:pt x="9121" y="3009"/>
                    <a:pt x="8836" y="3389"/>
                    <a:pt x="8551" y="3800"/>
                  </a:cubicBezTo>
                  <a:cubicBezTo>
                    <a:pt x="8393" y="3990"/>
                    <a:pt x="8234" y="4244"/>
                    <a:pt x="7886" y="4117"/>
                  </a:cubicBezTo>
                  <a:cubicBezTo>
                    <a:pt x="7696" y="4022"/>
                    <a:pt x="7601" y="3769"/>
                    <a:pt x="7664" y="3389"/>
                  </a:cubicBezTo>
                  <a:cubicBezTo>
                    <a:pt x="7696" y="3135"/>
                    <a:pt x="7728" y="2882"/>
                    <a:pt x="7759" y="2565"/>
                  </a:cubicBezTo>
                  <a:cubicBezTo>
                    <a:pt x="7538" y="2692"/>
                    <a:pt x="7379" y="2755"/>
                    <a:pt x="7253" y="2850"/>
                  </a:cubicBezTo>
                  <a:cubicBezTo>
                    <a:pt x="6366" y="3294"/>
                    <a:pt x="5543" y="3832"/>
                    <a:pt x="4846" y="4497"/>
                  </a:cubicBezTo>
                  <a:cubicBezTo>
                    <a:pt x="3959" y="5352"/>
                    <a:pt x="3072" y="6207"/>
                    <a:pt x="2471" y="7347"/>
                  </a:cubicBezTo>
                  <a:cubicBezTo>
                    <a:pt x="2376" y="7537"/>
                    <a:pt x="2186" y="7727"/>
                    <a:pt x="2059" y="7949"/>
                  </a:cubicBezTo>
                  <a:cubicBezTo>
                    <a:pt x="1521" y="8741"/>
                    <a:pt x="1299" y="9691"/>
                    <a:pt x="1046" y="10577"/>
                  </a:cubicBezTo>
                  <a:cubicBezTo>
                    <a:pt x="761" y="11528"/>
                    <a:pt x="697" y="12509"/>
                    <a:pt x="634" y="13459"/>
                  </a:cubicBezTo>
                  <a:cubicBezTo>
                    <a:pt x="634" y="13649"/>
                    <a:pt x="666" y="13871"/>
                    <a:pt x="412" y="13998"/>
                  </a:cubicBezTo>
                  <a:cubicBezTo>
                    <a:pt x="222" y="13966"/>
                    <a:pt x="95" y="13871"/>
                    <a:pt x="95" y="13618"/>
                  </a:cubicBezTo>
                  <a:cubicBezTo>
                    <a:pt x="95" y="12953"/>
                    <a:pt x="0" y="12256"/>
                    <a:pt x="32" y="11591"/>
                  </a:cubicBezTo>
                  <a:cubicBezTo>
                    <a:pt x="64" y="11052"/>
                    <a:pt x="222" y="10546"/>
                    <a:pt x="349" y="10007"/>
                  </a:cubicBezTo>
                  <a:cubicBezTo>
                    <a:pt x="539" y="9311"/>
                    <a:pt x="761" y="8614"/>
                    <a:pt x="1014" y="7917"/>
                  </a:cubicBezTo>
                  <a:cubicBezTo>
                    <a:pt x="1267" y="7094"/>
                    <a:pt x="1774" y="6397"/>
                    <a:pt x="2249" y="5700"/>
                  </a:cubicBezTo>
                  <a:cubicBezTo>
                    <a:pt x="2946" y="4719"/>
                    <a:pt x="3769" y="3864"/>
                    <a:pt x="4688" y="3135"/>
                  </a:cubicBezTo>
                  <a:cubicBezTo>
                    <a:pt x="5289" y="2660"/>
                    <a:pt x="5954" y="2249"/>
                    <a:pt x="6588" y="1805"/>
                  </a:cubicBezTo>
                  <a:cubicBezTo>
                    <a:pt x="6778" y="1647"/>
                    <a:pt x="6999" y="1520"/>
                    <a:pt x="7189" y="13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9" name="Google Shape;2534;p30">
              <a:extLst>
                <a:ext uri="{FF2B5EF4-FFF2-40B4-BE49-F238E27FC236}">
                  <a16:creationId xmlns:a16="http://schemas.microsoft.com/office/drawing/2014/main" xmlns="" id="{A74D644E-092B-9910-27B4-E53BB365F7F1}"/>
                </a:ext>
              </a:extLst>
            </p:cNvPr>
            <p:cNvSpPr/>
            <p:nvPr/>
          </p:nvSpPr>
          <p:spPr>
            <a:xfrm>
              <a:off x="5040943" y="1093200"/>
              <a:ext cx="551384" cy="466397"/>
            </a:xfrm>
            <a:custGeom>
              <a:avLst/>
              <a:gdLst/>
              <a:ahLst/>
              <a:cxnLst/>
              <a:rect l="l" t="t" r="r" b="b"/>
              <a:pathLst>
                <a:path w="16849" h="14252" extrusionOk="0">
                  <a:moveTo>
                    <a:pt x="3959" y="9976"/>
                  </a:moveTo>
                  <a:cubicBezTo>
                    <a:pt x="3737" y="9913"/>
                    <a:pt x="3611" y="9849"/>
                    <a:pt x="3452" y="9818"/>
                  </a:cubicBezTo>
                  <a:cubicBezTo>
                    <a:pt x="2851" y="9818"/>
                    <a:pt x="2344" y="9596"/>
                    <a:pt x="1869" y="9247"/>
                  </a:cubicBezTo>
                  <a:cubicBezTo>
                    <a:pt x="1774" y="9184"/>
                    <a:pt x="1584" y="9184"/>
                    <a:pt x="1457" y="9184"/>
                  </a:cubicBezTo>
                  <a:cubicBezTo>
                    <a:pt x="1141" y="9152"/>
                    <a:pt x="856" y="9121"/>
                    <a:pt x="571" y="8962"/>
                  </a:cubicBezTo>
                  <a:cubicBezTo>
                    <a:pt x="32" y="8614"/>
                    <a:pt x="0" y="7759"/>
                    <a:pt x="412" y="7379"/>
                  </a:cubicBezTo>
                  <a:cubicBezTo>
                    <a:pt x="634" y="7189"/>
                    <a:pt x="697" y="6967"/>
                    <a:pt x="697" y="6682"/>
                  </a:cubicBezTo>
                  <a:cubicBezTo>
                    <a:pt x="761" y="6081"/>
                    <a:pt x="982" y="5574"/>
                    <a:pt x="1552" y="5289"/>
                  </a:cubicBezTo>
                  <a:cubicBezTo>
                    <a:pt x="1996" y="5067"/>
                    <a:pt x="2471" y="4877"/>
                    <a:pt x="2946" y="4655"/>
                  </a:cubicBezTo>
                  <a:cubicBezTo>
                    <a:pt x="3072" y="4624"/>
                    <a:pt x="3199" y="4560"/>
                    <a:pt x="3326" y="4529"/>
                  </a:cubicBezTo>
                  <a:cubicBezTo>
                    <a:pt x="3199" y="4117"/>
                    <a:pt x="3104" y="3737"/>
                    <a:pt x="3009" y="3357"/>
                  </a:cubicBezTo>
                  <a:cubicBezTo>
                    <a:pt x="2756" y="2439"/>
                    <a:pt x="3294" y="1710"/>
                    <a:pt x="4086" y="1299"/>
                  </a:cubicBezTo>
                  <a:cubicBezTo>
                    <a:pt x="5289" y="634"/>
                    <a:pt x="6398" y="950"/>
                    <a:pt x="7474" y="1679"/>
                  </a:cubicBezTo>
                  <a:cubicBezTo>
                    <a:pt x="7918" y="1995"/>
                    <a:pt x="8329" y="2344"/>
                    <a:pt x="8773" y="2692"/>
                  </a:cubicBezTo>
                  <a:cubicBezTo>
                    <a:pt x="9533" y="2185"/>
                    <a:pt x="10135" y="1425"/>
                    <a:pt x="11053" y="1109"/>
                  </a:cubicBezTo>
                  <a:cubicBezTo>
                    <a:pt x="11148" y="634"/>
                    <a:pt x="11655" y="63"/>
                    <a:pt x="12035" y="32"/>
                  </a:cubicBezTo>
                  <a:cubicBezTo>
                    <a:pt x="12573" y="0"/>
                    <a:pt x="13111" y="95"/>
                    <a:pt x="13460" y="634"/>
                  </a:cubicBezTo>
                  <a:cubicBezTo>
                    <a:pt x="13523" y="729"/>
                    <a:pt x="13587" y="887"/>
                    <a:pt x="13587" y="1014"/>
                  </a:cubicBezTo>
                  <a:cubicBezTo>
                    <a:pt x="13523" y="1299"/>
                    <a:pt x="13682" y="1489"/>
                    <a:pt x="13840" y="1679"/>
                  </a:cubicBezTo>
                  <a:cubicBezTo>
                    <a:pt x="14283" y="2280"/>
                    <a:pt x="14537" y="2945"/>
                    <a:pt x="14410" y="3705"/>
                  </a:cubicBezTo>
                  <a:cubicBezTo>
                    <a:pt x="14378" y="3800"/>
                    <a:pt x="14378" y="3927"/>
                    <a:pt x="14378" y="4085"/>
                  </a:cubicBezTo>
                  <a:cubicBezTo>
                    <a:pt x="14537" y="4180"/>
                    <a:pt x="14695" y="4307"/>
                    <a:pt x="14885" y="4402"/>
                  </a:cubicBezTo>
                  <a:cubicBezTo>
                    <a:pt x="15392" y="4719"/>
                    <a:pt x="15835" y="5099"/>
                    <a:pt x="16120" y="5606"/>
                  </a:cubicBezTo>
                  <a:cubicBezTo>
                    <a:pt x="16848" y="6714"/>
                    <a:pt x="16785" y="8202"/>
                    <a:pt x="15423" y="9089"/>
                  </a:cubicBezTo>
                  <a:cubicBezTo>
                    <a:pt x="15043" y="9311"/>
                    <a:pt x="14600" y="9406"/>
                    <a:pt x="14157" y="9596"/>
                  </a:cubicBezTo>
                  <a:cubicBezTo>
                    <a:pt x="14188" y="9659"/>
                    <a:pt x="14220" y="9723"/>
                    <a:pt x="14252" y="9786"/>
                  </a:cubicBezTo>
                  <a:cubicBezTo>
                    <a:pt x="14378" y="10356"/>
                    <a:pt x="14727" y="10736"/>
                    <a:pt x="15328" y="10894"/>
                  </a:cubicBezTo>
                  <a:cubicBezTo>
                    <a:pt x="15898" y="11053"/>
                    <a:pt x="15930" y="12129"/>
                    <a:pt x="15518" y="12414"/>
                  </a:cubicBezTo>
                  <a:cubicBezTo>
                    <a:pt x="15202" y="12636"/>
                    <a:pt x="14822" y="12763"/>
                    <a:pt x="14410" y="12984"/>
                  </a:cubicBezTo>
                  <a:cubicBezTo>
                    <a:pt x="13935" y="14093"/>
                    <a:pt x="12605" y="14251"/>
                    <a:pt x="11686" y="13903"/>
                  </a:cubicBezTo>
                  <a:cubicBezTo>
                    <a:pt x="10705" y="13554"/>
                    <a:pt x="9881" y="12921"/>
                    <a:pt x="9090" y="12129"/>
                  </a:cubicBezTo>
                  <a:cubicBezTo>
                    <a:pt x="8899" y="12288"/>
                    <a:pt x="8709" y="12414"/>
                    <a:pt x="8583" y="12604"/>
                  </a:cubicBezTo>
                  <a:cubicBezTo>
                    <a:pt x="8203" y="13143"/>
                    <a:pt x="7696" y="13491"/>
                    <a:pt x="7126" y="13744"/>
                  </a:cubicBezTo>
                  <a:cubicBezTo>
                    <a:pt x="6461" y="14029"/>
                    <a:pt x="5796" y="14156"/>
                    <a:pt x="5068" y="14124"/>
                  </a:cubicBezTo>
                  <a:cubicBezTo>
                    <a:pt x="3991" y="14061"/>
                    <a:pt x="3516" y="13301"/>
                    <a:pt x="3516" y="12351"/>
                  </a:cubicBezTo>
                  <a:cubicBezTo>
                    <a:pt x="3484" y="11559"/>
                    <a:pt x="3642" y="10768"/>
                    <a:pt x="3959" y="9976"/>
                  </a:cubicBezTo>
                  <a:close/>
                  <a:moveTo>
                    <a:pt x="4402" y="9976"/>
                  </a:moveTo>
                  <a:cubicBezTo>
                    <a:pt x="4086" y="10641"/>
                    <a:pt x="3959" y="11274"/>
                    <a:pt x="3896" y="11908"/>
                  </a:cubicBezTo>
                  <a:cubicBezTo>
                    <a:pt x="3896" y="12066"/>
                    <a:pt x="3927" y="12224"/>
                    <a:pt x="3896" y="12383"/>
                  </a:cubicBezTo>
                  <a:cubicBezTo>
                    <a:pt x="3864" y="13143"/>
                    <a:pt x="4434" y="13713"/>
                    <a:pt x="5226" y="13744"/>
                  </a:cubicBezTo>
                  <a:cubicBezTo>
                    <a:pt x="6809" y="13808"/>
                    <a:pt x="7918" y="13016"/>
                    <a:pt x="8773" y="11813"/>
                  </a:cubicBezTo>
                  <a:cubicBezTo>
                    <a:pt x="8424" y="11338"/>
                    <a:pt x="8139" y="10958"/>
                    <a:pt x="7854" y="10514"/>
                  </a:cubicBezTo>
                  <a:cubicBezTo>
                    <a:pt x="7696" y="10293"/>
                    <a:pt x="7538" y="10198"/>
                    <a:pt x="7253" y="10198"/>
                  </a:cubicBezTo>
                  <a:cubicBezTo>
                    <a:pt x="6746" y="10198"/>
                    <a:pt x="6208" y="10166"/>
                    <a:pt x="5669" y="10103"/>
                  </a:cubicBezTo>
                  <a:cubicBezTo>
                    <a:pt x="5258" y="10103"/>
                    <a:pt x="4846" y="10039"/>
                    <a:pt x="4402" y="9976"/>
                  </a:cubicBezTo>
                  <a:close/>
                  <a:moveTo>
                    <a:pt x="12320" y="7506"/>
                  </a:moveTo>
                  <a:cubicBezTo>
                    <a:pt x="11591" y="6366"/>
                    <a:pt x="10768" y="5384"/>
                    <a:pt x="9850" y="4465"/>
                  </a:cubicBezTo>
                  <a:cubicBezTo>
                    <a:pt x="9786" y="4370"/>
                    <a:pt x="9660" y="4339"/>
                    <a:pt x="9565" y="4339"/>
                  </a:cubicBezTo>
                  <a:cubicBezTo>
                    <a:pt x="9185" y="4307"/>
                    <a:pt x="8804" y="4339"/>
                    <a:pt x="8424" y="4370"/>
                  </a:cubicBezTo>
                  <a:cubicBezTo>
                    <a:pt x="8108" y="4370"/>
                    <a:pt x="7886" y="4529"/>
                    <a:pt x="7696" y="4782"/>
                  </a:cubicBezTo>
                  <a:cubicBezTo>
                    <a:pt x="7221" y="5384"/>
                    <a:pt x="6746" y="6017"/>
                    <a:pt x="6303" y="6651"/>
                  </a:cubicBezTo>
                  <a:cubicBezTo>
                    <a:pt x="6144" y="6904"/>
                    <a:pt x="6018" y="7157"/>
                    <a:pt x="5859" y="7379"/>
                  </a:cubicBezTo>
                  <a:cubicBezTo>
                    <a:pt x="6018" y="7569"/>
                    <a:pt x="6113" y="7759"/>
                    <a:pt x="6239" y="7917"/>
                  </a:cubicBezTo>
                  <a:cubicBezTo>
                    <a:pt x="6683" y="8456"/>
                    <a:pt x="7094" y="9026"/>
                    <a:pt x="7538" y="9564"/>
                  </a:cubicBezTo>
                  <a:cubicBezTo>
                    <a:pt x="7633" y="9723"/>
                    <a:pt x="7854" y="9881"/>
                    <a:pt x="8013" y="9881"/>
                  </a:cubicBezTo>
                  <a:cubicBezTo>
                    <a:pt x="8804" y="9976"/>
                    <a:pt x="9596" y="10039"/>
                    <a:pt x="10356" y="9881"/>
                  </a:cubicBezTo>
                  <a:cubicBezTo>
                    <a:pt x="10515" y="9849"/>
                    <a:pt x="10673" y="9754"/>
                    <a:pt x="10768" y="9628"/>
                  </a:cubicBezTo>
                  <a:cubicBezTo>
                    <a:pt x="11306" y="8931"/>
                    <a:pt x="11813" y="8234"/>
                    <a:pt x="12320" y="7506"/>
                  </a:cubicBezTo>
                  <a:close/>
                  <a:moveTo>
                    <a:pt x="9406" y="11844"/>
                  </a:moveTo>
                  <a:cubicBezTo>
                    <a:pt x="10008" y="12509"/>
                    <a:pt x="10736" y="13016"/>
                    <a:pt x="11528" y="13428"/>
                  </a:cubicBezTo>
                  <a:cubicBezTo>
                    <a:pt x="11940" y="13649"/>
                    <a:pt x="12351" y="13713"/>
                    <a:pt x="12795" y="13649"/>
                  </a:cubicBezTo>
                  <a:cubicBezTo>
                    <a:pt x="13365" y="13618"/>
                    <a:pt x="13777" y="13364"/>
                    <a:pt x="14030" y="12794"/>
                  </a:cubicBezTo>
                  <a:cubicBezTo>
                    <a:pt x="13935" y="12763"/>
                    <a:pt x="13840" y="12731"/>
                    <a:pt x="13777" y="12668"/>
                  </a:cubicBezTo>
                  <a:cubicBezTo>
                    <a:pt x="13143" y="12383"/>
                    <a:pt x="13016" y="11908"/>
                    <a:pt x="13397" y="11306"/>
                  </a:cubicBezTo>
                  <a:cubicBezTo>
                    <a:pt x="13618" y="11021"/>
                    <a:pt x="13840" y="10768"/>
                    <a:pt x="14125" y="10483"/>
                  </a:cubicBezTo>
                  <a:cubicBezTo>
                    <a:pt x="13998" y="10229"/>
                    <a:pt x="13903" y="9976"/>
                    <a:pt x="13777" y="9754"/>
                  </a:cubicBezTo>
                  <a:cubicBezTo>
                    <a:pt x="12858" y="9913"/>
                    <a:pt x="12003" y="10103"/>
                    <a:pt x="11116" y="10229"/>
                  </a:cubicBezTo>
                  <a:cubicBezTo>
                    <a:pt x="10736" y="10261"/>
                    <a:pt x="10515" y="10451"/>
                    <a:pt x="10293" y="10736"/>
                  </a:cubicBezTo>
                  <a:cubicBezTo>
                    <a:pt x="10040" y="11116"/>
                    <a:pt x="9723" y="11464"/>
                    <a:pt x="9406" y="11844"/>
                  </a:cubicBezTo>
                  <a:close/>
                  <a:moveTo>
                    <a:pt x="8488" y="3072"/>
                  </a:moveTo>
                  <a:cubicBezTo>
                    <a:pt x="8393" y="2945"/>
                    <a:pt x="8298" y="2819"/>
                    <a:pt x="8171" y="2724"/>
                  </a:cubicBezTo>
                  <a:cubicBezTo>
                    <a:pt x="7664" y="2375"/>
                    <a:pt x="7189" y="1995"/>
                    <a:pt x="6683" y="1679"/>
                  </a:cubicBezTo>
                  <a:cubicBezTo>
                    <a:pt x="5796" y="1140"/>
                    <a:pt x="4909" y="1299"/>
                    <a:pt x="4054" y="1774"/>
                  </a:cubicBezTo>
                  <a:cubicBezTo>
                    <a:pt x="3896" y="1869"/>
                    <a:pt x="3801" y="2027"/>
                    <a:pt x="3706" y="2185"/>
                  </a:cubicBezTo>
                  <a:cubicBezTo>
                    <a:pt x="3452" y="2534"/>
                    <a:pt x="3389" y="2945"/>
                    <a:pt x="3452" y="3389"/>
                  </a:cubicBezTo>
                  <a:cubicBezTo>
                    <a:pt x="3484" y="3800"/>
                    <a:pt x="3547" y="4149"/>
                    <a:pt x="3832" y="4465"/>
                  </a:cubicBezTo>
                  <a:cubicBezTo>
                    <a:pt x="4909" y="4339"/>
                    <a:pt x="5954" y="4244"/>
                    <a:pt x="6999" y="4117"/>
                  </a:cubicBezTo>
                  <a:cubicBezTo>
                    <a:pt x="7949" y="3990"/>
                    <a:pt x="7949" y="3959"/>
                    <a:pt x="8456" y="3199"/>
                  </a:cubicBezTo>
                  <a:cubicBezTo>
                    <a:pt x="8488" y="3167"/>
                    <a:pt x="8488" y="3135"/>
                    <a:pt x="8488" y="3072"/>
                  </a:cubicBezTo>
                  <a:close/>
                  <a:moveTo>
                    <a:pt x="4149" y="9469"/>
                  </a:moveTo>
                  <a:cubicBezTo>
                    <a:pt x="4497" y="8867"/>
                    <a:pt x="4814" y="8266"/>
                    <a:pt x="5163" y="7727"/>
                  </a:cubicBezTo>
                  <a:cubicBezTo>
                    <a:pt x="5321" y="7474"/>
                    <a:pt x="5321" y="7284"/>
                    <a:pt x="5194" y="7062"/>
                  </a:cubicBezTo>
                  <a:cubicBezTo>
                    <a:pt x="5131" y="6936"/>
                    <a:pt x="5068" y="6841"/>
                    <a:pt x="5004" y="6746"/>
                  </a:cubicBezTo>
                  <a:cubicBezTo>
                    <a:pt x="4593" y="6207"/>
                    <a:pt x="4212" y="5701"/>
                    <a:pt x="3801" y="5162"/>
                  </a:cubicBezTo>
                  <a:cubicBezTo>
                    <a:pt x="3706" y="5036"/>
                    <a:pt x="3611" y="4909"/>
                    <a:pt x="3421" y="4972"/>
                  </a:cubicBezTo>
                  <a:cubicBezTo>
                    <a:pt x="2756" y="5162"/>
                    <a:pt x="2122" y="5384"/>
                    <a:pt x="1584" y="5827"/>
                  </a:cubicBezTo>
                  <a:cubicBezTo>
                    <a:pt x="1267" y="6112"/>
                    <a:pt x="1077" y="6461"/>
                    <a:pt x="1204" y="6904"/>
                  </a:cubicBezTo>
                  <a:cubicBezTo>
                    <a:pt x="1521" y="6999"/>
                    <a:pt x="1806" y="7062"/>
                    <a:pt x="2059" y="7157"/>
                  </a:cubicBezTo>
                  <a:cubicBezTo>
                    <a:pt x="2566" y="7379"/>
                    <a:pt x="2787" y="7854"/>
                    <a:pt x="2597" y="8361"/>
                  </a:cubicBezTo>
                  <a:cubicBezTo>
                    <a:pt x="2502" y="8582"/>
                    <a:pt x="2376" y="8772"/>
                    <a:pt x="2249" y="8962"/>
                  </a:cubicBezTo>
                  <a:cubicBezTo>
                    <a:pt x="2692" y="9311"/>
                    <a:pt x="3357" y="9501"/>
                    <a:pt x="4149" y="9469"/>
                  </a:cubicBezTo>
                  <a:close/>
                  <a:moveTo>
                    <a:pt x="14283" y="4560"/>
                  </a:moveTo>
                  <a:cubicBezTo>
                    <a:pt x="13808" y="5606"/>
                    <a:pt x="13333" y="6556"/>
                    <a:pt x="12890" y="7537"/>
                  </a:cubicBezTo>
                  <a:cubicBezTo>
                    <a:pt x="13238" y="8044"/>
                    <a:pt x="13618" y="8582"/>
                    <a:pt x="13998" y="9152"/>
                  </a:cubicBezTo>
                  <a:cubicBezTo>
                    <a:pt x="14283" y="9026"/>
                    <a:pt x="14632" y="8931"/>
                    <a:pt x="14917" y="8804"/>
                  </a:cubicBezTo>
                  <a:cubicBezTo>
                    <a:pt x="16152" y="8202"/>
                    <a:pt x="16437" y="7252"/>
                    <a:pt x="15867" y="6049"/>
                  </a:cubicBezTo>
                  <a:cubicBezTo>
                    <a:pt x="15550" y="5352"/>
                    <a:pt x="14917" y="4941"/>
                    <a:pt x="14283" y="4560"/>
                  </a:cubicBezTo>
                  <a:close/>
                  <a:moveTo>
                    <a:pt x="9058" y="3040"/>
                  </a:moveTo>
                  <a:cubicBezTo>
                    <a:pt x="9216" y="3167"/>
                    <a:pt x="9343" y="3230"/>
                    <a:pt x="9406" y="3357"/>
                  </a:cubicBezTo>
                  <a:cubicBezTo>
                    <a:pt x="9691" y="3832"/>
                    <a:pt x="10135" y="3864"/>
                    <a:pt x="10641" y="3832"/>
                  </a:cubicBezTo>
                  <a:cubicBezTo>
                    <a:pt x="11465" y="3769"/>
                    <a:pt x="12320" y="3800"/>
                    <a:pt x="13143" y="3832"/>
                  </a:cubicBezTo>
                  <a:cubicBezTo>
                    <a:pt x="13428" y="3832"/>
                    <a:pt x="13682" y="3927"/>
                    <a:pt x="13967" y="3959"/>
                  </a:cubicBezTo>
                  <a:cubicBezTo>
                    <a:pt x="14252" y="3104"/>
                    <a:pt x="13998" y="2217"/>
                    <a:pt x="13397" y="1805"/>
                  </a:cubicBezTo>
                  <a:cubicBezTo>
                    <a:pt x="12383" y="2502"/>
                    <a:pt x="11876" y="2470"/>
                    <a:pt x="10990" y="1615"/>
                  </a:cubicBezTo>
                  <a:cubicBezTo>
                    <a:pt x="10261" y="1932"/>
                    <a:pt x="9691" y="2470"/>
                    <a:pt x="9058" y="3040"/>
                  </a:cubicBezTo>
                  <a:close/>
                  <a:moveTo>
                    <a:pt x="10261" y="4244"/>
                  </a:moveTo>
                  <a:cubicBezTo>
                    <a:pt x="11085" y="5257"/>
                    <a:pt x="11845" y="6176"/>
                    <a:pt x="12605" y="7126"/>
                  </a:cubicBezTo>
                  <a:cubicBezTo>
                    <a:pt x="13143" y="6239"/>
                    <a:pt x="13587" y="5384"/>
                    <a:pt x="13840" y="4402"/>
                  </a:cubicBezTo>
                  <a:cubicBezTo>
                    <a:pt x="12636" y="3990"/>
                    <a:pt x="11465" y="4212"/>
                    <a:pt x="10261" y="4244"/>
                  </a:cubicBezTo>
                  <a:close/>
                  <a:moveTo>
                    <a:pt x="5574" y="7062"/>
                  </a:moveTo>
                  <a:cubicBezTo>
                    <a:pt x="6176" y="6144"/>
                    <a:pt x="6873" y="5416"/>
                    <a:pt x="7411" y="4434"/>
                  </a:cubicBezTo>
                  <a:cubicBezTo>
                    <a:pt x="6303" y="4719"/>
                    <a:pt x="5194" y="4592"/>
                    <a:pt x="4086" y="4877"/>
                  </a:cubicBezTo>
                  <a:cubicBezTo>
                    <a:pt x="4593" y="5637"/>
                    <a:pt x="5068" y="6302"/>
                    <a:pt x="5574" y="7062"/>
                  </a:cubicBezTo>
                  <a:close/>
                  <a:moveTo>
                    <a:pt x="7158" y="9849"/>
                  </a:moveTo>
                  <a:cubicBezTo>
                    <a:pt x="6651" y="9121"/>
                    <a:pt x="6239" y="8361"/>
                    <a:pt x="5606" y="7727"/>
                  </a:cubicBezTo>
                  <a:cubicBezTo>
                    <a:pt x="5258" y="8361"/>
                    <a:pt x="4941" y="8931"/>
                    <a:pt x="4561" y="9564"/>
                  </a:cubicBezTo>
                  <a:cubicBezTo>
                    <a:pt x="5479" y="9691"/>
                    <a:pt x="6303" y="9754"/>
                    <a:pt x="7158" y="9849"/>
                  </a:cubicBezTo>
                  <a:close/>
                  <a:moveTo>
                    <a:pt x="13523" y="9311"/>
                  </a:moveTo>
                  <a:cubicBezTo>
                    <a:pt x="13365" y="8709"/>
                    <a:pt x="13016" y="8266"/>
                    <a:pt x="12573" y="7822"/>
                  </a:cubicBezTo>
                  <a:cubicBezTo>
                    <a:pt x="12098" y="8456"/>
                    <a:pt x="11655" y="9057"/>
                    <a:pt x="11148" y="9754"/>
                  </a:cubicBezTo>
                  <a:cubicBezTo>
                    <a:pt x="12035" y="9723"/>
                    <a:pt x="12763" y="9532"/>
                    <a:pt x="13523" y="9311"/>
                  </a:cubicBezTo>
                  <a:close/>
                  <a:moveTo>
                    <a:pt x="8203" y="10356"/>
                  </a:moveTo>
                  <a:cubicBezTo>
                    <a:pt x="8519" y="10989"/>
                    <a:pt x="8646" y="11179"/>
                    <a:pt x="9153" y="11528"/>
                  </a:cubicBezTo>
                  <a:cubicBezTo>
                    <a:pt x="9438" y="11179"/>
                    <a:pt x="9755" y="10799"/>
                    <a:pt x="10135" y="10356"/>
                  </a:cubicBezTo>
                  <a:close/>
                  <a:moveTo>
                    <a:pt x="8456" y="3895"/>
                  </a:moveTo>
                  <a:lnTo>
                    <a:pt x="9375" y="3895"/>
                  </a:lnTo>
                  <a:cubicBezTo>
                    <a:pt x="9121" y="3674"/>
                    <a:pt x="8995" y="3515"/>
                    <a:pt x="8804" y="3389"/>
                  </a:cubicBezTo>
                  <a:cubicBezTo>
                    <a:pt x="8678" y="3579"/>
                    <a:pt x="8583" y="3737"/>
                    <a:pt x="8456" y="38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0" name="Google Shape;2535;p30">
              <a:extLst>
                <a:ext uri="{FF2B5EF4-FFF2-40B4-BE49-F238E27FC236}">
                  <a16:creationId xmlns:a16="http://schemas.microsoft.com/office/drawing/2014/main" xmlns="" id="{811E1985-B583-2239-749D-DF7E42AC8A86}"/>
                </a:ext>
              </a:extLst>
            </p:cNvPr>
            <p:cNvSpPr/>
            <p:nvPr/>
          </p:nvSpPr>
          <p:spPr>
            <a:xfrm>
              <a:off x="5278262" y="1252798"/>
              <a:ext cx="139965" cy="137870"/>
            </a:xfrm>
            <a:custGeom>
              <a:avLst/>
              <a:gdLst/>
              <a:ahLst/>
              <a:cxnLst/>
              <a:rect l="l" t="t" r="r" b="b"/>
              <a:pathLst>
                <a:path w="4277" h="4213" extrusionOk="0">
                  <a:moveTo>
                    <a:pt x="1901" y="4149"/>
                  </a:moveTo>
                  <a:cubicBezTo>
                    <a:pt x="824" y="4212"/>
                    <a:pt x="1" y="3230"/>
                    <a:pt x="1" y="2249"/>
                  </a:cubicBezTo>
                  <a:cubicBezTo>
                    <a:pt x="1" y="1552"/>
                    <a:pt x="381" y="887"/>
                    <a:pt x="1046" y="570"/>
                  </a:cubicBezTo>
                  <a:cubicBezTo>
                    <a:pt x="2123" y="0"/>
                    <a:pt x="3389" y="602"/>
                    <a:pt x="3801" y="1489"/>
                  </a:cubicBezTo>
                  <a:cubicBezTo>
                    <a:pt x="4276" y="2502"/>
                    <a:pt x="3706" y="3959"/>
                    <a:pt x="2661" y="4022"/>
                  </a:cubicBezTo>
                  <a:cubicBezTo>
                    <a:pt x="2408" y="4022"/>
                    <a:pt x="2154" y="4117"/>
                    <a:pt x="1901" y="41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1" name="Google Shape;2536;p30">
              <a:extLst>
                <a:ext uri="{FF2B5EF4-FFF2-40B4-BE49-F238E27FC236}">
                  <a16:creationId xmlns:a16="http://schemas.microsoft.com/office/drawing/2014/main" xmlns="" id="{E185780D-BFA3-140D-A0A6-985A07F7C767}"/>
                </a:ext>
              </a:extLst>
            </p:cNvPr>
            <p:cNvSpPr/>
            <p:nvPr/>
          </p:nvSpPr>
          <p:spPr>
            <a:xfrm>
              <a:off x="5554981" y="974770"/>
              <a:ext cx="4156" cy="2029"/>
            </a:xfrm>
            <a:custGeom>
              <a:avLst/>
              <a:gdLst/>
              <a:ahLst/>
              <a:cxnLst/>
              <a:rect l="l" t="t" r="r" b="b"/>
              <a:pathLst>
                <a:path w="127" h="62" extrusionOk="0">
                  <a:moveTo>
                    <a:pt x="24" y="1"/>
                  </a:moveTo>
                  <a:cubicBezTo>
                    <a:pt x="16" y="1"/>
                    <a:pt x="16" y="9"/>
                    <a:pt x="0" y="9"/>
                  </a:cubicBezTo>
                  <a:cubicBezTo>
                    <a:pt x="82" y="50"/>
                    <a:pt x="111" y="61"/>
                    <a:pt x="118" y="61"/>
                  </a:cubicBezTo>
                  <a:cubicBezTo>
                    <a:pt x="126" y="61"/>
                    <a:pt x="95" y="41"/>
                    <a:pt x="95" y="41"/>
                  </a:cubicBezTo>
                  <a:cubicBezTo>
                    <a:pt x="48" y="9"/>
                    <a:pt x="32" y="1"/>
                    <a:pt x="24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2" name="Google Shape;2537;p30">
              <a:extLst>
                <a:ext uri="{FF2B5EF4-FFF2-40B4-BE49-F238E27FC236}">
                  <a16:creationId xmlns:a16="http://schemas.microsoft.com/office/drawing/2014/main" xmlns="" id="{C19D6E2A-19C2-F6E4-5E03-8B64E9815200}"/>
                </a:ext>
              </a:extLst>
            </p:cNvPr>
            <p:cNvSpPr/>
            <p:nvPr/>
          </p:nvSpPr>
          <p:spPr>
            <a:xfrm>
              <a:off x="5618205" y="1010276"/>
              <a:ext cx="9359" cy="4189"/>
            </a:xfrm>
            <a:custGeom>
              <a:avLst/>
              <a:gdLst/>
              <a:ahLst/>
              <a:cxnLst/>
              <a:rect l="l" t="t" r="r" b="b"/>
              <a:pathLst>
                <a:path w="286" h="128" extrusionOk="0">
                  <a:moveTo>
                    <a:pt x="0" y="1"/>
                  </a:moveTo>
                  <a:lnTo>
                    <a:pt x="285" y="12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3" name="Google Shape;2538;p30">
              <a:extLst>
                <a:ext uri="{FF2B5EF4-FFF2-40B4-BE49-F238E27FC236}">
                  <a16:creationId xmlns:a16="http://schemas.microsoft.com/office/drawing/2014/main" xmlns="" id="{729E75BE-F1E7-B354-ECDF-3F3A8B72BDB1}"/>
                </a:ext>
              </a:extLst>
            </p:cNvPr>
            <p:cNvSpPr/>
            <p:nvPr/>
          </p:nvSpPr>
          <p:spPr>
            <a:xfrm>
              <a:off x="5636858" y="1023758"/>
              <a:ext cx="34230" cy="25951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0" y="0"/>
                  </a:moveTo>
                  <a:lnTo>
                    <a:pt x="0" y="0"/>
                  </a:lnTo>
                  <a:cubicBezTo>
                    <a:pt x="349" y="254"/>
                    <a:pt x="824" y="539"/>
                    <a:pt x="1045" y="792"/>
                  </a:cubicBezTo>
                  <a:cubicBezTo>
                    <a:pt x="1014" y="665"/>
                    <a:pt x="887" y="539"/>
                    <a:pt x="697" y="444"/>
                  </a:cubicBezTo>
                  <a:cubicBezTo>
                    <a:pt x="539" y="317"/>
                    <a:pt x="349" y="222"/>
                    <a:pt x="222" y="95"/>
                  </a:cubicBezTo>
                  <a:lnTo>
                    <a:pt x="19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4" name="Google Shape;2539;p30">
              <a:extLst>
                <a:ext uri="{FF2B5EF4-FFF2-40B4-BE49-F238E27FC236}">
                  <a16:creationId xmlns:a16="http://schemas.microsoft.com/office/drawing/2014/main" xmlns="" id="{0729D9A9-43E5-9570-F4BA-FFF9A08803E3}"/>
                </a:ext>
              </a:extLst>
            </p:cNvPr>
            <p:cNvSpPr/>
            <p:nvPr/>
          </p:nvSpPr>
          <p:spPr>
            <a:xfrm>
              <a:off x="5684505" y="1074547"/>
              <a:ext cx="6643" cy="6250"/>
            </a:xfrm>
            <a:custGeom>
              <a:avLst/>
              <a:gdLst/>
              <a:ahLst/>
              <a:cxnLst/>
              <a:rect l="l" t="t" r="r" b="b"/>
              <a:pathLst>
                <a:path w="203" h="191" extrusionOk="0">
                  <a:moveTo>
                    <a:pt x="1" y="0"/>
                  </a:moveTo>
                  <a:cubicBezTo>
                    <a:pt x="1" y="32"/>
                    <a:pt x="1" y="32"/>
                    <a:pt x="1" y="63"/>
                  </a:cubicBezTo>
                  <a:cubicBezTo>
                    <a:pt x="33" y="63"/>
                    <a:pt x="64" y="127"/>
                    <a:pt x="159" y="190"/>
                  </a:cubicBezTo>
                  <a:cubicBezTo>
                    <a:pt x="153" y="170"/>
                    <a:pt x="157" y="164"/>
                    <a:pt x="165" y="164"/>
                  </a:cubicBezTo>
                  <a:cubicBezTo>
                    <a:pt x="177" y="164"/>
                    <a:pt x="198" y="179"/>
                    <a:pt x="200" y="179"/>
                  </a:cubicBezTo>
                  <a:cubicBezTo>
                    <a:pt x="202" y="179"/>
                    <a:pt x="164" y="148"/>
                    <a:pt x="1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5" name="Google Shape;2540;p30">
              <a:extLst>
                <a:ext uri="{FF2B5EF4-FFF2-40B4-BE49-F238E27FC236}">
                  <a16:creationId xmlns:a16="http://schemas.microsoft.com/office/drawing/2014/main" xmlns="" id="{1DC3EB59-DDD8-C8CB-854C-26455C33D205}"/>
                </a:ext>
              </a:extLst>
            </p:cNvPr>
            <p:cNvSpPr/>
            <p:nvPr/>
          </p:nvSpPr>
          <p:spPr>
            <a:xfrm>
              <a:off x="5682280" y="1075005"/>
              <a:ext cx="2716" cy="2716"/>
            </a:xfrm>
            <a:custGeom>
              <a:avLst/>
              <a:gdLst/>
              <a:ahLst/>
              <a:cxnLst/>
              <a:rect l="l" t="t" r="r" b="b"/>
              <a:pathLst>
                <a:path w="83" h="83" extrusionOk="0">
                  <a:moveTo>
                    <a:pt x="12" y="0"/>
                  </a:moveTo>
                  <a:cubicBezTo>
                    <a:pt x="1" y="0"/>
                    <a:pt x="66" y="83"/>
                    <a:pt x="79" y="83"/>
                  </a:cubicBezTo>
                  <a:cubicBezTo>
                    <a:pt x="83" y="83"/>
                    <a:pt x="81" y="74"/>
                    <a:pt x="69" y="49"/>
                  </a:cubicBezTo>
                  <a:cubicBezTo>
                    <a:pt x="33" y="13"/>
                    <a:pt x="16" y="0"/>
                    <a:pt x="12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6" name="Google Shape;2541;p30">
              <a:extLst>
                <a:ext uri="{FF2B5EF4-FFF2-40B4-BE49-F238E27FC236}">
                  <a16:creationId xmlns:a16="http://schemas.microsoft.com/office/drawing/2014/main" xmlns="" id="{175FAE31-D680-9E4D-7DE2-53FD548C13AC}"/>
                </a:ext>
              </a:extLst>
            </p:cNvPr>
            <p:cNvSpPr/>
            <p:nvPr/>
          </p:nvSpPr>
          <p:spPr>
            <a:xfrm>
              <a:off x="5700082" y="1092153"/>
              <a:ext cx="8541" cy="10734"/>
            </a:xfrm>
            <a:custGeom>
              <a:avLst/>
              <a:gdLst/>
              <a:ahLst/>
              <a:cxnLst/>
              <a:rect l="l" t="t" r="r" b="b"/>
              <a:pathLst>
                <a:path w="261" h="328" extrusionOk="0">
                  <a:moveTo>
                    <a:pt x="0" y="0"/>
                  </a:moveTo>
                  <a:cubicBezTo>
                    <a:pt x="0" y="87"/>
                    <a:pt x="132" y="226"/>
                    <a:pt x="83" y="226"/>
                  </a:cubicBezTo>
                  <a:cubicBezTo>
                    <a:pt x="78" y="226"/>
                    <a:pt x="72" y="225"/>
                    <a:pt x="63" y="222"/>
                  </a:cubicBezTo>
                  <a:lnTo>
                    <a:pt x="63" y="222"/>
                  </a:lnTo>
                  <a:cubicBezTo>
                    <a:pt x="151" y="297"/>
                    <a:pt x="199" y="328"/>
                    <a:pt x="223" y="328"/>
                  </a:cubicBezTo>
                  <a:cubicBezTo>
                    <a:pt x="260" y="328"/>
                    <a:pt x="241" y="255"/>
                    <a:pt x="222" y="1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7" name="Google Shape;2542;p30">
              <a:extLst>
                <a:ext uri="{FF2B5EF4-FFF2-40B4-BE49-F238E27FC236}">
                  <a16:creationId xmlns:a16="http://schemas.microsoft.com/office/drawing/2014/main" xmlns="" id="{A78B9771-9BEB-DF20-D59C-171B0744B210}"/>
                </a:ext>
              </a:extLst>
            </p:cNvPr>
            <p:cNvSpPr/>
            <p:nvPr/>
          </p:nvSpPr>
          <p:spPr>
            <a:xfrm>
              <a:off x="5711470" y="1098370"/>
              <a:ext cx="4189" cy="2094"/>
            </a:xfrm>
            <a:custGeom>
              <a:avLst/>
              <a:gdLst/>
              <a:ahLst/>
              <a:cxnLst/>
              <a:rect l="l" t="t" r="r" b="b"/>
              <a:pathLst>
                <a:path w="128" h="64" extrusionOk="0">
                  <a:moveTo>
                    <a:pt x="0" y="1"/>
                  </a:moveTo>
                  <a:cubicBezTo>
                    <a:pt x="0" y="32"/>
                    <a:pt x="32" y="64"/>
                    <a:pt x="127" y="6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8" name="Google Shape;2543;p30">
              <a:extLst>
                <a:ext uri="{FF2B5EF4-FFF2-40B4-BE49-F238E27FC236}">
                  <a16:creationId xmlns:a16="http://schemas.microsoft.com/office/drawing/2014/main" xmlns="" id="{6DB04705-C6B4-4B6C-285C-06B805DBC861}"/>
                </a:ext>
              </a:extLst>
            </p:cNvPr>
            <p:cNvSpPr/>
            <p:nvPr/>
          </p:nvSpPr>
          <p:spPr>
            <a:xfrm>
              <a:off x="5704205" y="1092153"/>
              <a:ext cx="8345" cy="6250"/>
            </a:xfrm>
            <a:custGeom>
              <a:avLst/>
              <a:gdLst/>
              <a:ahLst/>
              <a:cxnLst/>
              <a:rect l="l" t="t" r="r" b="b"/>
              <a:pathLst>
                <a:path w="255" h="191" extrusionOk="0">
                  <a:moveTo>
                    <a:pt x="1" y="0"/>
                  </a:moveTo>
                  <a:lnTo>
                    <a:pt x="222" y="191"/>
                  </a:lnTo>
                  <a:cubicBezTo>
                    <a:pt x="222" y="127"/>
                    <a:pt x="254" y="95"/>
                    <a:pt x="127" y="95"/>
                  </a:cubicBezTo>
                  <a:cubicBezTo>
                    <a:pt x="191" y="64"/>
                    <a:pt x="96" y="64"/>
                    <a:pt x="1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9" name="Google Shape;2544;p30">
              <a:extLst>
                <a:ext uri="{FF2B5EF4-FFF2-40B4-BE49-F238E27FC236}">
                  <a16:creationId xmlns:a16="http://schemas.microsoft.com/office/drawing/2014/main" xmlns="" id="{D2491D1E-0272-765E-7154-65DF472EEACA}"/>
                </a:ext>
              </a:extLst>
            </p:cNvPr>
            <p:cNvSpPr/>
            <p:nvPr/>
          </p:nvSpPr>
          <p:spPr>
            <a:xfrm>
              <a:off x="5690788" y="1076085"/>
              <a:ext cx="10341" cy="10930"/>
            </a:xfrm>
            <a:custGeom>
              <a:avLst/>
              <a:gdLst/>
              <a:ahLst/>
              <a:cxnLst/>
              <a:rect l="l" t="t" r="r" b="b"/>
              <a:pathLst>
                <a:path w="316" h="334" extrusionOk="0">
                  <a:moveTo>
                    <a:pt x="40" y="0"/>
                  </a:moveTo>
                  <a:cubicBezTo>
                    <a:pt x="0" y="0"/>
                    <a:pt x="92" y="128"/>
                    <a:pt x="316" y="333"/>
                  </a:cubicBezTo>
                  <a:cubicBezTo>
                    <a:pt x="249" y="244"/>
                    <a:pt x="167" y="140"/>
                    <a:pt x="200" y="140"/>
                  </a:cubicBezTo>
                  <a:cubicBezTo>
                    <a:pt x="214" y="140"/>
                    <a:pt x="249" y="159"/>
                    <a:pt x="316" y="206"/>
                  </a:cubicBezTo>
                  <a:cubicBezTo>
                    <a:pt x="159" y="63"/>
                    <a:pt x="67" y="0"/>
                    <a:pt x="40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0" name="Google Shape;2545;p30">
              <a:extLst>
                <a:ext uri="{FF2B5EF4-FFF2-40B4-BE49-F238E27FC236}">
                  <a16:creationId xmlns:a16="http://schemas.microsoft.com/office/drawing/2014/main" xmlns="" id="{4E87BE4B-88D9-37F2-8808-B2553E02C253}"/>
                </a:ext>
              </a:extLst>
            </p:cNvPr>
            <p:cNvSpPr/>
            <p:nvPr/>
          </p:nvSpPr>
          <p:spPr>
            <a:xfrm>
              <a:off x="5666899" y="1040350"/>
              <a:ext cx="9359" cy="7363"/>
            </a:xfrm>
            <a:custGeom>
              <a:avLst/>
              <a:gdLst/>
              <a:ahLst/>
              <a:cxnLst/>
              <a:rect l="l" t="t" r="r" b="b"/>
              <a:pathLst>
                <a:path w="286" h="225" extrusionOk="0">
                  <a:moveTo>
                    <a:pt x="1" y="0"/>
                  </a:moveTo>
                  <a:cubicBezTo>
                    <a:pt x="60" y="30"/>
                    <a:pt x="257" y="225"/>
                    <a:pt x="283" y="225"/>
                  </a:cubicBezTo>
                  <a:cubicBezTo>
                    <a:pt x="285" y="225"/>
                    <a:pt x="286" y="224"/>
                    <a:pt x="286" y="222"/>
                  </a:cubicBezTo>
                  <a:lnTo>
                    <a:pt x="159" y="63"/>
                  </a:lnTo>
                  <a:cubicBezTo>
                    <a:pt x="96" y="32"/>
                    <a:pt x="32" y="0"/>
                    <a:pt x="1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1" name="Google Shape;2546;p30">
              <a:extLst>
                <a:ext uri="{FF2B5EF4-FFF2-40B4-BE49-F238E27FC236}">
                  <a16:creationId xmlns:a16="http://schemas.microsoft.com/office/drawing/2014/main" xmlns="" id="{68245EE9-201F-DB27-53BC-655EFD5FFA1D}"/>
                </a:ext>
              </a:extLst>
            </p:cNvPr>
            <p:cNvSpPr/>
            <p:nvPr/>
          </p:nvSpPr>
          <p:spPr>
            <a:xfrm>
              <a:off x="5736341" y="1131520"/>
              <a:ext cx="5203" cy="10407"/>
            </a:xfrm>
            <a:custGeom>
              <a:avLst/>
              <a:gdLst/>
              <a:ahLst/>
              <a:cxnLst/>
              <a:rect l="l" t="t" r="r" b="b"/>
              <a:pathLst>
                <a:path w="159" h="318" extrusionOk="0">
                  <a:moveTo>
                    <a:pt x="0" y="1"/>
                  </a:moveTo>
                  <a:lnTo>
                    <a:pt x="0" y="1"/>
                  </a:lnTo>
                  <a:cubicBezTo>
                    <a:pt x="32" y="96"/>
                    <a:pt x="127" y="254"/>
                    <a:pt x="95" y="318"/>
                  </a:cubicBezTo>
                  <a:cubicBezTo>
                    <a:pt x="127" y="286"/>
                    <a:pt x="127" y="159"/>
                    <a:pt x="159" y="12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2" name="Google Shape;2547;p30">
              <a:extLst>
                <a:ext uri="{FF2B5EF4-FFF2-40B4-BE49-F238E27FC236}">
                  <a16:creationId xmlns:a16="http://schemas.microsoft.com/office/drawing/2014/main" xmlns="" id="{8DD40706-872D-472F-7318-EE54AE3CDFDC}"/>
                </a:ext>
              </a:extLst>
            </p:cNvPr>
            <p:cNvSpPr/>
            <p:nvPr/>
          </p:nvSpPr>
          <p:spPr>
            <a:xfrm>
              <a:off x="5741511" y="1134695"/>
              <a:ext cx="7298" cy="6185"/>
            </a:xfrm>
            <a:custGeom>
              <a:avLst/>
              <a:gdLst/>
              <a:ahLst/>
              <a:cxnLst/>
              <a:rect l="l" t="t" r="r" b="b"/>
              <a:pathLst>
                <a:path w="223" h="189" extrusionOk="0">
                  <a:moveTo>
                    <a:pt x="39" y="1"/>
                  </a:moveTo>
                  <a:cubicBezTo>
                    <a:pt x="23" y="1"/>
                    <a:pt x="10" y="11"/>
                    <a:pt x="1" y="31"/>
                  </a:cubicBezTo>
                  <a:cubicBezTo>
                    <a:pt x="96" y="62"/>
                    <a:pt x="159" y="126"/>
                    <a:pt x="222" y="189"/>
                  </a:cubicBezTo>
                  <a:cubicBezTo>
                    <a:pt x="134" y="56"/>
                    <a:pt x="77" y="1"/>
                    <a:pt x="39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3" name="Google Shape;2548;p30">
              <a:extLst>
                <a:ext uri="{FF2B5EF4-FFF2-40B4-BE49-F238E27FC236}">
                  <a16:creationId xmlns:a16="http://schemas.microsoft.com/office/drawing/2014/main" xmlns="" id="{C15A08B4-65A3-F5B1-0552-0513E5F41057}"/>
                </a:ext>
              </a:extLst>
            </p:cNvPr>
            <p:cNvSpPr/>
            <p:nvPr/>
          </p:nvSpPr>
          <p:spPr>
            <a:xfrm>
              <a:off x="5707314" y="1089044"/>
              <a:ext cx="15577" cy="10407"/>
            </a:xfrm>
            <a:custGeom>
              <a:avLst/>
              <a:gdLst/>
              <a:ahLst/>
              <a:cxnLst/>
              <a:rect l="l" t="t" r="r" b="b"/>
              <a:pathLst>
                <a:path w="476" h="318" extrusionOk="0">
                  <a:moveTo>
                    <a:pt x="1" y="0"/>
                  </a:moveTo>
                  <a:lnTo>
                    <a:pt x="476" y="317"/>
                  </a:lnTo>
                  <a:lnTo>
                    <a:pt x="476" y="317"/>
                  </a:lnTo>
                  <a:lnTo>
                    <a:pt x="412" y="2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4" name="Google Shape;2549;p30">
              <a:extLst>
                <a:ext uri="{FF2B5EF4-FFF2-40B4-BE49-F238E27FC236}">
                  <a16:creationId xmlns:a16="http://schemas.microsoft.com/office/drawing/2014/main" xmlns="" id="{9557687F-7360-1839-4167-6AC86A841E5D}"/>
                </a:ext>
              </a:extLst>
            </p:cNvPr>
            <p:cNvSpPr/>
            <p:nvPr/>
          </p:nvSpPr>
          <p:spPr>
            <a:xfrm>
              <a:off x="5754994" y="1168826"/>
              <a:ext cx="9359" cy="5236"/>
            </a:xfrm>
            <a:custGeom>
              <a:avLst/>
              <a:gdLst/>
              <a:ahLst/>
              <a:cxnLst/>
              <a:rect l="l" t="t" r="r" b="b"/>
              <a:pathLst>
                <a:path w="286" h="160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16"/>
                    <a:pt x="46" y="29"/>
                    <a:pt x="68" y="42"/>
                  </a:cubicBezTo>
                  <a:lnTo>
                    <a:pt x="68" y="42"/>
                  </a:lnTo>
                  <a:lnTo>
                    <a:pt x="0" y="1"/>
                  </a:lnTo>
                  <a:close/>
                  <a:moveTo>
                    <a:pt x="68" y="42"/>
                  </a:moveTo>
                  <a:lnTo>
                    <a:pt x="159" y="96"/>
                  </a:lnTo>
                  <a:cubicBezTo>
                    <a:pt x="165" y="96"/>
                    <a:pt x="171" y="96"/>
                    <a:pt x="176" y="97"/>
                  </a:cubicBezTo>
                  <a:lnTo>
                    <a:pt x="176" y="97"/>
                  </a:lnTo>
                  <a:cubicBezTo>
                    <a:pt x="140" y="79"/>
                    <a:pt x="104" y="61"/>
                    <a:pt x="68" y="42"/>
                  </a:cubicBezTo>
                  <a:close/>
                  <a:moveTo>
                    <a:pt x="176" y="97"/>
                  </a:moveTo>
                  <a:lnTo>
                    <a:pt x="176" y="97"/>
                  </a:lnTo>
                  <a:cubicBezTo>
                    <a:pt x="213" y="115"/>
                    <a:pt x="249" y="135"/>
                    <a:pt x="286" y="159"/>
                  </a:cubicBezTo>
                  <a:cubicBezTo>
                    <a:pt x="257" y="131"/>
                    <a:pt x="228" y="102"/>
                    <a:pt x="176" y="97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5" name="Google Shape;2550;p30">
              <a:extLst>
                <a:ext uri="{FF2B5EF4-FFF2-40B4-BE49-F238E27FC236}">
                  <a16:creationId xmlns:a16="http://schemas.microsoft.com/office/drawing/2014/main" xmlns="" id="{771435BE-B6B6-CB25-F140-BAB12A8007FB}"/>
                </a:ext>
              </a:extLst>
            </p:cNvPr>
            <p:cNvSpPr/>
            <p:nvPr/>
          </p:nvSpPr>
          <p:spPr>
            <a:xfrm>
              <a:off x="5768476" y="1191341"/>
              <a:ext cx="13483" cy="16919"/>
            </a:xfrm>
            <a:custGeom>
              <a:avLst/>
              <a:gdLst/>
              <a:ahLst/>
              <a:cxnLst/>
              <a:rect l="l" t="t" r="r" b="b"/>
              <a:pathLst>
                <a:path w="412" h="517" extrusionOk="0">
                  <a:moveTo>
                    <a:pt x="126" y="0"/>
                  </a:moveTo>
                  <a:cubicBezTo>
                    <a:pt x="58" y="0"/>
                    <a:pt x="101" y="177"/>
                    <a:pt x="32" y="177"/>
                  </a:cubicBezTo>
                  <a:cubicBezTo>
                    <a:pt x="24" y="177"/>
                    <a:pt x="13" y="174"/>
                    <a:pt x="0" y="168"/>
                  </a:cubicBezTo>
                  <a:lnTo>
                    <a:pt x="0" y="168"/>
                  </a:lnTo>
                  <a:cubicBezTo>
                    <a:pt x="127" y="326"/>
                    <a:pt x="285" y="421"/>
                    <a:pt x="412" y="516"/>
                  </a:cubicBezTo>
                  <a:cubicBezTo>
                    <a:pt x="285" y="390"/>
                    <a:pt x="222" y="231"/>
                    <a:pt x="159" y="10"/>
                  </a:cubicBezTo>
                  <a:cubicBezTo>
                    <a:pt x="146" y="3"/>
                    <a:pt x="135" y="0"/>
                    <a:pt x="126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6" name="Google Shape;2551;p30">
              <a:extLst>
                <a:ext uri="{FF2B5EF4-FFF2-40B4-BE49-F238E27FC236}">
                  <a16:creationId xmlns:a16="http://schemas.microsoft.com/office/drawing/2014/main" xmlns="" id="{53271F0F-A4B6-6422-1986-D5E7DBC9E0FD}"/>
                </a:ext>
              </a:extLst>
            </p:cNvPr>
            <p:cNvSpPr/>
            <p:nvPr/>
          </p:nvSpPr>
          <p:spPr>
            <a:xfrm>
              <a:off x="5781926" y="1208227"/>
              <a:ext cx="7298" cy="5203"/>
            </a:xfrm>
            <a:custGeom>
              <a:avLst/>
              <a:gdLst/>
              <a:ahLst/>
              <a:cxnLst/>
              <a:rect l="l" t="t" r="r" b="b"/>
              <a:pathLst>
                <a:path w="223" h="159" extrusionOk="0">
                  <a:moveTo>
                    <a:pt x="1" y="0"/>
                  </a:moveTo>
                  <a:lnTo>
                    <a:pt x="1" y="0"/>
                  </a:lnTo>
                  <a:cubicBezTo>
                    <a:pt x="64" y="64"/>
                    <a:pt x="128" y="127"/>
                    <a:pt x="223" y="159"/>
                  </a:cubicBezTo>
                  <a:cubicBezTo>
                    <a:pt x="159" y="95"/>
                    <a:pt x="64" y="64"/>
                    <a:pt x="1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7" name="Google Shape;2552;p30">
              <a:extLst>
                <a:ext uri="{FF2B5EF4-FFF2-40B4-BE49-F238E27FC236}">
                  <a16:creationId xmlns:a16="http://schemas.microsoft.com/office/drawing/2014/main" xmlns="" id="{80828621-965D-C4E3-3EC0-5A65715AB9DC}"/>
                </a:ext>
              </a:extLst>
            </p:cNvPr>
            <p:cNvSpPr/>
            <p:nvPr/>
          </p:nvSpPr>
          <p:spPr>
            <a:xfrm>
              <a:off x="5757055" y="1155377"/>
              <a:ext cx="3142" cy="8312"/>
            </a:xfrm>
            <a:custGeom>
              <a:avLst/>
              <a:gdLst/>
              <a:ahLst/>
              <a:cxnLst/>
              <a:rect l="l" t="t" r="r" b="b"/>
              <a:pathLst>
                <a:path w="96" h="254" extrusionOk="0">
                  <a:moveTo>
                    <a:pt x="32" y="0"/>
                  </a:moveTo>
                  <a:cubicBezTo>
                    <a:pt x="32" y="32"/>
                    <a:pt x="1" y="95"/>
                    <a:pt x="64" y="254"/>
                  </a:cubicBezTo>
                  <a:lnTo>
                    <a:pt x="96" y="95"/>
                  </a:lnTo>
                  <a:cubicBezTo>
                    <a:pt x="96" y="64"/>
                    <a:pt x="64" y="32"/>
                    <a:pt x="32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8" name="Google Shape;2553;p30">
              <a:extLst>
                <a:ext uri="{FF2B5EF4-FFF2-40B4-BE49-F238E27FC236}">
                  <a16:creationId xmlns:a16="http://schemas.microsoft.com/office/drawing/2014/main" xmlns="" id="{8D3E25B6-1439-2DC8-5C1A-5BAE47B7052D}"/>
                </a:ext>
              </a:extLst>
            </p:cNvPr>
            <p:cNvSpPr/>
            <p:nvPr/>
          </p:nvSpPr>
          <p:spPr>
            <a:xfrm>
              <a:off x="5761211" y="1158485"/>
              <a:ext cx="4189" cy="6250"/>
            </a:xfrm>
            <a:custGeom>
              <a:avLst/>
              <a:gdLst/>
              <a:ahLst/>
              <a:cxnLst/>
              <a:rect l="l" t="t" r="r" b="b"/>
              <a:pathLst>
                <a:path w="128" h="191" extrusionOk="0">
                  <a:moveTo>
                    <a:pt x="0" y="0"/>
                  </a:moveTo>
                  <a:lnTo>
                    <a:pt x="0" y="0"/>
                  </a:lnTo>
                  <a:cubicBezTo>
                    <a:pt x="64" y="95"/>
                    <a:pt x="96" y="159"/>
                    <a:pt x="127" y="190"/>
                  </a:cubicBezTo>
                  <a:cubicBezTo>
                    <a:pt x="96" y="159"/>
                    <a:pt x="64" y="95"/>
                    <a:pt x="0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9" name="Google Shape;2554;p30">
              <a:extLst>
                <a:ext uri="{FF2B5EF4-FFF2-40B4-BE49-F238E27FC236}">
                  <a16:creationId xmlns:a16="http://schemas.microsoft.com/office/drawing/2014/main" xmlns="" id="{6E1EF19C-3B17-0FD0-B23F-349D2E5B4AA8}"/>
                </a:ext>
              </a:extLst>
            </p:cNvPr>
            <p:cNvSpPr/>
            <p:nvPr/>
          </p:nvSpPr>
          <p:spPr>
            <a:xfrm>
              <a:off x="5758102" y="1154329"/>
              <a:ext cx="1080" cy="1080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0" y="1"/>
                  </a:moveTo>
                  <a:cubicBezTo>
                    <a:pt x="0" y="1"/>
                    <a:pt x="0" y="1"/>
                    <a:pt x="0" y="32"/>
                  </a:cubicBezTo>
                  <a:cubicBezTo>
                    <a:pt x="32" y="1"/>
                    <a:pt x="32" y="1"/>
                    <a:pt x="0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0" name="Google Shape;2555;p30">
              <a:extLst>
                <a:ext uri="{FF2B5EF4-FFF2-40B4-BE49-F238E27FC236}">
                  <a16:creationId xmlns:a16="http://schemas.microsoft.com/office/drawing/2014/main" xmlns="" id="{F7CB1EC3-25D3-8465-D0BF-65D550D79E3F}"/>
                </a:ext>
              </a:extLst>
            </p:cNvPr>
            <p:cNvSpPr/>
            <p:nvPr/>
          </p:nvSpPr>
          <p:spPr>
            <a:xfrm>
              <a:off x="5736341" y="1117940"/>
              <a:ext cx="11454" cy="6349"/>
            </a:xfrm>
            <a:custGeom>
              <a:avLst/>
              <a:gdLst/>
              <a:ahLst/>
              <a:cxnLst/>
              <a:rect l="l" t="t" r="r" b="b"/>
              <a:pathLst>
                <a:path w="350" h="194" extrusionOk="0">
                  <a:moveTo>
                    <a:pt x="259" y="1"/>
                  </a:moveTo>
                  <a:cubicBezTo>
                    <a:pt x="192" y="1"/>
                    <a:pt x="194" y="80"/>
                    <a:pt x="122" y="80"/>
                  </a:cubicBezTo>
                  <a:cubicBezTo>
                    <a:pt x="95" y="80"/>
                    <a:pt x="57" y="68"/>
                    <a:pt x="0" y="36"/>
                  </a:cubicBezTo>
                  <a:lnTo>
                    <a:pt x="0" y="36"/>
                  </a:lnTo>
                  <a:cubicBezTo>
                    <a:pt x="94" y="92"/>
                    <a:pt x="233" y="193"/>
                    <a:pt x="297" y="193"/>
                  </a:cubicBezTo>
                  <a:cubicBezTo>
                    <a:pt x="341" y="193"/>
                    <a:pt x="350" y="146"/>
                    <a:pt x="285" y="4"/>
                  </a:cubicBezTo>
                  <a:cubicBezTo>
                    <a:pt x="275" y="2"/>
                    <a:pt x="267" y="1"/>
                    <a:pt x="259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1" name="Google Shape;2556;p30">
              <a:extLst>
                <a:ext uri="{FF2B5EF4-FFF2-40B4-BE49-F238E27FC236}">
                  <a16:creationId xmlns:a16="http://schemas.microsoft.com/office/drawing/2014/main" xmlns="" id="{547406D1-9EB1-3523-A41C-A844440E102C}"/>
                </a:ext>
              </a:extLst>
            </p:cNvPr>
            <p:cNvSpPr/>
            <p:nvPr/>
          </p:nvSpPr>
          <p:spPr>
            <a:xfrm>
              <a:off x="5749823" y="1138785"/>
              <a:ext cx="9359" cy="8312"/>
            </a:xfrm>
            <a:custGeom>
              <a:avLst/>
              <a:gdLst/>
              <a:ahLst/>
              <a:cxnLst/>
              <a:rect l="l" t="t" r="r" b="b"/>
              <a:pathLst>
                <a:path w="286" h="254" extrusionOk="0">
                  <a:moveTo>
                    <a:pt x="127" y="1"/>
                  </a:moveTo>
                  <a:cubicBezTo>
                    <a:pt x="103" y="1"/>
                    <a:pt x="97" y="54"/>
                    <a:pt x="56" y="54"/>
                  </a:cubicBezTo>
                  <a:cubicBezTo>
                    <a:pt x="42" y="54"/>
                    <a:pt x="24" y="48"/>
                    <a:pt x="0" y="32"/>
                  </a:cubicBezTo>
                  <a:lnTo>
                    <a:pt x="0" y="32"/>
                  </a:lnTo>
                  <a:lnTo>
                    <a:pt x="285" y="25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2" name="Google Shape;2557;p30">
              <a:extLst>
                <a:ext uri="{FF2B5EF4-FFF2-40B4-BE49-F238E27FC236}">
                  <a16:creationId xmlns:a16="http://schemas.microsoft.com/office/drawing/2014/main" xmlns="" id="{85840D99-EBAA-6311-5E08-2C60BEE152C7}"/>
                </a:ext>
              </a:extLst>
            </p:cNvPr>
            <p:cNvSpPr/>
            <p:nvPr/>
          </p:nvSpPr>
          <p:spPr>
            <a:xfrm>
              <a:off x="5759150" y="1147065"/>
              <a:ext cx="4156" cy="3142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0" y="1"/>
                  </a:moveTo>
                  <a:lnTo>
                    <a:pt x="63" y="96"/>
                  </a:lnTo>
                  <a:lnTo>
                    <a:pt x="127" y="96"/>
                  </a:lnTo>
                  <a:cubicBezTo>
                    <a:pt x="95" y="64"/>
                    <a:pt x="32" y="33"/>
                    <a:pt x="0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3" name="Google Shape;2558;p30">
              <a:extLst>
                <a:ext uri="{FF2B5EF4-FFF2-40B4-BE49-F238E27FC236}">
                  <a16:creationId xmlns:a16="http://schemas.microsoft.com/office/drawing/2014/main" xmlns="" id="{AD4485AE-BC88-0A3B-2005-29BBDE18187D}"/>
                </a:ext>
              </a:extLst>
            </p:cNvPr>
            <p:cNvSpPr/>
            <p:nvPr/>
          </p:nvSpPr>
          <p:spPr>
            <a:xfrm>
              <a:off x="5781664" y="1191570"/>
              <a:ext cx="11716" cy="15643"/>
            </a:xfrm>
            <a:custGeom>
              <a:avLst/>
              <a:gdLst/>
              <a:ahLst/>
              <a:cxnLst/>
              <a:rect l="l" t="t" r="r" b="b"/>
              <a:pathLst>
                <a:path w="358" h="478" extrusionOk="0">
                  <a:moveTo>
                    <a:pt x="86" y="1"/>
                  </a:moveTo>
                  <a:cubicBezTo>
                    <a:pt x="37" y="1"/>
                    <a:pt x="1" y="19"/>
                    <a:pt x="72" y="161"/>
                  </a:cubicBezTo>
                  <a:cubicBezTo>
                    <a:pt x="199" y="224"/>
                    <a:pt x="262" y="351"/>
                    <a:pt x="357" y="478"/>
                  </a:cubicBezTo>
                  <a:cubicBezTo>
                    <a:pt x="294" y="319"/>
                    <a:pt x="199" y="161"/>
                    <a:pt x="136" y="3"/>
                  </a:cubicBezTo>
                  <a:cubicBezTo>
                    <a:pt x="120" y="3"/>
                    <a:pt x="102" y="1"/>
                    <a:pt x="86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4" name="Google Shape;2559;p30">
              <a:extLst>
                <a:ext uri="{FF2B5EF4-FFF2-40B4-BE49-F238E27FC236}">
                  <a16:creationId xmlns:a16="http://schemas.microsoft.com/office/drawing/2014/main" xmlns="" id="{F5FCFDA0-91B6-667A-E18D-DD95BA27EAEE}"/>
                </a:ext>
              </a:extLst>
            </p:cNvPr>
            <p:cNvSpPr/>
            <p:nvPr/>
          </p:nvSpPr>
          <p:spPr>
            <a:xfrm>
              <a:off x="5773647" y="1177138"/>
              <a:ext cx="1080" cy="1080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" y="0"/>
                  </a:moveTo>
                  <a:cubicBezTo>
                    <a:pt x="1" y="0"/>
                    <a:pt x="1" y="32"/>
                    <a:pt x="32" y="3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5" name="Google Shape;2560;p30">
              <a:extLst>
                <a:ext uri="{FF2B5EF4-FFF2-40B4-BE49-F238E27FC236}">
                  <a16:creationId xmlns:a16="http://schemas.microsoft.com/office/drawing/2014/main" xmlns="" id="{E00369DC-A745-741F-76AA-3D3A327340EA}"/>
                </a:ext>
              </a:extLst>
            </p:cNvPr>
            <p:cNvSpPr/>
            <p:nvPr/>
          </p:nvSpPr>
          <p:spPr>
            <a:xfrm>
              <a:off x="5816123" y="1253812"/>
              <a:ext cx="1080" cy="1080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33" y="1"/>
                  </a:moveTo>
                  <a:lnTo>
                    <a:pt x="1" y="33"/>
                  </a:lnTo>
                  <a:lnTo>
                    <a:pt x="33" y="33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6" name="Google Shape;2561;p30">
              <a:extLst>
                <a:ext uri="{FF2B5EF4-FFF2-40B4-BE49-F238E27FC236}">
                  <a16:creationId xmlns:a16="http://schemas.microsoft.com/office/drawing/2014/main" xmlns="" id="{CC10DFF9-06BE-9C3D-90F9-44E1D30146C1}"/>
                </a:ext>
              </a:extLst>
            </p:cNvPr>
            <p:cNvSpPr/>
            <p:nvPr/>
          </p:nvSpPr>
          <p:spPr>
            <a:xfrm>
              <a:off x="5779864" y="1183356"/>
              <a:ext cx="7298" cy="8312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" y="0"/>
                  </a:moveTo>
                  <a:cubicBezTo>
                    <a:pt x="64" y="64"/>
                    <a:pt x="127" y="159"/>
                    <a:pt x="159" y="254"/>
                  </a:cubicBezTo>
                  <a:cubicBezTo>
                    <a:pt x="191" y="254"/>
                    <a:pt x="222" y="254"/>
                    <a:pt x="191" y="222"/>
                  </a:cubicBezTo>
                  <a:cubicBezTo>
                    <a:pt x="127" y="95"/>
                    <a:pt x="64" y="32"/>
                    <a:pt x="1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7" name="Google Shape;2562;p30">
              <a:extLst>
                <a:ext uri="{FF2B5EF4-FFF2-40B4-BE49-F238E27FC236}">
                  <a16:creationId xmlns:a16="http://schemas.microsoft.com/office/drawing/2014/main" xmlns="" id="{49C29A11-EC7F-DBC6-2226-1C4BE3002E9D}"/>
                </a:ext>
              </a:extLst>
            </p:cNvPr>
            <p:cNvSpPr/>
            <p:nvPr/>
          </p:nvSpPr>
          <p:spPr>
            <a:xfrm>
              <a:off x="5796456" y="1217553"/>
              <a:ext cx="1047" cy="8312"/>
            </a:xfrm>
            <a:custGeom>
              <a:avLst/>
              <a:gdLst/>
              <a:ahLst/>
              <a:cxnLst/>
              <a:rect l="l" t="t" r="r" b="b"/>
              <a:pathLst>
                <a:path w="32" h="254" extrusionOk="0">
                  <a:moveTo>
                    <a:pt x="0" y="0"/>
                  </a:moveTo>
                  <a:cubicBezTo>
                    <a:pt x="0" y="95"/>
                    <a:pt x="0" y="254"/>
                    <a:pt x="32" y="254"/>
                  </a:cubicBezTo>
                  <a:cubicBezTo>
                    <a:pt x="32" y="159"/>
                    <a:pt x="32" y="95"/>
                    <a:pt x="0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8" name="Google Shape;2563;p30">
              <a:extLst>
                <a:ext uri="{FF2B5EF4-FFF2-40B4-BE49-F238E27FC236}">
                  <a16:creationId xmlns:a16="http://schemas.microsoft.com/office/drawing/2014/main" xmlns="" id="{762CC7BE-D82F-30B5-C5C6-4DD87EFE03FF}"/>
                </a:ext>
              </a:extLst>
            </p:cNvPr>
            <p:cNvSpPr/>
            <p:nvPr/>
          </p:nvSpPr>
          <p:spPr>
            <a:xfrm>
              <a:off x="5773647" y="1179200"/>
              <a:ext cx="33" cy="2127"/>
            </a:xfrm>
            <a:custGeom>
              <a:avLst/>
              <a:gdLst/>
              <a:ahLst/>
              <a:cxnLst/>
              <a:rect l="l" t="t" r="r" b="b"/>
              <a:pathLst>
                <a:path w="1" h="65" extrusionOk="0">
                  <a:moveTo>
                    <a:pt x="1" y="32"/>
                  </a:moveTo>
                  <a:cubicBezTo>
                    <a:pt x="1" y="32"/>
                    <a:pt x="1" y="1"/>
                    <a:pt x="1" y="1"/>
                  </a:cubicBezTo>
                  <a:cubicBezTo>
                    <a:pt x="1" y="64"/>
                    <a:pt x="1" y="64"/>
                    <a:pt x="1" y="32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9" name="Google Shape;2564;p30">
              <a:extLst>
                <a:ext uri="{FF2B5EF4-FFF2-40B4-BE49-F238E27FC236}">
                  <a16:creationId xmlns:a16="http://schemas.microsoft.com/office/drawing/2014/main" xmlns="" id="{BDC8157F-160A-1F75-C6D1-514C76D75770}"/>
                </a:ext>
              </a:extLst>
            </p:cNvPr>
            <p:cNvSpPr/>
            <p:nvPr/>
          </p:nvSpPr>
          <p:spPr>
            <a:xfrm>
              <a:off x="5773647" y="1178186"/>
              <a:ext cx="6250" cy="5203"/>
            </a:xfrm>
            <a:custGeom>
              <a:avLst/>
              <a:gdLst/>
              <a:ahLst/>
              <a:cxnLst/>
              <a:rect l="l" t="t" r="r" b="b"/>
              <a:pathLst>
                <a:path w="191" h="159" extrusionOk="0">
                  <a:moveTo>
                    <a:pt x="32" y="0"/>
                  </a:moveTo>
                  <a:cubicBezTo>
                    <a:pt x="32" y="0"/>
                    <a:pt x="1" y="32"/>
                    <a:pt x="1" y="63"/>
                  </a:cubicBezTo>
                  <a:cubicBezTo>
                    <a:pt x="64" y="95"/>
                    <a:pt x="127" y="127"/>
                    <a:pt x="191" y="158"/>
                  </a:cubicBezTo>
                  <a:cubicBezTo>
                    <a:pt x="127" y="95"/>
                    <a:pt x="64" y="32"/>
                    <a:pt x="32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0" name="Google Shape;2565;p30">
              <a:extLst>
                <a:ext uri="{FF2B5EF4-FFF2-40B4-BE49-F238E27FC236}">
                  <a16:creationId xmlns:a16="http://schemas.microsoft.com/office/drawing/2014/main" xmlns="" id="{9AD633A0-E556-D255-E8D2-BDE4C16541BF}"/>
                </a:ext>
              </a:extLst>
            </p:cNvPr>
            <p:cNvSpPr/>
            <p:nvPr/>
          </p:nvSpPr>
          <p:spPr>
            <a:xfrm>
              <a:off x="5817170" y="1236108"/>
              <a:ext cx="37339" cy="34459"/>
            </a:xfrm>
            <a:custGeom>
              <a:avLst/>
              <a:gdLst/>
              <a:ahLst/>
              <a:cxnLst/>
              <a:rect l="l" t="t" r="r" b="b"/>
              <a:pathLst>
                <a:path w="1141" h="1053" extrusionOk="0">
                  <a:moveTo>
                    <a:pt x="517" y="1"/>
                  </a:moveTo>
                  <a:cubicBezTo>
                    <a:pt x="320" y="1"/>
                    <a:pt x="101" y="291"/>
                    <a:pt x="1" y="542"/>
                  </a:cubicBezTo>
                  <a:cubicBezTo>
                    <a:pt x="13" y="542"/>
                    <a:pt x="25" y="541"/>
                    <a:pt x="37" y="541"/>
                  </a:cubicBezTo>
                  <a:cubicBezTo>
                    <a:pt x="84" y="541"/>
                    <a:pt x="140" y="561"/>
                    <a:pt x="317" y="764"/>
                  </a:cubicBezTo>
                  <a:cubicBezTo>
                    <a:pt x="345" y="655"/>
                    <a:pt x="231" y="218"/>
                    <a:pt x="340" y="218"/>
                  </a:cubicBezTo>
                  <a:cubicBezTo>
                    <a:pt x="357" y="218"/>
                    <a:pt x="381" y="230"/>
                    <a:pt x="412" y="257"/>
                  </a:cubicBezTo>
                  <a:cubicBezTo>
                    <a:pt x="634" y="605"/>
                    <a:pt x="507" y="574"/>
                    <a:pt x="507" y="795"/>
                  </a:cubicBezTo>
                  <a:cubicBezTo>
                    <a:pt x="522" y="761"/>
                    <a:pt x="542" y="747"/>
                    <a:pt x="567" y="747"/>
                  </a:cubicBezTo>
                  <a:cubicBezTo>
                    <a:pt x="683" y="747"/>
                    <a:pt x="896" y="1053"/>
                    <a:pt x="1057" y="1053"/>
                  </a:cubicBezTo>
                  <a:cubicBezTo>
                    <a:pt x="1087" y="1053"/>
                    <a:pt x="1115" y="1042"/>
                    <a:pt x="1141" y="1017"/>
                  </a:cubicBezTo>
                  <a:lnTo>
                    <a:pt x="919" y="700"/>
                  </a:lnTo>
                  <a:cubicBezTo>
                    <a:pt x="957" y="700"/>
                    <a:pt x="1006" y="734"/>
                    <a:pt x="1040" y="734"/>
                  </a:cubicBezTo>
                  <a:cubicBezTo>
                    <a:pt x="1062" y="734"/>
                    <a:pt x="1077" y="719"/>
                    <a:pt x="1077" y="669"/>
                  </a:cubicBezTo>
                  <a:lnTo>
                    <a:pt x="1077" y="669"/>
                  </a:lnTo>
                  <a:cubicBezTo>
                    <a:pt x="1069" y="670"/>
                    <a:pt x="1061" y="671"/>
                    <a:pt x="1052" y="671"/>
                  </a:cubicBezTo>
                  <a:cubicBezTo>
                    <a:pt x="894" y="671"/>
                    <a:pt x="666" y="397"/>
                    <a:pt x="666" y="67"/>
                  </a:cubicBezTo>
                  <a:cubicBezTo>
                    <a:pt x="620" y="21"/>
                    <a:pt x="569" y="1"/>
                    <a:pt x="517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1" name="Google Shape;2566;p30">
              <a:extLst>
                <a:ext uri="{FF2B5EF4-FFF2-40B4-BE49-F238E27FC236}">
                  <a16:creationId xmlns:a16="http://schemas.microsoft.com/office/drawing/2014/main" xmlns="" id="{EC544DA4-312D-88B3-8449-E5D299A6D0E5}"/>
                </a:ext>
              </a:extLst>
            </p:cNvPr>
            <p:cNvSpPr/>
            <p:nvPr/>
          </p:nvSpPr>
          <p:spPr>
            <a:xfrm>
              <a:off x="5807844" y="1233097"/>
              <a:ext cx="8312" cy="21108"/>
            </a:xfrm>
            <a:custGeom>
              <a:avLst/>
              <a:gdLst/>
              <a:ahLst/>
              <a:cxnLst/>
              <a:rect l="l" t="t" r="r" b="b"/>
              <a:pathLst>
                <a:path w="254" h="645" extrusionOk="0">
                  <a:moveTo>
                    <a:pt x="1" y="0"/>
                  </a:moveTo>
                  <a:cubicBezTo>
                    <a:pt x="32" y="127"/>
                    <a:pt x="32" y="254"/>
                    <a:pt x="1" y="475"/>
                  </a:cubicBezTo>
                  <a:cubicBezTo>
                    <a:pt x="123" y="598"/>
                    <a:pt x="189" y="645"/>
                    <a:pt x="227" y="645"/>
                  </a:cubicBezTo>
                  <a:cubicBezTo>
                    <a:pt x="238" y="645"/>
                    <a:pt x="247" y="641"/>
                    <a:pt x="254" y="634"/>
                  </a:cubicBezTo>
                  <a:cubicBezTo>
                    <a:pt x="191" y="444"/>
                    <a:pt x="96" y="254"/>
                    <a:pt x="32" y="64"/>
                  </a:cubicBezTo>
                  <a:lnTo>
                    <a:pt x="32" y="64"/>
                  </a:lnTo>
                  <a:lnTo>
                    <a:pt x="64" y="95"/>
                  </a:lnTo>
                  <a:cubicBezTo>
                    <a:pt x="32" y="64"/>
                    <a:pt x="32" y="32"/>
                    <a:pt x="1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2" name="Google Shape;2567;p30">
              <a:extLst>
                <a:ext uri="{FF2B5EF4-FFF2-40B4-BE49-F238E27FC236}">
                  <a16:creationId xmlns:a16="http://schemas.microsoft.com/office/drawing/2014/main" xmlns="" id="{EDD7EA6E-BC96-44EC-0A6B-00DE1E63254F}"/>
                </a:ext>
              </a:extLst>
            </p:cNvPr>
            <p:cNvSpPr/>
            <p:nvPr/>
          </p:nvSpPr>
          <p:spPr>
            <a:xfrm>
              <a:off x="5793347" y="1206165"/>
              <a:ext cx="19700" cy="26965"/>
            </a:xfrm>
            <a:custGeom>
              <a:avLst/>
              <a:gdLst/>
              <a:ahLst/>
              <a:cxnLst/>
              <a:rect l="l" t="t" r="r" b="b"/>
              <a:pathLst>
                <a:path w="602" h="824" extrusionOk="0">
                  <a:moveTo>
                    <a:pt x="190" y="0"/>
                  </a:moveTo>
                  <a:lnTo>
                    <a:pt x="190" y="0"/>
                  </a:lnTo>
                  <a:cubicBezTo>
                    <a:pt x="308" y="171"/>
                    <a:pt x="328" y="216"/>
                    <a:pt x="309" y="216"/>
                  </a:cubicBezTo>
                  <a:cubicBezTo>
                    <a:pt x="289" y="216"/>
                    <a:pt x="221" y="163"/>
                    <a:pt x="184" y="163"/>
                  </a:cubicBezTo>
                  <a:cubicBezTo>
                    <a:pt x="155" y="163"/>
                    <a:pt x="144" y="196"/>
                    <a:pt x="190" y="317"/>
                  </a:cubicBezTo>
                  <a:cubicBezTo>
                    <a:pt x="190" y="317"/>
                    <a:pt x="190" y="317"/>
                    <a:pt x="190" y="317"/>
                  </a:cubicBezTo>
                  <a:lnTo>
                    <a:pt x="190" y="317"/>
                  </a:lnTo>
                  <a:cubicBezTo>
                    <a:pt x="190" y="317"/>
                    <a:pt x="190" y="317"/>
                    <a:pt x="190" y="317"/>
                  </a:cubicBezTo>
                  <a:lnTo>
                    <a:pt x="190" y="317"/>
                  </a:lnTo>
                  <a:cubicBezTo>
                    <a:pt x="297" y="338"/>
                    <a:pt x="418" y="446"/>
                    <a:pt x="505" y="446"/>
                  </a:cubicBezTo>
                  <a:cubicBezTo>
                    <a:pt x="547" y="446"/>
                    <a:pt x="581" y="421"/>
                    <a:pt x="602" y="348"/>
                  </a:cubicBezTo>
                  <a:cubicBezTo>
                    <a:pt x="412" y="0"/>
                    <a:pt x="349" y="158"/>
                    <a:pt x="190" y="0"/>
                  </a:cubicBezTo>
                  <a:close/>
                  <a:moveTo>
                    <a:pt x="0" y="63"/>
                  </a:moveTo>
                  <a:lnTo>
                    <a:pt x="0" y="63"/>
                  </a:lnTo>
                  <a:cubicBezTo>
                    <a:pt x="32" y="158"/>
                    <a:pt x="64" y="253"/>
                    <a:pt x="95" y="348"/>
                  </a:cubicBezTo>
                  <a:lnTo>
                    <a:pt x="444" y="823"/>
                  </a:lnTo>
                  <a:cubicBezTo>
                    <a:pt x="412" y="697"/>
                    <a:pt x="317" y="570"/>
                    <a:pt x="190" y="317"/>
                  </a:cubicBezTo>
                  <a:lnTo>
                    <a:pt x="190" y="317"/>
                  </a:lnTo>
                  <a:cubicBezTo>
                    <a:pt x="202" y="386"/>
                    <a:pt x="201" y="409"/>
                    <a:pt x="193" y="409"/>
                  </a:cubicBezTo>
                  <a:cubicBezTo>
                    <a:pt x="180" y="409"/>
                    <a:pt x="147" y="337"/>
                    <a:pt x="127" y="317"/>
                  </a:cubicBezTo>
                  <a:lnTo>
                    <a:pt x="95" y="317"/>
                  </a:lnTo>
                  <a:cubicBezTo>
                    <a:pt x="95" y="317"/>
                    <a:pt x="95" y="303"/>
                    <a:pt x="105" y="303"/>
                  </a:cubicBezTo>
                  <a:cubicBezTo>
                    <a:pt x="109" y="303"/>
                    <a:pt x="116" y="306"/>
                    <a:pt x="127" y="317"/>
                  </a:cubicBezTo>
                  <a:lnTo>
                    <a:pt x="190" y="317"/>
                  </a:lnTo>
                  <a:cubicBezTo>
                    <a:pt x="127" y="222"/>
                    <a:pt x="64" y="127"/>
                    <a:pt x="0" y="63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3" name="Google Shape;2568;p30">
              <a:extLst>
                <a:ext uri="{FF2B5EF4-FFF2-40B4-BE49-F238E27FC236}">
                  <a16:creationId xmlns:a16="http://schemas.microsoft.com/office/drawing/2014/main" xmlns="" id="{2B851CE3-05FB-11A4-1073-03CA6F478BAE}"/>
                </a:ext>
              </a:extLst>
            </p:cNvPr>
            <p:cNvSpPr/>
            <p:nvPr/>
          </p:nvSpPr>
          <p:spPr>
            <a:xfrm>
              <a:off x="5759150" y="1121179"/>
              <a:ext cx="1309" cy="1309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0" y="0"/>
                  </a:moveTo>
                  <a:cubicBezTo>
                    <a:pt x="0" y="0"/>
                    <a:pt x="0" y="32"/>
                    <a:pt x="0" y="32"/>
                  </a:cubicBezTo>
                  <a:cubicBezTo>
                    <a:pt x="16" y="32"/>
                    <a:pt x="32" y="40"/>
                    <a:pt x="36" y="40"/>
                  </a:cubicBezTo>
                  <a:cubicBezTo>
                    <a:pt x="40" y="40"/>
                    <a:pt x="32" y="32"/>
                    <a:pt x="0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4" name="Google Shape;2569;p30">
              <a:extLst>
                <a:ext uri="{FF2B5EF4-FFF2-40B4-BE49-F238E27FC236}">
                  <a16:creationId xmlns:a16="http://schemas.microsoft.com/office/drawing/2014/main" xmlns="" id="{89964EA4-5B04-347D-D5BB-1E6FAAEA9064}"/>
                </a:ext>
              </a:extLst>
            </p:cNvPr>
            <p:cNvSpPr/>
            <p:nvPr/>
          </p:nvSpPr>
          <p:spPr>
            <a:xfrm>
              <a:off x="5752637" y="1119314"/>
              <a:ext cx="10668" cy="23726"/>
            </a:xfrm>
            <a:custGeom>
              <a:avLst/>
              <a:gdLst/>
              <a:ahLst/>
              <a:cxnLst/>
              <a:rect l="l" t="t" r="r" b="b"/>
              <a:pathLst>
                <a:path w="326" h="725" extrusionOk="0">
                  <a:moveTo>
                    <a:pt x="31" y="1"/>
                  </a:moveTo>
                  <a:cubicBezTo>
                    <a:pt x="1" y="1"/>
                    <a:pt x="1" y="37"/>
                    <a:pt x="72" y="152"/>
                  </a:cubicBezTo>
                  <a:lnTo>
                    <a:pt x="104" y="184"/>
                  </a:lnTo>
                  <a:cubicBezTo>
                    <a:pt x="198" y="348"/>
                    <a:pt x="275" y="582"/>
                    <a:pt x="282" y="679"/>
                  </a:cubicBezTo>
                  <a:lnTo>
                    <a:pt x="282" y="679"/>
                  </a:lnTo>
                  <a:cubicBezTo>
                    <a:pt x="326" y="572"/>
                    <a:pt x="326" y="479"/>
                    <a:pt x="326" y="311"/>
                  </a:cubicBezTo>
                  <a:cubicBezTo>
                    <a:pt x="262" y="279"/>
                    <a:pt x="199" y="279"/>
                    <a:pt x="136" y="152"/>
                  </a:cubicBezTo>
                  <a:cubicBezTo>
                    <a:pt x="108" y="97"/>
                    <a:pt x="111" y="84"/>
                    <a:pt x="125" y="84"/>
                  </a:cubicBezTo>
                  <a:cubicBezTo>
                    <a:pt x="138" y="84"/>
                    <a:pt x="161" y="96"/>
                    <a:pt x="180" y="96"/>
                  </a:cubicBezTo>
                  <a:cubicBezTo>
                    <a:pt x="187" y="96"/>
                    <a:pt x="194" y="94"/>
                    <a:pt x="199" y="89"/>
                  </a:cubicBezTo>
                  <a:cubicBezTo>
                    <a:pt x="147" y="54"/>
                    <a:pt x="67" y="1"/>
                    <a:pt x="31" y="1"/>
                  </a:cubicBezTo>
                  <a:close/>
                  <a:moveTo>
                    <a:pt x="282" y="679"/>
                  </a:moveTo>
                  <a:cubicBezTo>
                    <a:pt x="276" y="693"/>
                    <a:pt x="270" y="708"/>
                    <a:pt x="262" y="722"/>
                  </a:cubicBezTo>
                  <a:cubicBezTo>
                    <a:pt x="265" y="724"/>
                    <a:pt x="268" y="724"/>
                    <a:pt x="270" y="724"/>
                  </a:cubicBezTo>
                  <a:cubicBezTo>
                    <a:pt x="281" y="724"/>
                    <a:pt x="284" y="708"/>
                    <a:pt x="282" y="679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5" name="Google Shape;2570;p30">
              <a:extLst>
                <a:ext uri="{FF2B5EF4-FFF2-40B4-BE49-F238E27FC236}">
                  <a16:creationId xmlns:a16="http://schemas.microsoft.com/office/drawing/2014/main" xmlns="" id="{220E7E14-201F-1A7D-1086-2C046AD0A4F6}"/>
                </a:ext>
              </a:extLst>
            </p:cNvPr>
            <p:cNvSpPr/>
            <p:nvPr/>
          </p:nvSpPr>
          <p:spPr>
            <a:xfrm>
              <a:off x="5785035" y="1171379"/>
              <a:ext cx="11454" cy="13057"/>
            </a:xfrm>
            <a:custGeom>
              <a:avLst/>
              <a:gdLst/>
              <a:ahLst/>
              <a:cxnLst/>
              <a:rect l="l" t="t" r="r" b="b"/>
              <a:pathLst>
                <a:path w="350" h="399" extrusionOk="0">
                  <a:moveTo>
                    <a:pt x="77" y="1"/>
                  </a:moveTo>
                  <a:cubicBezTo>
                    <a:pt x="49" y="1"/>
                    <a:pt x="28" y="18"/>
                    <a:pt x="1" y="18"/>
                  </a:cubicBezTo>
                  <a:cubicBezTo>
                    <a:pt x="128" y="145"/>
                    <a:pt x="223" y="271"/>
                    <a:pt x="349" y="398"/>
                  </a:cubicBezTo>
                  <a:lnTo>
                    <a:pt x="286" y="113"/>
                  </a:lnTo>
                  <a:lnTo>
                    <a:pt x="254" y="176"/>
                  </a:lnTo>
                  <a:cubicBezTo>
                    <a:pt x="164" y="32"/>
                    <a:pt x="115" y="1"/>
                    <a:pt x="77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6" name="Google Shape;2571;p30">
              <a:extLst>
                <a:ext uri="{FF2B5EF4-FFF2-40B4-BE49-F238E27FC236}">
                  <a16:creationId xmlns:a16="http://schemas.microsoft.com/office/drawing/2014/main" xmlns="" id="{7A24AC8D-B51A-7B09-0A94-83F8207538CD}"/>
                </a:ext>
              </a:extLst>
            </p:cNvPr>
            <p:cNvSpPr/>
            <p:nvPr/>
          </p:nvSpPr>
          <p:spPr>
            <a:xfrm>
              <a:off x="5809905" y="1257968"/>
              <a:ext cx="10407" cy="6250"/>
            </a:xfrm>
            <a:custGeom>
              <a:avLst/>
              <a:gdLst/>
              <a:ahLst/>
              <a:cxnLst/>
              <a:rect l="l" t="t" r="r" b="b"/>
              <a:pathLst>
                <a:path w="318" h="191" extrusionOk="0">
                  <a:moveTo>
                    <a:pt x="1" y="1"/>
                  </a:moveTo>
                  <a:lnTo>
                    <a:pt x="318" y="191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7" name="Google Shape;2572;p30">
              <a:extLst>
                <a:ext uri="{FF2B5EF4-FFF2-40B4-BE49-F238E27FC236}">
                  <a16:creationId xmlns:a16="http://schemas.microsoft.com/office/drawing/2014/main" xmlns="" id="{D868E622-FD81-1AC0-2033-E22C2E3E2F0C}"/>
                </a:ext>
              </a:extLst>
            </p:cNvPr>
            <p:cNvSpPr/>
            <p:nvPr/>
          </p:nvSpPr>
          <p:spPr>
            <a:xfrm>
              <a:off x="5818217" y="1277668"/>
              <a:ext cx="5203" cy="4156"/>
            </a:xfrm>
            <a:custGeom>
              <a:avLst/>
              <a:gdLst/>
              <a:ahLst/>
              <a:cxnLst/>
              <a:rect l="l" t="t" r="r" b="b"/>
              <a:pathLst>
                <a:path w="159" h="127" extrusionOk="0">
                  <a:moveTo>
                    <a:pt x="0" y="0"/>
                  </a:moveTo>
                  <a:lnTo>
                    <a:pt x="159" y="127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8" name="Google Shape;2573;p30">
              <a:extLst>
                <a:ext uri="{FF2B5EF4-FFF2-40B4-BE49-F238E27FC236}">
                  <a16:creationId xmlns:a16="http://schemas.microsoft.com/office/drawing/2014/main" xmlns="" id="{F70E9F18-A86E-7E9D-B68B-725BB45C76AD}"/>
                </a:ext>
              </a:extLst>
            </p:cNvPr>
            <p:cNvSpPr/>
            <p:nvPr/>
          </p:nvSpPr>
          <p:spPr>
            <a:xfrm>
              <a:off x="4909325" y="1573008"/>
              <a:ext cx="5203" cy="3142"/>
            </a:xfrm>
            <a:custGeom>
              <a:avLst/>
              <a:gdLst/>
              <a:ahLst/>
              <a:cxnLst/>
              <a:rect l="l" t="t" r="r" b="b"/>
              <a:pathLst>
                <a:path w="159" h="96" extrusionOk="0">
                  <a:moveTo>
                    <a:pt x="1" y="1"/>
                  </a:moveTo>
                  <a:lnTo>
                    <a:pt x="1" y="1"/>
                  </a:lnTo>
                  <a:cubicBezTo>
                    <a:pt x="64" y="64"/>
                    <a:pt x="127" y="96"/>
                    <a:pt x="159" y="9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9" name="Google Shape;2574;p30">
              <a:extLst>
                <a:ext uri="{FF2B5EF4-FFF2-40B4-BE49-F238E27FC236}">
                  <a16:creationId xmlns:a16="http://schemas.microsoft.com/office/drawing/2014/main" xmlns="" id="{A9AE270A-8A00-7E9E-D4E6-C48B84BF3F9C}"/>
                </a:ext>
              </a:extLst>
            </p:cNvPr>
            <p:cNvSpPr/>
            <p:nvPr/>
          </p:nvSpPr>
          <p:spPr>
            <a:xfrm>
              <a:off x="4940413" y="1603082"/>
              <a:ext cx="3142" cy="1047"/>
            </a:xfrm>
            <a:custGeom>
              <a:avLst/>
              <a:gdLst/>
              <a:ahLst/>
              <a:cxnLst/>
              <a:rect l="l" t="t" r="r" b="b"/>
              <a:pathLst>
                <a:path w="96" h="32" extrusionOk="0">
                  <a:moveTo>
                    <a:pt x="96" y="0"/>
                  </a:moveTo>
                  <a:cubicBezTo>
                    <a:pt x="32" y="0"/>
                    <a:pt x="1" y="0"/>
                    <a:pt x="32" y="3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0" name="Google Shape;2575;p30">
              <a:extLst>
                <a:ext uri="{FF2B5EF4-FFF2-40B4-BE49-F238E27FC236}">
                  <a16:creationId xmlns:a16="http://schemas.microsoft.com/office/drawing/2014/main" xmlns="" id="{D0A3C9A7-3CEC-E4A5-6CA0-82E4DD505EC0}"/>
                </a:ext>
              </a:extLst>
            </p:cNvPr>
            <p:cNvSpPr/>
            <p:nvPr/>
          </p:nvSpPr>
          <p:spPr>
            <a:xfrm>
              <a:off x="5581913" y="1666306"/>
              <a:ext cx="15577" cy="3142"/>
            </a:xfrm>
            <a:custGeom>
              <a:avLst/>
              <a:gdLst/>
              <a:ahLst/>
              <a:cxnLst/>
              <a:rect l="l" t="t" r="r" b="b"/>
              <a:pathLst>
                <a:path w="476" h="96" extrusionOk="0">
                  <a:moveTo>
                    <a:pt x="476" y="0"/>
                  </a:moveTo>
                  <a:cubicBezTo>
                    <a:pt x="254" y="0"/>
                    <a:pt x="1" y="0"/>
                    <a:pt x="32" y="63"/>
                  </a:cubicBezTo>
                  <a:lnTo>
                    <a:pt x="127" y="95"/>
                  </a:lnTo>
                  <a:cubicBezTo>
                    <a:pt x="254" y="32"/>
                    <a:pt x="381" y="0"/>
                    <a:pt x="476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1" name="Google Shape;2576;p30">
              <a:extLst>
                <a:ext uri="{FF2B5EF4-FFF2-40B4-BE49-F238E27FC236}">
                  <a16:creationId xmlns:a16="http://schemas.microsoft.com/office/drawing/2014/main" xmlns="" id="{31FC334A-7319-890D-1C32-5D99C8377DA0}"/>
                </a:ext>
              </a:extLst>
            </p:cNvPr>
            <p:cNvSpPr/>
            <p:nvPr/>
          </p:nvSpPr>
          <p:spPr>
            <a:xfrm>
              <a:off x="5228520" y="1706721"/>
              <a:ext cx="7298" cy="2094"/>
            </a:xfrm>
            <a:custGeom>
              <a:avLst/>
              <a:gdLst/>
              <a:ahLst/>
              <a:cxnLst/>
              <a:rect l="l" t="t" r="r" b="b"/>
              <a:pathLst>
                <a:path w="223" h="64" extrusionOk="0">
                  <a:moveTo>
                    <a:pt x="222" y="0"/>
                  </a:moveTo>
                  <a:cubicBezTo>
                    <a:pt x="159" y="0"/>
                    <a:pt x="96" y="0"/>
                    <a:pt x="1" y="32"/>
                  </a:cubicBezTo>
                  <a:cubicBezTo>
                    <a:pt x="32" y="32"/>
                    <a:pt x="64" y="32"/>
                    <a:pt x="64" y="63"/>
                  </a:cubicBezTo>
                  <a:cubicBezTo>
                    <a:pt x="127" y="32"/>
                    <a:pt x="191" y="32"/>
                    <a:pt x="222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2" name="Google Shape;2577;p30">
              <a:extLst>
                <a:ext uri="{FF2B5EF4-FFF2-40B4-BE49-F238E27FC236}">
                  <a16:creationId xmlns:a16="http://schemas.microsoft.com/office/drawing/2014/main" xmlns="" id="{832B61A0-2B87-C2D2-70DD-CBED0FC5D0C8}"/>
                </a:ext>
              </a:extLst>
            </p:cNvPr>
            <p:cNvSpPr/>
            <p:nvPr/>
          </p:nvSpPr>
          <p:spPr>
            <a:xfrm>
              <a:off x="5212976" y="1715000"/>
              <a:ext cx="9359" cy="2094"/>
            </a:xfrm>
            <a:custGeom>
              <a:avLst/>
              <a:gdLst/>
              <a:ahLst/>
              <a:cxnLst/>
              <a:rect l="l" t="t" r="r" b="b"/>
              <a:pathLst>
                <a:path w="286" h="64" extrusionOk="0">
                  <a:moveTo>
                    <a:pt x="1" y="0"/>
                  </a:moveTo>
                  <a:lnTo>
                    <a:pt x="1" y="0"/>
                  </a:lnTo>
                  <a:cubicBezTo>
                    <a:pt x="64" y="32"/>
                    <a:pt x="159" y="32"/>
                    <a:pt x="286" y="64"/>
                  </a:cubicBezTo>
                  <a:cubicBezTo>
                    <a:pt x="191" y="32"/>
                    <a:pt x="96" y="32"/>
                    <a:pt x="1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3" name="Google Shape;2578;p30">
              <a:extLst>
                <a:ext uri="{FF2B5EF4-FFF2-40B4-BE49-F238E27FC236}">
                  <a16:creationId xmlns:a16="http://schemas.microsoft.com/office/drawing/2014/main" xmlns="" id="{E77B44FA-44BA-0327-C4CE-C375DEBE564C}"/>
                </a:ext>
              </a:extLst>
            </p:cNvPr>
            <p:cNvSpPr/>
            <p:nvPr/>
          </p:nvSpPr>
          <p:spPr>
            <a:xfrm>
              <a:off x="4800516" y="1384416"/>
              <a:ext cx="7265" cy="6512"/>
            </a:xfrm>
            <a:custGeom>
              <a:avLst/>
              <a:gdLst/>
              <a:ahLst/>
              <a:cxnLst/>
              <a:rect l="l" t="t" r="r" b="b"/>
              <a:pathLst>
                <a:path w="222" h="19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158"/>
                    <a:pt x="64" y="198"/>
                    <a:pt x="99" y="198"/>
                  </a:cubicBezTo>
                  <a:cubicBezTo>
                    <a:pt x="135" y="198"/>
                    <a:pt x="174" y="158"/>
                    <a:pt x="222" y="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4" name="Google Shape;2579;p30">
              <a:extLst>
                <a:ext uri="{FF2B5EF4-FFF2-40B4-BE49-F238E27FC236}">
                  <a16:creationId xmlns:a16="http://schemas.microsoft.com/office/drawing/2014/main" xmlns="" id="{8E11A5BE-8183-CA2E-4647-A79C1A9027F1}"/>
                </a:ext>
              </a:extLst>
            </p:cNvPr>
            <p:cNvSpPr/>
            <p:nvPr/>
          </p:nvSpPr>
          <p:spPr>
            <a:xfrm>
              <a:off x="5812000" y="1476634"/>
              <a:ext cx="12468" cy="11454"/>
            </a:xfrm>
            <a:custGeom>
              <a:avLst/>
              <a:gdLst/>
              <a:ahLst/>
              <a:cxnLst/>
              <a:rect l="l" t="t" r="r" b="b"/>
              <a:pathLst>
                <a:path w="381" h="350" extrusionOk="0">
                  <a:moveTo>
                    <a:pt x="285" y="1"/>
                  </a:moveTo>
                  <a:lnTo>
                    <a:pt x="285" y="1"/>
                  </a:lnTo>
                  <a:cubicBezTo>
                    <a:pt x="159" y="127"/>
                    <a:pt x="64" y="254"/>
                    <a:pt x="0" y="349"/>
                  </a:cubicBezTo>
                  <a:cubicBezTo>
                    <a:pt x="159" y="222"/>
                    <a:pt x="380" y="127"/>
                    <a:pt x="285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5" name="Google Shape;2580;p30">
              <a:extLst>
                <a:ext uri="{FF2B5EF4-FFF2-40B4-BE49-F238E27FC236}">
                  <a16:creationId xmlns:a16="http://schemas.microsoft.com/office/drawing/2014/main" xmlns="" id="{0245CCBF-6E37-E866-9556-C228E36CCA28}"/>
                </a:ext>
              </a:extLst>
            </p:cNvPr>
            <p:cNvSpPr/>
            <p:nvPr/>
          </p:nvSpPr>
          <p:spPr>
            <a:xfrm>
              <a:off x="4960113" y="1548497"/>
              <a:ext cx="5203" cy="2193"/>
            </a:xfrm>
            <a:custGeom>
              <a:avLst/>
              <a:gdLst/>
              <a:ahLst/>
              <a:cxnLst/>
              <a:rect l="l" t="t" r="r" b="b"/>
              <a:pathLst>
                <a:path w="159" h="67" extrusionOk="0">
                  <a:moveTo>
                    <a:pt x="54" y="1"/>
                  </a:moveTo>
                  <a:cubicBezTo>
                    <a:pt x="32" y="1"/>
                    <a:pt x="13" y="8"/>
                    <a:pt x="0" y="21"/>
                  </a:cubicBezTo>
                  <a:cubicBezTo>
                    <a:pt x="67" y="44"/>
                    <a:pt x="119" y="66"/>
                    <a:pt x="143" y="66"/>
                  </a:cubicBezTo>
                  <a:cubicBezTo>
                    <a:pt x="153" y="66"/>
                    <a:pt x="159" y="62"/>
                    <a:pt x="159" y="53"/>
                  </a:cubicBezTo>
                  <a:cubicBezTo>
                    <a:pt x="122" y="16"/>
                    <a:pt x="84" y="1"/>
                    <a:pt x="54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6" name="Google Shape;2581;p30">
              <a:extLst>
                <a:ext uri="{FF2B5EF4-FFF2-40B4-BE49-F238E27FC236}">
                  <a16:creationId xmlns:a16="http://schemas.microsoft.com/office/drawing/2014/main" xmlns="" id="{5B1F1445-CF64-DDDC-86A0-E18F93CF144B}"/>
                </a:ext>
              </a:extLst>
            </p:cNvPr>
            <p:cNvSpPr/>
            <p:nvPr/>
          </p:nvSpPr>
          <p:spPr>
            <a:xfrm>
              <a:off x="5803688" y="1488055"/>
              <a:ext cx="8345" cy="14530"/>
            </a:xfrm>
            <a:custGeom>
              <a:avLst/>
              <a:gdLst/>
              <a:ahLst/>
              <a:cxnLst/>
              <a:rect l="l" t="t" r="r" b="b"/>
              <a:pathLst>
                <a:path w="255" h="444" extrusionOk="0">
                  <a:moveTo>
                    <a:pt x="254" y="0"/>
                  </a:moveTo>
                  <a:cubicBezTo>
                    <a:pt x="128" y="127"/>
                    <a:pt x="1" y="222"/>
                    <a:pt x="1" y="443"/>
                  </a:cubicBezTo>
                  <a:cubicBezTo>
                    <a:pt x="33" y="412"/>
                    <a:pt x="64" y="412"/>
                    <a:pt x="96" y="380"/>
                  </a:cubicBezTo>
                  <a:cubicBezTo>
                    <a:pt x="128" y="253"/>
                    <a:pt x="191" y="158"/>
                    <a:pt x="254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7" name="Google Shape;2582;p30">
              <a:extLst>
                <a:ext uri="{FF2B5EF4-FFF2-40B4-BE49-F238E27FC236}">
                  <a16:creationId xmlns:a16="http://schemas.microsoft.com/office/drawing/2014/main" xmlns="" id="{53B73B77-D339-160D-8751-BD44E5805EAF}"/>
                </a:ext>
              </a:extLst>
            </p:cNvPr>
            <p:cNvSpPr/>
            <p:nvPr/>
          </p:nvSpPr>
          <p:spPr>
            <a:xfrm>
              <a:off x="5288636" y="903528"/>
              <a:ext cx="1080" cy="33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0" y="1"/>
                  </a:moveTo>
                  <a:cubicBezTo>
                    <a:pt x="0" y="1"/>
                    <a:pt x="32" y="1"/>
                    <a:pt x="32" y="1"/>
                  </a:cubicBezTo>
                  <a:cubicBezTo>
                    <a:pt x="32" y="1"/>
                    <a:pt x="32" y="1"/>
                    <a:pt x="0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8" name="Google Shape;2583;p30">
              <a:extLst>
                <a:ext uri="{FF2B5EF4-FFF2-40B4-BE49-F238E27FC236}">
                  <a16:creationId xmlns:a16="http://schemas.microsoft.com/office/drawing/2014/main" xmlns="" id="{6A2B5C51-3058-35C9-9504-9DF653797C7E}"/>
                </a:ext>
              </a:extLst>
            </p:cNvPr>
            <p:cNvSpPr/>
            <p:nvPr/>
          </p:nvSpPr>
          <p:spPr>
            <a:xfrm>
              <a:off x="5487601" y="957425"/>
              <a:ext cx="8345" cy="2094"/>
            </a:xfrm>
            <a:custGeom>
              <a:avLst/>
              <a:gdLst/>
              <a:ahLst/>
              <a:cxnLst/>
              <a:rect l="l" t="t" r="r" b="b"/>
              <a:pathLst>
                <a:path w="255" h="64" extrusionOk="0">
                  <a:moveTo>
                    <a:pt x="1" y="1"/>
                  </a:moveTo>
                  <a:lnTo>
                    <a:pt x="1" y="1"/>
                  </a:lnTo>
                  <a:cubicBezTo>
                    <a:pt x="64" y="32"/>
                    <a:pt x="128" y="32"/>
                    <a:pt x="254" y="64"/>
                  </a:cubicBezTo>
                  <a:cubicBezTo>
                    <a:pt x="191" y="32"/>
                    <a:pt x="96" y="32"/>
                    <a:pt x="1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9" name="Google Shape;2584;p30">
              <a:extLst>
                <a:ext uri="{FF2B5EF4-FFF2-40B4-BE49-F238E27FC236}">
                  <a16:creationId xmlns:a16="http://schemas.microsoft.com/office/drawing/2014/main" xmlns="" id="{F1387978-F505-4C8D-CFB4-67FC14F4ACFA}"/>
                </a:ext>
              </a:extLst>
            </p:cNvPr>
            <p:cNvSpPr/>
            <p:nvPr/>
          </p:nvSpPr>
          <p:spPr>
            <a:xfrm>
              <a:off x="5837918" y="1353328"/>
              <a:ext cx="0" cy="4156"/>
            </a:xfrm>
            <a:custGeom>
              <a:avLst/>
              <a:gdLst/>
              <a:ahLst/>
              <a:cxnLst/>
              <a:rect l="l" t="t" r="r" b="b"/>
              <a:pathLst>
                <a:path h="127" extrusionOk="0">
                  <a:moveTo>
                    <a:pt x="0" y="127"/>
                  </a:moveTo>
                  <a:cubicBezTo>
                    <a:pt x="0" y="0"/>
                    <a:pt x="0" y="95"/>
                    <a:pt x="0" y="127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0" name="Google Shape;2585;p30">
              <a:extLst>
                <a:ext uri="{FF2B5EF4-FFF2-40B4-BE49-F238E27FC236}">
                  <a16:creationId xmlns:a16="http://schemas.microsoft.com/office/drawing/2014/main" xmlns="" id="{52F44487-BD08-C40E-8D40-DA20143E6737}"/>
                </a:ext>
              </a:extLst>
            </p:cNvPr>
            <p:cNvSpPr/>
            <p:nvPr/>
          </p:nvSpPr>
          <p:spPr>
            <a:xfrm>
              <a:off x="5856571" y="1333627"/>
              <a:ext cx="3142" cy="1080"/>
            </a:xfrm>
            <a:custGeom>
              <a:avLst/>
              <a:gdLst/>
              <a:ahLst/>
              <a:cxnLst/>
              <a:rect l="l" t="t" r="r" b="b"/>
              <a:pathLst>
                <a:path w="96" h="33" extrusionOk="0">
                  <a:moveTo>
                    <a:pt x="0" y="0"/>
                  </a:moveTo>
                  <a:cubicBezTo>
                    <a:pt x="32" y="0"/>
                    <a:pt x="63" y="32"/>
                    <a:pt x="95" y="32"/>
                  </a:cubicBezTo>
                  <a:cubicBezTo>
                    <a:pt x="63" y="32"/>
                    <a:pt x="32" y="0"/>
                    <a:pt x="0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1" name="Google Shape;2586;p30">
              <a:extLst>
                <a:ext uri="{FF2B5EF4-FFF2-40B4-BE49-F238E27FC236}">
                  <a16:creationId xmlns:a16="http://schemas.microsoft.com/office/drawing/2014/main" xmlns="" id="{6395B402-8E63-78C5-F889-C79A38AF7F01}"/>
                </a:ext>
              </a:extLst>
            </p:cNvPr>
            <p:cNvSpPr/>
            <p:nvPr/>
          </p:nvSpPr>
          <p:spPr>
            <a:xfrm>
              <a:off x="5803688" y="1557464"/>
              <a:ext cx="1080" cy="1080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" y="1"/>
                  </a:moveTo>
                  <a:lnTo>
                    <a:pt x="1" y="32"/>
                  </a:lnTo>
                  <a:cubicBezTo>
                    <a:pt x="33" y="1"/>
                    <a:pt x="33" y="1"/>
                    <a:pt x="1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2" name="Google Shape;2587;p30">
              <a:extLst>
                <a:ext uri="{FF2B5EF4-FFF2-40B4-BE49-F238E27FC236}">
                  <a16:creationId xmlns:a16="http://schemas.microsoft.com/office/drawing/2014/main" xmlns="" id="{36777C2F-702A-80E7-A26B-4DD0BE178A86}"/>
                </a:ext>
              </a:extLst>
            </p:cNvPr>
            <p:cNvSpPr/>
            <p:nvPr/>
          </p:nvSpPr>
          <p:spPr>
            <a:xfrm>
              <a:off x="5838932" y="1350219"/>
              <a:ext cx="1080" cy="6250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2" y="0"/>
                  </a:moveTo>
                  <a:cubicBezTo>
                    <a:pt x="32" y="63"/>
                    <a:pt x="1" y="127"/>
                    <a:pt x="1" y="190"/>
                  </a:cubicBezTo>
                  <a:cubicBezTo>
                    <a:pt x="1" y="158"/>
                    <a:pt x="32" y="95"/>
                    <a:pt x="32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3" name="Google Shape;2588;p30">
              <a:extLst>
                <a:ext uri="{FF2B5EF4-FFF2-40B4-BE49-F238E27FC236}">
                  <a16:creationId xmlns:a16="http://schemas.microsoft.com/office/drawing/2014/main" xmlns="" id="{EBECB5B5-22B3-A662-AC73-D10064D5583F}"/>
                </a:ext>
              </a:extLst>
            </p:cNvPr>
            <p:cNvSpPr/>
            <p:nvPr/>
          </p:nvSpPr>
          <p:spPr>
            <a:xfrm>
              <a:off x="5836347" y="1347732"/>
              <a:ext cx="1571" cy="3534"/>
            </a:xfrm>
            <a:custGeom>
              <a:avLst/>
              <a:gdLst/>
              <a:ahLst/>
              <a:cxnLst/>
              <a:rect l="l" t="t" r="r" b="b"/>
              <a:pathLst>
                <a:path w="48" h="108" extrusionOk="0">
                  <a:moveTo>
                    <a:pt x="26" y="1"/>
                  </a:moveTo>
                  <a:cubicBezTo>
                    <a:pt x="6" y="1"/>
                    <a:pt x="1" y="36"/>
                    <a:pt x="48" y="108"/>
                  </a:cubicBezTo>
                  <a:cubicBezTo>
                    <a:pt x="48" y="76"/>
                    <a:pt x="48" y="44"/>
                    <a:pt x="48" y="13"/>
                  </a:cubicBezTo>
                  <a:cubicBezTo>
                    <a:pt x="40" y="5"/>
                    <a:pt x="32" y="1"/>
                    <a:pt x="26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4" name="Google Shape;2589;p30">
              <a:extLst>
                <a:ext uri="{FF2B5EF4-FFF2-40B4-BE49-F238E27FC236}">
                  <a16:creationId xmlns:a16="http://schemas.microsoft.com/office/drawing/2014/main" xmlns="" id="{F59F8A31-814A-3FA8-C4E8-418B527AD739}"/>
                </a:ext>
              </a:extLst>
            </p:cNvPr>
            <p:cNvSpPr/>
            <p:nvPr/>
          </p:nvSpPr>
          <p:spPr>
            <a:xfrm>
              <a:off x="5837918" y="1356436"/>
              <a:ext cx="1047" cy="6250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32" y="0"/>
                  </a:moveTo>
                  <a:cubicBezTo>
                    <a:pt x="32" y="0"/>
                    <a:pt x="0" y="32"/>
                    <a:pt x="0" y="32"/>
                  </a:cubicBezTo>
                  <a:cubicBezTo>
                    <a:pt x="0" y="63"/>
                    <a:pt x="32" y="95"/>
                    <a:pt x="32" y="190"/>
                  </a:cubicBezTo>
                  <a:cubicBezTo>
                    <a:pt x="32" y="127"/>
                    <a:pt x="32" y="63"/>
                    <a:pt x="32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5" name="Google Shape;2590;p30">
              <a:extLst>
                <a:ext uri="{FF2B5EF4-FFF2-40B4-BE49-F238E27FC236}">
                  <a16:creationId xmlns:a16="http://schemas.microsoft.com/office/drawing/2014/main" xmlns="" id="{55BEF5E2-6590-1E62-0B95-B967B795AE2E}"/>
                </a:ext>
              </a:extLst>
            </p:cNvPr>
            <p:cNvSpPr/>
            <p:nvPr/>
          </p:nvSpPr>
          <p:spPr>
            <a:xfrm>
              <a:off x="4924869" y="1054028"/>
              <a:ext cx="1571" cy="3960"/>
            </a:xfrm>
            <a:custGeom>
              <a:avLst/>
              <a:gdLst/>
              <a:ahLst/>
              <a:cxnLst/>
              <a:rect l="l" t="t" r="r" b="b"/>
              <a:pathLst>
                <a:path w="48" h="121" extrusionOk="0">
                  <a:moveTo>
                    <a:pt x="42" y="0"/>
                  </a:moveTo>
                  <a:cubicBezTo>
                    <a:pt x="35" y="0"/>
                    <a:pt x="18" y="51"/>
                    <a:pt x="1" y="120"/>
                  </a:cubicBezTo>
                  <a:lnTo>
                    <a:pt x="32" y="120"/>
                  </a:lnTo>
                  <a:cubicBezTo>
                    <a:pt x="47" y="35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6" name="Google Shape;2591;p30">
              <a:extLst>
                <a:ext uri="{FF2B5EF4-FFF2-40B4-BE49-F238E27FC236}">
                  <a16:creationId xmlns:a16="http://schemas.microsoft.com/office/drawing/2014/main" xmlns="" id="{9E7DC72A-77BF-4615-018E-FD7FA43742EC}"/>
                </a:ext>
              </a:extLst>
            </p:cNvPr>
            <p:cNvSpPr/>
            <p:nvPr/>
          </p:nvSpPr>
          <p:spPr>
            <a:xfrm>
              <a:off x="5482431" y="1715000"/>
              <a:ext cx="1080" cy="33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1" y="0"/>
                  </a:moveTo>
                  <a:cubicBezTo>
                    <a:pt x="1" y="0"/>
                    <a:pt x="1" y="0"/>
                    <a:pt x="3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7" name="Google Shape;2592;p30">
              <a:extLst>
                <a:ext uri="{FF2B5EF4-FFF2-40B4-BE49-F238E27FC236}">
                  <a16:creationId xmlns:a16="http://schemas.microsoft.com/office/drawing/2014/main" xmlns="" id="{E794BC59-F47D-485B-7639-4CDC51F57246}"/>
                </a:ext>
              </a:extLst>
            </p:cNvPr>
            <p:cNvSpPr/>
            <p:nvPr/>
          </p:nvSpPr>
          <p:spPr>
            <a:xfrm>
              <a:off x="5465839" y="1710844"/>
              <a:ext cx="16624" cy="8345"/>
            </a:xfrm>
            <a:custGeom>
              <a:avLst/>
              <a:gdLst/>
              <a:ahLst/>
              <a:cxnLst/>
              <a:rect l="l" t="t" r="r" b="b"/>
              <a:pathLst>
                <a:path w="508" h="255" extrusionOk="0">
                  <a:moveTo>
                    <a:pt x="318" y="1"/>
                  </a:moveTo>
                  <a:lnTo>
                    <a:pt x="1" y="254"/>
                  </a:lnTo>
                  <a:cubicBezTo>
                    <a:pt x="191" y="159"/>
                    <a:pt x="318" y="159"/>
                    <a:pt x="508" y="127"/>
                  </a:cubicBezTo>
                  <a:lnTo>
                    <a:pt x="318" y="1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8" name="Google Shape;2593;p30">
              <a:extLst>
                <a:ext uri="{FF2B5EF4-FFF2-40B4-BE49-F238E27FC236}">
                  <a16:creationId xmlns:a16="http://schemas.microsoft.com/office/drawing/2014/main" xmlns="" id="{72222C23-302C-5EDB-336B-6E6F9304E182}"/>
                </a:ext>
              </a:extLst>
            </p:cNvPr>
            <p:cNvSpPr/>
            <p:nvPr/>
          </p:nvSpPr>
          <p:spPr>
            <a:xfrm>
              <a:off x="4792204" y="902350"/>
              <a:ext cx="1085128" cy="822019"/>
            </a:xfrm>
            <a:custGeom>
              <a:avLst/>
              <a:gdLst/>
              <a:ahLst/>
              <a:cxnLst/>
              <a:rect l="l" t="t" r="r" b="b"/>
              <a:pathLst>
                <a:path w="33159" h="25119" extrusionOk="0">
                  <a:moveTo>
                    <a:pt x="14094" y="37"/>
                  </a:moveTo>
                  <a:cubicBezTo>
                    <a:pt x="14099" y="38"/>
                    <a:pt x="14106" y="39"/>
                    <a:pt x="14114" y="40"/>
                  </a:cubicBezTo>
                  <a:lnTo>
                    <a:pt x="14114" y="40"/>
                  </a:lnTo>
                  <a:lnTo>
                    <a:pt x="14094" y="37"/>
                  </a:lnTo>
                  <a:close/>
                  <a:moveTo>
                    <a:pt x="9850" y="1018"/>
                  </a:moveTo>
                  <a:lnTo>
                    <a:pt x="9818" y="1050"/>
                  </a:lnTo>
                  <a:cubicBezTo>
                    <a:pt x="9820" y="1049"/>
                    <a:pt x="9823" y="1049"/>
                    <a:pt x="9825" y="1048"/>
                  </a:cubicBezTo>
                  <a:lnTo>
                    <a:pt x="9825" y="1048"/>
                  </a:lnTo>
                  <a:cubicBezTo>
                    <a:pt x="9833" y="1038"/>
                    <a:pt x="9842" y="1029"/>
                    <a:pt x="9850" y="1018"/>
                  </a:cubicBezTo>
                  <a:close/>
                  <a:moveTo>
                    <a:pt x="10858" y="2200"/>
                  </a:moveTo>
                  <a:lnTo>
                    <a:pt x="10858" y="2200"/>
                  </a:lnTo>
                  <a:cubicBezTo>
                    <a:pt x="10867" y="2208"/>
                    <a:pt x="10879" y="2215"/>
                    <a:pt x="10895" y="2222"/>
                  </a:cubicBezTo>
                  <a:cubicBezTo>
                    <a:pt x="10883" y="2214"/>
                    <a:pt x="10871" y="2207"/>
                    <a:pt x="10858" y="2200"/>
                  </a:cubicBezTo>
                  <a:close/>
                  <a:moveTo>
                    <a:pt x="6128" y="4643"/>
                  </a:moveTo>
                  <a:cubicBezTo>
                    <a:pt x="6145" y="4643"/>
                    <a:pt x="6145" y="4688"/>
                    <a:pt x="6145" y="4724"/>
                  </a:cubicBezTo>
                  <a:lnTo>
                    <a:pt x="6050" y="4755"/>
                  </a:lnTo>
                  <a:cubicBezTo>
                    <a:pt x="6092" y="4671"/>
                    <a:pt x="6115" y="4643"/>
                    <a:pt x="6128" y="4643"/>
                  </a:cubicBezTo>
                  <a:close/>
                  <a:moveTo>
                    <a:pt x="1377" y="7226"/>
                  </a:moveTo>
                  <a:cubicBezTo>
                    <a:pt x="1372" y="7237"/>
                    <a:pt x="1367" y="7248"/>
                    <a:pt x="1363" y="7257"/>
                  </a:cubicBezTo>
                  <a:cubicBezTo>
                    <a:pt x="1368" y="7247"/>
                    <a:pt x="1373" y="7237"/>
                    <a:pt x="1377" y="7226"/>
                  </a:cubicBezTo>
                  <a:close/>
                  <a:moveTo>
                    <a:pt x="32468" y="13110"/>
                  </a:moveTo>
                  <a:cubicBezTo>
                    <a:pt x="32472" y="13136"/>
                    <a:pt x="32480" y="13159"/>
                    <a:pt x="32493" y="13179"/>
                  </a:cubicBezTo>
                  <a:cubicBezTo>
                    <a:pt x="32483" y="13159"/>
                    <a:pt x="32475" y="13136"/>
                    <a:pt x="32468" y="13110"/>
                  </a:cubicBezTo>
                  <a:close/>
                  <a:moveTo>
                    <a:pt x="32113" y="15301"/>
                  </a:moveTo>
                  <a:cubicBezTo>
                    <a:pt x="32058" y="15398"/>
                    <a:pt x="32039" y="15434"/>
                    <a:pt x="32038" y="15434"/>
                  </a:cubicBezTo>
                  <a:cubicBezTo>
                    <a:pt x="32036" y="15434"/>
                    <a:pt x="32064" y="15373"/>
                    <a:pt x="32082" y="15301"/>
                  </a:cubicBezTo>
                  <a:close/>
                  <a:moveTo>
                    <a:pt x="4086" y="20907"/>
                  </a:moveTo>
                  <a:cubicBezTo>
                    <a:pt x="4100" y="20925"/>
                    <a:pt x="4113" y="20939"/>
                    <a:pt x="4125" y="20951"/>
                  </a:cubicBezTo>
                  <a:lnTo>
                    <a:pt x="4125" y="20951"/>
                  </a:lnTo>
                  <a:cubicBezTo>
                    <a:pt x="4112" y="20937"/>
                    <a:pt x="4099" y="20922"/>
                    <a:pt x="4086" y="20907"/>
                  </a:cubicBezTo>
                  <a:close/>
                  <a:moveTo>
                    <a:pt x="27015" y="22300"/>
                  </a:moveTo>
                  <a:cubicBezTo>
                    <a:pt x="26995" y="22300"/>
                    <a:pt x="26973" y="22303"/>
                    <a:pt x="26952" y="22308"/>
                  </a:cubicBezTo>
                  <a:lnTo>
                    <a:pt x="26952" y="22308"/>
                  </a:lnTo>
                  <a:cubicBezTo>
                    <a:pt x="26973" y="22305"/>
                    <a:pt x="26994" y="22302"/>
                    <a:pt x="27015" y="22300"/>
                  </a:cubicBezTo>
                  <a:close/>
                  <a:moveTo>
                    <a:pt x="5723" y="22283"/>
                  </a:moveTo>
                  <a:cubicBezTo>
                    <a:pt x="5864" y="22283"/>
                    <a:pt x="5883" y="22387"/>
                    <a:pt x="5986" y="22490"/>
                  </a:cubicBezTo>
                  <a:cubicBezTo>
                    <a:pt x="5891" y="22458"/>
                    <a:pt x="5638" y="22427"/>
                    <a:pt x="5606" y="22300"/>
                  </a:cubicBezTo>
                  <a:cubicBezTo>
                    <a:pt x="5653" y="22288"/>
                    <a:pt x="5691" y="22283"/>
                    <a:pt x="5723" y="22283"/>
                  </a:cubicBezTo>
                  <a:close/>
                  <a:moveTo>
                    <a:pt x="22418" y="24170"/>
                  </a:moveTo>
                  <a:cubicBezTo>
                    <a:pt x="22405" y="24180"/>
                    <a:pt x="22396" y="24190"/>
                    <a:pt x="22391" y="24200"/>
                  </a:cubicBezTo>
                  <a:cubicBezTo>
                    <a:pt x="22360" y="24200"/>
                    <a:pt x="22329" y="24200"/>
                    <a:pt x="22418" y="24170"/>
                  </a:cubicBezTo>
                  <a:close/>
                  <a:moveTo>
                    <a:pt x="22634" y="24601"/>
                  </a:moveTo>
                  <a:lnTo>
                    <a:pt x="22634" y="24601"/>
                  </a:lnTo>
                  <a:cubicBezTo>
                    <a:pt x="22627" y="24605"/>
                    <a:pt x="22620" y="24608"/>
                    <a:pt x="22613" y="24612"/>
                  </a:cubicBezTo>
                  <a:cubicBezTo>
                    <a:pt x="22621" y="24609"/>
                    <a:pt x="22628" y="24605"/>
                    <a:pt x="22634" y="24601"/>
                  </a:cubicBezTo>
                  <a:close/>
                  <a:moveTo>
                    <a:pt x="13809" y="24802"/>
                  </a:moveTo>
                  <a:cubicBezTo>
                    <a:pt x="13904" y="24802"/>
                    <a:pt x="13999" y="24802"/>
                    <a:pt x="14125" y="24833"/>
                  </a:cubicBezTo>
                  <a:cubicBezTo>
                    <a:pt x="14107" y="24843"/>
                    <a:pt x="14083" y="24847"/>
                    <a:pt x="14055" y="24847"/>
                  </a:cubicBezTo>
                  <a:cubicBezTo>
                    <a:pt x="13988" y="24847"/>
                    <a:pt x="13898" y="24824"/>
                    <a:pt x="13809" y="24802"/>
                  </a:cubicBezTo>
                  <a:close/>
                  <a:moveTo>
                    <a:pt x="20216" y="24924"/>
                  </a:moveTo>
                  <a:cubicBezTo>
                    <a:pt x="20212" y="24926"/>
                    <a:pt x="20209" y="24927"/>
                    <a:pt x="20206" y="24929"/>
                  </a:cubicBezTo>
                  <a:cubicBezTo>
                    <a:pt x="20209" y="24929"/>
                    <a:pt x="20212" y="24927"/>
                    <a:pt x="20216" y="24924"/>
                  </a:cubicBezTo>
                  <a:close/>
                  <a:moveTo>
                    <a:pt x="18340" y="25023"/>
                  </a:moveTo>
                  <a:lnTo>
                    <a:pt x="18340" y="25023"/>
                  </a:lnTo>
                  <a:cubicBezTo>
                    <a:pt x="18306" y="25023"/>
                    <a:pt x="18274" y="25024"/>
                    <a:pt x="18242" y="25024"/>
                  </a:cubicBezTo>
                  <a:lnTo>
                    <a:pt x="18337" y="25024"/>
                  </a:lnTo>
                  <a:cubicBezTo>
                    <a:pt x="18338" y="25023"/>
                    <a:pt x="18339" y="25023"/>
                    <a:pt x="18340" y="25023"/>
                  </a:cubicBezTo>
                  <a:close/>
                  <a:moveTo>
                    <a:pt x="15231" y="25085"/>
                  </a:moveTo>
                  <a:lnTo>
                    <a:pt x="15202" y="25087"/>
                  </a:lnTo>
                  <a:cubicBezTo>
                    <a:pt x="15212" y="25087"/>
                    <a:pt x="15222" y="25086"/>
                    <a:pt x="15231" y="25085"/>
                  </a:cubicBezTo>
                  <a:close/>
                  <a:moveTo>
                    <a:pt x="14819" y="1"/>
                  </a:moveTo>
                  <a:cubicBezTo>
                    <a:pt x="14568" y="1"/>
                    <a:pt x="14292" y="42"/>
                    <a:pt x="14156" y="42"/>
                  </a:cubicBezTo>
                  <a:cubicBezTo>
                    <a:pt x="14140" y="42"/>
                    <a:pt x="14126" y="41"/>
                    <a:pt x="14114" y="40"/>
                  </a:cubicBezTo>
                  <a:lnTo>
                    <a:pt x="14114" y="40"/>
                  </a:lnTo>
                  <a:lnTo>
                    <a:pt x="14474" y="100"/>
                  </a:lnTo>
                  <a:cubicBezTo>
                    <a:pt x="13429" y="163"/>
                    <a:pt x="12130" y="227"/>
                    <a:pt x="11180" y="638"/>
                  </a:cubicBezTo>
                  <a:lnTo>
                    <a:pt x="11275" y="702"/>
                  </a:lnTo>
                  <a:cubicBezTo>
                    <a:pt x="10549" y="1018"/>
                    <a:pt x="10641" y="766"/>
                    <a:pt x="9825" y="1048"/>
                  </a:cubicBezTo>
                  <a:lnTo>
                    <a:pt x="9825" y="1048"/>
                  </a:lnTo>
                  <a:cubicBezTo>
                    <a:pt x="9695" y="1189"/>
                    <a:pt x="9488" y="1278"/>
                    <a:pt x="9280" y="1367"/>
                  </a:cubicBezTo>
                  <a:cubicBezTo>
                    <a:pt x="9470" y="1177"/>
                    <a:pt x="8837" y="1304"/>
                    <a:pt x="9058" y="1113"/>
                  </a:cubicBezTo>
                  <a:lnTo>
                    <a:pt x="9058" y="1113"/>
                  </a:lnTo>
                  <a:cubicBezTo>
                    <a:pt x="8330" y="1557"/>
                    <a:pt x="8710" y="1367"/>
                    <a:pt x="8330" y="1905"/>
                  </a:cubicBezTo>
                  <a:lnTo>
                    <a:pt x="8172" y="1810"/>
                  </a:lnTo>
                  <a:cubicBezTo>
                    <a:pt x="8045" y="2032"/>
                    <a:pt x="8077" y="2095"/>
                    <a:pt x="7696" y="2317"/>
                  </a:cubicBezTo>
                  <a:cubicBezTo>
                    <a:pt x="7950" y="2032"/>
                    <a:pt x="7348" y="2222"/>
                    <a:pt x="7633" y="1905"/>
                  </a:cubicBezTo>
                  <a:cubicBezTo>
                    <a:pt x="7380" y="1905"/>
                    <a:pt x="7190" y="2000"/>
                    <a:pt x="7031" y="2095"/>
                  </a:cubicBezTo>
                  <a:cubicBezTo>
                    <a:pt x="6905" y="2190"/>
                    <a:pt x="6778" y="2317"/>
                    <a:pt x="6683" y="2412"/>
                  </a:cubicBezTo>
                  <a:cubicBezTo>
                    <a:pt x="6501" y="2568"/>
                    <a:pt x="6361" y="2682"/>
                    <a:pt x="6141" y="2682"/>
                  </a:cubicBezTo>
                  <a:cubicBezTo>
                    <a:pt x="6094" y="2682"/>
                    <a:pt x="6042" y="2676"/>
                    <a:pt x="5986" y="2665"/>
                  </a:cubicBezTo>
                  <a:lnTo>
                    <a:pt x="5986" y="2665"/>
                  </a:lnTo>
                  <a:cubicBezTo>
                    <a:pt x="5969" y="2820"/>
                    <a:pt x="6017" y="2872"/>
                    <a:pt x="6095" y="2872"/>
                  </a:cubicBezTo>
                  <a:cubicBezTo>
                    <a:pt x="6161" y="2872"/>
                    <a:pt x="6248" y="2835"/>
                    <a:pt x="6335" y="2792"/>
                  </a:cubicBezTo>
                  <a:cubicBezTo>
                    <a:pt x="6484" y="2718"/>
                    <a:pt x="6632" y="2604"/>
                    <a:pt x="6659" y="2604"/>
                  </a:cubicBezTo>
                  <a:cubicBezTo>
                    <a:pt x="6667" y="2604"/>
                    <a:pt x="6665" y="2613"/>
                    <a:pt x="6651" y="2634"/>
                  </a:cubicBezTo>
                  <a:cubicBezTo>
                    <a:pt x="6905" y="2665"/>
                    <a:pt x="6525" y="3077"/>
                    <a:pt x="6303" y="3204"/>
                  </a:cubicBezTo>
                  <a:cubicBezTo>
                    <a:pt x="6249" y="3244"/>
                    <a:pt x="6183" y="3256"/>
                    <a:pt x="6108" y="3256"/>
                  </a:cubicBezTo>
                  <a:cubicBezTo>
                    <a:pt x="6008" y="3256"/>
                    <a:pt x="5891" y="3235"/>
                    <a:pt x="5765" y="3235"/>
                  </a:cubicBezTo>
                  <a:cubicBezTo>
                    <a:pt x="5638" y="3235"/>
                    <a:pt x="5543" y="3235"/>
                    <a:pt x="5385" y="3267"/>
                  </a:cubicBezTo>
                  <a:cubicBezTo>
                    <a:pt x="5272" y="3295"/>
                    <a:pt x="5133" y="3349"/>
                    <a:pt x="5015" y="3450"/>
                  </a:cubicBezTo>
                  <a:lnTo>
                    <a:pt x="5015" y="3450"/>
                  </a:lnTo>
                  <a:cubicBezTo>
                    <a:pt x="5026" y="3428"/>
                    <a:pt x="5029" y="3401"/>
                    <a:pt x="5068" y="3362"/>
                  </a:cubicBezTo>
                  <a:lnTo>
                    <a:pt x="5068" y="3362"/>
                  </a:lnTo>
                  <a:cubicBezTo>
                    <a:pt x="4783" y="3457"/>
                    <a:pt x="4751" y="3837"/>
                    <a:pt x="4371" y="3932"/>
                  </a:cubicBezTo>
                  <a:cubicBezTo>
                    <a:pt x="4435" y="4280"/>
                    <a:pt x="4023" y="4217"/>
                    <a:pt x="4245" y="4502"/>
                  </a:cubicBezTo>
                  <a:cubicBezTo>
                    <a:pt x="4403" y="4344"/>
                    <a:pt x="4530" y="4185"/>
                    <a:pt x="4688" y="3995"/>
                  </a:cubicBezTo>
                  <a:lnTo>
                    <a:pt x="4688" y="3995"/>
                  </a:lnTo>
                  <a:cubicBezTo>
                    <a:pt x="4593" y="4154"/>
                    <a:pt x="4530" y="4375"/>
                    <a:pt x="4435" y="4565"/>
                  </a:cubicBezTo>
                  <a:cubicBezTo>
                    <a:pt x="4371" y="4787"/>
                    <a:pt x="4245" y="5009"/>
                    <a:pt x="3960" y="5167"/>
                  </a:cubicBezTo>
                  <a:cubicBezTo>
                    <a:pt x="3928" y="5072"/>
                    <a:pt x="3991" y="4882"/>
                    <a:pt x="4055" y="4755"/>
                  </a:cubicBezTo>
                  <a:lnTo>
                    <a:pt x="4055" y="4755"/>
                  </a:lnTo>
                  <a:cubicBezTo>
                    <a:pt x="3833" y="4819"/>
                    <a:pt x="3865" y="5072"/>
                    <a:pt x="3643" y="5135"/>
                  </a:cubicBezTo>
                  <a:cubicBezTo>
                    <a:pt x="3516" y="5009"/>
                    <a:pt x="3643" y="4819"/>
                    <a:pt x="3833" y="4629"/>
                  </a:cubicBezTo>
                  <a:cubicBezTo>
                    <a:pt x="3991" y="4439"/>
                    <a:pt x="4181" y="4217"/>
                    <a:pt x="4245" y="3995"/>
                  </a:cubicBezTo>
                  <a:lnTo>
                    <a:pt x="4245" y="3995"/>
                  </a:lnTo>
                  <a:cubicBezTo>
                    <a:pt x="4026" y="4020"/>
                    <a:pt x="3938" y="4455"/>
                    <a:pt x="3837" y="4455"/>
                  </a:cubicBezTo>
                  <a:cubicBezTo>
                    <a:pt x="3806" y="4455"/>
                    <a:pt x="3775" y="4415"/>
                    <a:pt x="3738" y="4312"/>
                  </a:cubicBezTo>
                  <a:lnTo>
                    <a:pt x="3738" y="4312"/>
                  </a:lnTo>
                  <a:cubicBezTo>
                    <a:pt x="3833" y="4597"/>
                    <a:pt x="3675" y="4724"/>
                    <a:pt x="3516" y="4850"/>
                  </a:cubicBezTo>
                  <a:cubicBezTo>
                    <a:pt x="3358" y="5009"/>
                    <a:pt x="3168" y="5135"/>
                    <a:pt x="3168" y="5452"/>
                  </a:cubicBezTo>
                  <a:lnTo>
                    <a:pt x="3009" y="5294"/>
                  </a:lnTo>
                  <a:cubicBezTo>
                    <a:pt x="2978" y="5357"/>
                    <a:pt x="2978" y="5579"/>
                    <a:pt x="2883" y="5674"/>
                  </a:cubicBezTo>
                  <a:lnTo>
                    <a:pt x="2819" y="5294"/>
                  </a:lnTo>
                  <a:cubicBezTo>
                    <a:pt x="2788" y="5547"/>
                    <a:pt x="2629" y="5642"/>
                    <a:pt x="2439" y="5769"/>
                  </a:cubicBezTo>
                  <a:cubicBezTo>
                    <a:pt x="2249" y="5895"/>
                    <a:pt x="2091" y="6022"/>
                    <a:pt x="2028" y="6212"/>
                  </a:cubicBezTo>
                  <a:cubicBezTo>
                    <a:pt x="2194" y="5968"/>
                    <a:pt x="2283" y="5895"/>
                    <a:pt x="2343" y="5895"/>
                  </a:cubicBezTo>
                  <a:cubicBezTo>
                    <a:pt x="2432" y="5895"/>
                    <a:pt x="2458" y="6056"/>
                    <a:pt x="2581" y="6056"/>
                  </a:cubicBezTo>
                  <a:cubicBezTo>
                    <a:pt x="2612" y="6056"/>
                    <a:pt x="2648" y="6047"/>
                    <a:pt x="2693" y="6022"/>
                  </a:cubicBezTo>
                  <a:lnTo>
                    <a:pt x="2693" y="6022"/>
                  </a:lnTo>
                  <a:cubicBezTo>
                    <a:pt x="2503" y="6497"/>
                    <a:pt x="2313" y="6561"/>
                    <a:pt x="2091" y="6592"/>
                  </a:cubicBezTo>
                  <a:cubicBezTo>
                    <a:pt x="1874" y="6654"/>
                    <a:pt x="1626" y="6716"/>
                    <a:pt x="1377" y="7226"/>
                  </a:cubicBezTo>
                  <a:lnTo>
                    <a:pt x="1377" y="7226"/>
                  </a:lnTo>
                  <a:cubicBezTo>
                    <a:pt x="1440" y="7113"/>
                    <a:pt x="1604" y="6953"/>
                    <a:pt x="1691" y="6953"/>
                  </a:cubicBezTo>
                  <a:cubicBezTo>
                    <a:pt x="1729" y="6953"/>
                    <a:pt x="1752" y="6985"/>
                    <a:pt x="1743" y="7067"/>
                  </a:cubicBezTo>
                  <a:cubicBezTo>
                    <a:pt x="1584" y="7226"/>
                    <a:pt x="1363" y="7447"/>
                    <a:pt x="1204" y="7542"/>
                  </a:cubicBezTo>
                  <a:cubicBezTo>
                    <a:pt x="1102" y="7803"/>
                    <a:pt x="1106" y="7873"/>
                    <a:pt x="1152" y="7873"/>
                  </a:cubicBezTo>
                  <a:cubicBezTo>
                    <a:pt x="1206" y="7873"/>
                    <a:pt x="1319" y="7777"/>
                    <a:pt x="1391" y="7777"/>
                  </a:cubicBezTo>
                  <a:cubicBezTo>
                    <a:pt x="1430" y="7777"/>
                    <a:pt x="1458" y="7805"/>
                    <a:pt x="1458" y="7891"/>
                  </a:cubicBezTo>
                  <a:cubicBezTo>
                    <a:pt x="1109" y="8017"/>
                    <a:pt x="1394" y="8271"/>
                    <a:pt x="1363" y="8587"/>
                  </a:cubicBezTo>
                  <a:lnTo>
                    <a:pt x="1141" y="8524"/>
                  </a:lnTo>
                  <a:cubicBezTo>
                    <a:pt x="919" y="8904"/>
                    <a:pt x="1014" y="8999"/>
                    <a:pt x="1109" y="9094"/>
                  </a:cubicBezTo>
                  <a:cubicBezTo>
                    <a:pt x="1204" y="9157"/>
                    <a:pt x="1268" y="9221"/>
                    <a:pt x="1109" y="9569"/>
                  </a:cubicBezTo>
                  <a:cubicBezTo>
                    <a:pt x="1046" y="9442"/>
                    <a:pt x="951" y="9316"/>
                    <a:pt x="888" y="9157"/>
                  </a:cubicBezTo>
                  <a:lnTo>
                    <a:pt x="856" y="9601"/>
                  </a:lnTo>
                  <a:lnTo>
                    <a:pt x="634" y="9442"/>
                  </a:lnTo>
                  <a:lnTo>
                    <a:pt x="634" y="9442"/>
                  </a:lnTo>
                  <a:cubicBezTo>
                    <a:pt x="666" y="9696"/>
                    <a:pt x="666" y="9822"/>
                    <a:pt x="634" y="9981"/>
                  </a:cubicBezTo>
                  <a:cubicBezTo>
                    <a:pt x="603" y="10107"/>
                    <a:pt x="571" y="10266"/>
                    <a:pt x="476" y="10456"/>
                  </a:cubicBezTo>
                  <a:cubicBezTo>
                    <a:pt x="498" y="10449"/>
                    <a:pt x="520" y="10445"/>
                    <a:pt x="541" y="10445"/>
                  </a:cubicBezTo>
                  <a:cubicBezTo>
                    <a:pt x="707" y="10445"/>
                    <a:pt x="852" y="10654"/>
                    <a:pt x="824" y="10963"/>
                  </a:cubicBezTo>
                  <a:cubicBezTo>
                    <a:pt x="777" y="11038"/>
                    <a:pt x="741" y="11055"/>
                    <a:pt x="713" y="11055"/>
                  </a:cubicBezTo>
                  <a:cubicBezTo>
                    <a:pt x="692" y="11055"/>
                    <a:pt x="675" y="11045"/>
                    <a:pt x="661" y="11045"/>
                  </a:cubicBezTo>
                  <a:cubicBezTo>
                    <a:pt x="633" y="11045"/>
                    <a:pt x="618" y="11086"/>
                    <a:pt x="603" y="11343"/>
                  </a:cubicBezTo>
                  <a:cubicBezTo>
                    <a:pt x="476" y="11216"/>
                    <a:pt x="318" y="11058"/>
                    <a:pt x="539" y="10836"/>
                  </a:cubicBezTo>
                  <a:cubicBezTo>
                    <a:pt x="476" y="10804"/>
                    <a:pt x="413" y="10677"/>
                    <a:pt x="349" y="10646"/>
                  </a:cubicBezTo>
                  <a:cubicBezTo>
                    <a:pt x="159" y="10931"/>
                    <a:pt x="254" y="11374"/>
                    <a:pt x="223" y="11596"/>
                  </a:cubicBezTo>
                  <a:cubicBezTo>
                    <a:pt x="254" y="11501"/>
                    <a:pt x="254" y="11406"/>
                    <a:pt x="286" y="11374"/>
                  </a:cubicBezTo>
                  <a:cubicBezTo>
                    <a:pt x="381" y="11659"/>
                    <a:pt x="476" y="11913"/>
                    <a:pt x="571" y="12198"/>
                  </a:cubicBezTo>
                  <a:cubicBezTo>
                    <a:pt x="542" y="12236"/>
                    <a:pt x="517" y="12251"/>
                    <a:pt x="493" y="12251"/>
                  </a:cubicBezTo>
                  <a:cubicBezTo>
                    <a:pt x="438" y="12251"/>
                    <a:pt x="394" y="12169"/>
                    <a:pt x="349" y="12103"/>
                  </a:cubicBezTo>
                  <a:lnTo>
                    <a:pt x="349" y="12103"/>
                  </a:lnTo>
                  <a:cubicBezTo>
                    <a:pt x="381" y="12261"/>
                    <a:pt x="476" y="12388"/>
                    <a:pt x="508" y="12609"/>
                  </a:cubicBezTo>
                  <a:cubicBezTo>
                    <a:pt x="318" y="12546"/>
                    <a:pt x="128" y="12578"/>
                    <a:pt x="64" y="12229"/>
                  </a:cubicBezTo>
                  <a:lnTo>
                    <a:pt x="64" y="12229"/>
                  </a:lnTo>
                  <a:cubicBezTo>
                    <a:pt x="96" y="12483"/>
                    <a:pt x="191" y="12736"/>
                    <a:pt x="286" y="12989"/>
                  </a:cubicBezTo>
                  <a:cubicBezTo>
                    <a:pt x="202" y="13045"/>
                    <a:pt x="118" y="13322"/>
                    <a:pt x="56" y="13322"/>
                  </a:cubicBezTo>
                  <a:cubicBezTo>
                    <a:pt x="48" y="13322"/>
                    <a:pt x="40" y="13317"/>
                    <a:pt x="33" y="13306"/>
                  </a:cubicBezTo>
                  <a:lnTo>
                    <a:pt x="33" y="13306"/>
                  </a:lnTo>
                  <a:cubicBezTo>
                    <a:pt x="1" y="13528"/>
                    <a:pt x="128" y="13781"/>
                    <a:pt x="223" y="14066"/>
                  </a:cubicBezTo>
                  <a:cubicBezTo>
                    <a:pt x="349" y="14351"/>
                    <a:pt x="508" y="14604"/>
                    <a:pt x="476" y="14889"/>
                  </a:cubicBezTo>
                  <a:cubicBezTo>
                    <a:pt x="539" y="14921"/>
                    <a:pt x="571" y="14953"/>
                    <a:pt x="634" y="15079"/>
                  </a:cubicBezTo>
                  <a:cubicBezTo>
                    <a:pt x="666" y="15333"/>
                    <a:pt x="698" y="15586"/>
                    <a:pt x="729" y="15840"/>
                  </a:cubicBezTo>
                  <a:cubicBezTo>
                    <a:pt x="793" y="16093"/>
                    <a:pt x="888" y="16346"/>
                    <a:pt x="1109" y="16600"/>
                  </a:cubicBezTo>
                  <a:lnTo>
                    <a:pt x="983" y="17043"/>
                  </a:lnTo>
                  <a:cubicBezTo>
                    <a:pt x="1030" y="17119"/>
                    <a:pt x="1065" y="17148"/>
                    <a:pt x="1093" y="17148"/>
                  </a:cubicBezTo>
                  <a:cubicBezTo>
                    <a:pt x="1175" y="17148"/>
                    <a:pt x="1203" y="16912"/>
                    <a:pt x="1308" y="16912"/>
                  </a:cubicBezTo>
                  <a:cubicBezTo>
                    <a:pt x="1363" y="16912"/>
                    <a:pt x="1438" y="16976"/>
                    <a:pt x="1553" y="17170"/>
                  </a:cubicBezTo>
                  <a:cubicBezTo>
                    <a:pt x="1869" y="17613"/>
                    <a:pt x="1426" y="17455"/>
                    <a:pt x="1426" y="17645"/>
                  </a:cubicBezTo>
                  <a:cubicBezTo>
                    <a:pt x="1584" y="17740"/>
                    <a:pt x="1743" y="17866"/>
                    <a:pt x="1901" y="18056"/>
                  </a:cubicBezTo>
                  <a:cubicBezTo>
                    <a:pt x="2091" y="18215"/>
                    <a:pt x="2218" y="18405"/>
                    <a:pt x="2249" y="18690"/>
                  </a:cubicBezTo>
                  <a:cubicBezTo>
                    <a:pt x="2123" y="18563"/>
                    <a:pt x="2091" y="18436"/>
                    <a:pt x="1996" y="18310"/>
                  </a:cubicBezTo>
                  <a:lnTo>
                    <a:pt x="1996" y="18310"/>
                  </a:lnTo>
                  <a:lnTo>
                    <a:pt x="2059" y="18721"/>
                  </a:lnTo>
                  <a:cubicBezTo>
                    <a:pt x="1748" y="18534"/>
                    <a:pt x="1600" y="18320"/>
                    <a:pt x="1535" y="18320"/>
                  </a:cubicBezTo>
                  <a:cubicBezTo>
                    <a:pt x="1501" y="18320"/>
                    <a:pt x="1489" y="18379"/>
                    <a:pt x="1489" y="18531"/>
                  </a:cubicBezTo>
                  <a:cubicBezTo>
                    <a:pt x="1526" y="18513"/>
                    <a:pt x="1561" y="18505"/>
                    <a:pt x="1596" y="18505"/>
                  </a:cubicBezTo>
                  <a:cubicBezTo>
                    <a:pt x="1799" y="18505"/>
                    <a:pt x="1969" y="18799"/>
                    <a:pt x="2186" y="19070"/>
                  </a:cubicBezTo>
                  <a:cubicBezTo>
                    <a:pt x="2313" y="19228"/>
                    <a:pt x="2408" y="19386"/>
                    <a:pt x="2534" y="19481"/>
                  </a:cubicBezTo>
                  <a:cubicBezTo>
                    <a:pt x="2616" y="19543"/>
                    <a:pt x="2685" y="19578"/>
                    <a:pt x="2757" y="19578"/>
                  </a:cubicBezTo>
                  <a:cubicBezTo>
                    <a:pt x="2797" y="19578"/>
                    <a:pt x="2838" y="19567"/>
                    <a:pt x="2883" y="19545"/>
                  </a:cubicBezTo>
                  <a:lnTo>
                    <a:pt x="2946" y="19830"/>
                  </a:lnTo>
                  <a:cubicBezTo>
                    <a:pt x="2914" y="19766"/>
                    <a:pt x="2883" y="19766"/>
                    <a:pt x="2819" y="19703"/>
                  </a:cubicBezTo>
                  <a:lnTo>
                    <a:pt x="2819" y="19703"/>
                  </a:lnTo>
                  <a:cubicBezTo>
                    <a:pt x="2946" y="20273"/>
                    <a:pt x="3358" y="19798"/>
                    <a:pt x="3706" y="20305"/>
                  </a:cubicBezTo>
                  <a:cubicBezTo>
                    <a:pt x="3810" y="20460"/>
                    <a:pt x="3850" y="20615"/>
                    <a:pt x="3792" y="20615"/>
                  </a:cubicBezTo>
                  <a:cubicBezTo>
                    <a:pt x="3779" y="20615"/>
                    <a:pt x="3761" y="20607"/>
                    <a:pt x="3738" y="20590"/>
                  </a:cubicBezTo>
                  <a:lnTo>
                    <a:pt x="3738" y="20590"/>
                  </a:lnTo>
                  <a:cubicBezTo>
                    <a:pt x="3865" y="20685"/>
                    <a:pt x="4023" y="20780"/>
                    <a:pt x="4150" y="20875"/>
                  </a:cubicBezTo>
                  <a:cubicBezTo>
                    <a:pt x="4203" y="20946"/>
                    <a:pt x="4206" y="20987"/>
                    <a:pt x="4182" y="20987"/>
                  </a:cubicBezTo>
                  <a:cubicBezTo>
                    <a:pt x="4170" y="20987"/>
                    <a:pt x="4149" y="20976"/>
                    <a:pt x="4125" y="20951"/>
                  </a:cubicBezTo>
                  <a:lnTo>
                    <a:pt x="4125" y="20951"/>
                  </a:lnTo>
                  <a:cubicBezTo>
                    <a:pt x="4275" y="21122"/>
                    <a:pt x="4452" y="21268"/>
                    <a:pt x="4656" y="21413"/>
                  </a:cubicBezTo>
                  <a:lnTo>
                    <a:pt x="4625" y="21413"/>
                  </a:lnTo>
                  <a:cubicBezTo>
                    <a:pt x="4751" y="21445"/>
                    <a:pt x="5036" y="21508"/>
                    <a:pt x="5131" y="21572"/>
                  </a:cubicBezTo>
                  <a:cubicBezTo>
                    <a:pt x="5161" y="21621"/>
                    <a:pt x="5163" y="21636"/>
                    <a:pt x="5152" y="21636"/>
                  </a:cubicBezTo>
                  <a:cubicBezTo>
                    <a:pt x="5132" y="21636"/>
                    <a:pt x="5073" y="21590"/>
                    <a:pt x="5048" y="21590"/>
                  </a:cubicBezTo>
                  <a:cubicBezTo>
                    <a:pt x="5041" y="21590"/>
                    <a:pt x="5036" y="21594"/>
                    <a:pt x="5036" y="21603"/>
                  </a:cubicBezTo>
                  <a:cubicBezTo>
                    <a:pt x="5163" y="21667"/>
                    <a:pt x="5290" y="21730"/>
                    <a:pt x="5416" y="21793"/>
                  </a:cubicBezTo>
                  <a:cubicBezTo>
                    <a:pt x="5438" y="21860"/>
                    <a:pt x="5410" y="21887"/>
                    <a:pt x="5357" y="21887"/>
                  </a:cubicBezTo>
                  <a:cubicBezTo>
                    <a:pt x="5256" y="21887"/>
                    <a:pt x="5065" y="21790"/>
                    <a:pt x="4941" y="21667"/>
                  </a:cubicBezTo>
                  <a:lnTo>
                    <a:pt x="4941" y="21667"/>
                  </a:lnTo>
                  <a:cubicBezTo>
                    <a:pt x="4910" y="21983"/>
                    <a:pt x="5005" y="22015"/>
                    <a:pt x="5163" y="22047"/>
                  </a:cubicBezTo>
                  <a:cubicBezTo>
                    <a:pt x="5321" y="22110"/>
                    <a:pt x="5511" y="22173"/>
                    <a:pt x="5765" y="22522"/>
                  </a:cubicBezTo>
                  <a:cubicBezTo>
                    <a:pt x="5638" y="22458"/>
                    <a:pt x="5511" y="22395"/>
                    <a:pt x="5416" y="22332"/>
                  </a:cubicBezTo>
                  <a:lnTo>
                    <a:pt x="5416" y="22332"/>
                  </a:lnTo>
                  <a:cubicBezTo>
                    <a:pt x="5448" y="22680"/>
                    <a:pt x="5765" y="22807"/>
                    <a:pt x="6050" y="23187"/>
                  </a:cubicBezTo>
                  <a:cubicBezTo>
                    <a:pt x="6022" y="23075"/>
                    <a:pt x="5646" y="22490"/>
                    <a:pt x="5868" y="22490"/>
                  </a:cubicBezTo>
                  <a:cubicBezTo>
                    <a:pt x="5897" y="22490"/>
                    <a:pt x="5936" y="22500"/>
                    <a:pt x="5986" y="22522"/>
                  </a:cubicBezTo>
                  <a:cubicBezTo>
                    <a:pt x="6081" y="22617"/>
                    <a:pt x="6208" y="22743"/>
                    <a:pt x="6461" y="22807"/>
                  </a:cubicBezTo>
                  <a:cubicBezTo>
                    <a:pt x="6366" y="22902"/>
                    <a:pt x="6588" y="23028"/>
                    <a:pt x="6873" y="23155"/>
                  </a:cubicBezTo>
                  <a:lnTo>
                    <a:pt x="6746" y="23313"/>
                  </a:lnTo>
                  <a:cubicBezTo>
                    <a:pt x="6873" y="23364"/>
                    <a:pt x="6954" y="23379"/>
                    <a:pt x="7018" y="23379"/>
                  </a:cubicBezTo>
                  <a:cubicBezTo>
                    <a:pt x="7114" y="23379"/>
                    <a:pt x="7171" y="23345"/>
                    <a:pt x="7285" y="23345"/>
                  </a:cubicBezTo>
                  <a:cubicBezTo>
                    <a:pt x="7601" y="23535"/>
                    <a:pt x="7601" y="23693"/>
                    <a:pt x="7633" y="23852"/>
                  </a:cubicBezTo>
                  <a:cubicBezTo>
                    <a:pt x="7721" y="23896"/>
                    <a:pt x="7770" y="23913"/>
                    <a:pt x="7796" y="23913"/>
                  </a:cubicBezTo>
                  <a:cubicBezTo>
                    <a:pt x="7893" y="23913"/>
                    <a:pt x="7644" y="23664"/>
                    <a:pt x="7796" y="23664"/>
                  </a:cubicBezTo>
                  <a:cubicBezTo>
                    <a:pt x="7836" y="23664"/>
                    <a:pt x="7904" y="23681"/>
                    <a:pt x="8013" y="23725"/>
                  </a:cubicBezTo>
                  <a:cubicBezTo>
                    <a:pt x="8393" y="24010"/>
                    <a:pt x="8773" y="24042"/>
                    <a:pt x="9343" y="24168"/>
                  </a:cubicBezTo>
                  <a:cubicBezTo>
                    <a:pt x="9628" y="24295"/>
                    <a:pt x="9248" y="24232"/>
                    <a:pt x="9343" y="24327"/>
                  </a:cubicBezTo>
                  <a:lnTo>
                    <a:pt x="9660" y="24295"/>
                  </a:lnTo>
                  <a:cubicBezTo>
                    <a:pt x="9723" y="24295"/>
                    <a:pt x="9692" y="24327"/>
                    <a:pt x="9660" y="24358"/>
                  </a:cubicBezTo>
                  <a:cubicBezTo>
                    <a:pt x="9683" y="24361"/>
                    <a:pt x="9703" y="24363"/>
                    <a:pt x="9721" y="24363"/>
                  </a:cubicBezTo>
                  <a:cubicBezTo>
                    <a:pt x="9857" y="24363"/>
                    <a:pt x="9818" y="24280"/>
                    <a:pt x="9984" y="24280"/>
                  </a:cubicBezTo>
                  <a:cubicBezTo>
                    <a:pt x="10022" y="24280"/>
                    <a:pt x="10071" y="24284"/>
                    <a:pt x="10135" y="24295"/>
                  </a:cubicBezTo>
                  <a:cubicBezTo>
                    <a:pt x="10149" y="24281"/>
                    <a:pt x="10167" y="24275"/>
                    <a:pt x="10190" y="24275"/>
                  </a:cubicBezTo>
                  <a:cubicBezTo>
                    <a:pt x="10271" y="24275"/>
                    <a:pt x="10405" y="24355"/>
                    <a:pt x="10578" y="24453"/>
                  </a:cubicBezTo>
                  <a:cubicBezTo>
                    <a:pt x="10771" y="24563"/>
                    <a:pt x="11011" y="24650"/>
                    <a:pt x="11237" y="24650"/>
                  </a:cubicBezTo>
                  <a:cubicBezTo>
                    <a:pt x="11271" y="24650"/>
                    <a:pt x="11305" y="24648"/>
                    <a:pt x="11338" y="24643"/>
                  </a:cubicBezTo>
                  <a:lnTo>
                    <a:pt x="11338" y="24643"/>
                  </a:lnTo>
                  <a:cubicBezTo>
                    <a:pt x="11465" y="24707"/>
                    <a:pt x="11275" y="24707"/>
                    <a:pt x="11307" y="24770"/>
                  </a:cubicBezTo>
                  <a:cubicBezTo>
                    <a:pt x="11972" y="24770"/>
                    <a:pt x="11877" y="24770"/>
                    <a:pt x="12415" y="24707"/>
                  </a:cubicBezTo>
                  <a:lnTo>
                    <a:pt x="12859" y="24833"/>
                  </a:lnTo>
                  <a:cubicBezTo>
                    <a:pt x="12542" y="24707"/>
                    <a:pt x="12954" y="24643"/>
                    <a:pt x="13334" y="24612"/>
                  </a:cubicBezTo>
                  <a:cubicBezTo>
                    <a:pt x="13239" y="24548"/>
                    <a:pt x="13144" y="24517"/>
                    <a:pt x="13080" y="24485"/>
                  </a:cubicBezTo>
                  <a:lnTo>
                    <a:pt x="13650" y="24485"/>
                  </a:lnTo>
                  <a:cubicBezTo>
                    <a:pt x="13714" y="24517"/>
                    <a:pt x="13650" y="24548"/>
                    <a:pt x="13555" y="24580"/>
                  </a:cubicBezTo>
                  <a:lnTo>
                    <a:pt x="13682" y="24580"/>
                  </a:lnTo>
                  <a:cubicBezTo>
                    <a:pt x="13872" y="24643"/>
                    <a:pt x="13745" y="24707"/>
                    <a:pt x="13619" y="24738"/>
                  </a:cubicBezTo>
                  <a:lnTo>
                    <a:pt x="13397" y="24643"/>
                  </a:lnTo>
                  <a:cubicBezTo>
                    <a:pt x="13239" y="24707"/>
                    <a:pt x="13112" y="24770"/>
                    <a:pt x="13112" y="24833"/>
                  </a:cubicBezTo>
                  <a:cubicBezTo>
                    <a:pt x="13175" y="24833"/>
                    <a:pt x="13239" y="24802"/>
                    <a:pt x="13334" y="24802"/>
                  </a:cubicBezTo>
                  <a:cubicBezTo>
                    <a:pt x="13270" y="24833"/>
                    <a:pt x="13270" y="24833"/>
                    <a:pt x="13270" y="24865"/>
                  </a:cubicBezTo>
                  <a:cubicBezTo>
                    <a:pt x="13302" y="24865"/>
                    <a:pt x="13365" y="24865"/>
                    <a:pt x="13460" y="24833"/>
                  </a:cubicBezTo>
                  <a:lnTo>
                    <a:pt x="13587" y="24960"/>
                  </a:lnTo>
                  <a:lnTo>
                    <a:pt x="13619" y="24929"/>
                  </a:lnTo>
                  <a:cubicBezTo>
                    <a:pt x="13872" y="24960"/>
                    <a:pt x="14125" y="25024"/>
                    <a:pt x="14379" y="25055"/>
                  </a:cubicBezTo>
                  <a:cubicBezTo>
                    <a:pt x="14949" y="24960"/>
                    <a:pt x="15424" y="24865"/>
                    <a:pt x="16279" y="24833"/>
                  </a:cubicBezTo>
                  <a:lnTo>
                    <a:pt x="16279" y="24833"/>
                  </a:lnTo>
                  <a:cubicBezTo>
                    <a:pt x="16057" y="24897"/>
                    <a:pt x="16247" y="24960"/>
                    <a:pt x="16215" y="25055"/>
                  </a:cubicBezTo>
                  <a:cubicBezTo>
                    <a:pt x="16138" y="25011"/>
                    <a:pt x="16034" y="24998"/>
                    <a:pt x="15912" y="24998"/>
                  </a:cubicBezTo>
                  <a:cubicBezTo>
                    <a:pt x="15726" y="24998"/>
                    <a:pt x="15498" y="25029"/>
                    <a:pt x="15264" y="25029"/>
                  </a:cubicBezTo>
                  <a:cubicBezTo>
                    <a:pt x="15212" y="25029"/>
                    <a:pt x="15159" y="25027"/>
                    <a:pt x="15107" y="25024"/>
                  </a:cubicBezTo>
                  <a:lnTo>
                    <a:pt x="15107" y="25024"/>
                  </a:lnTo>
                  <a:cubicBezTo>
                    <a:pt x="15294" y="25050"/>
                    <a:pt x="15278" y="25077"/>
                    <a:pt x="15231" y="25085"/>
                  </a:cubicBezTo>
                  <a:lnTo>
                    <a:pt x="15231" y="25085"/>
                  </a:lnTo>
                  <a:lnTo>
                    <a:pt x="16025" y="25024"/>
                  </a:lnTo>
                  <a:lnTo>
                    <a:pt x="16025" y="25024"/>
                  </a:lnTo>
                  <a:cubicBezTo>
                    <a:pt x="15994" y="25119"/>
                    <a:pt x="16184" y="25087"/>
                    <a:pt x="16405" y="25119"/>
                  </a:cubicBezTo>
                  <a:cubicBezTo>
                    <a:pt x="16247" y="24992"/>
                    <a:pt x="17007" y="25024"/>
                    <a:pt x="17324" y="24992"/>
                  </a:cubicBezTo>
                  <a:lnTo>
                    <a:pt x="17324" y="24992"/>
                  </a:lnTo>
                  <a:cubicBezTo>
                    <a:pt x="17356" y="25024"/>
                    <a:pt x="17292" y="25087"/>
                    <a:pt x="16881" y="25087"/>
                  </a:cubicBezTo>
                  <a:cubicBezTo>
                    <a:pt x="16945" y="25101"/>
                    <a:pt x="17004" y="25107"/>
                    <a:pt x="17057" y="25107"/>
                  </a:cubicBezTo>
                  <a:cubicBezTo>
                    <a:pt x="17314" y="25107"/>
                    <a:pt x="17460" y="24972"/>
                    <a:pt x="17718" y="24972"/>
                  </a:cubicBezTo>
                  <a:cubicBezTo>
                    <a:pt x="17771" y="24972"/>
                    <a:pt x="17829" y="24978"/>
                    <a:pt x="17894" y="24992"/>
                  </a:cubicBezTo>
                  <a:cubicBezTo>
                    <a:pt x="17799" y="24992"/>
                    <a:pt x="17736" y="24992"/>
                    <a:pt x="17704" y="25024"/>
                  </a:cubicBezTo>
                  <a:cubicBezTo>
                    <a:pt x="17798" y="24997"/>
                    <a:pt x="17948" y="24987"/>
                    <a:pt x="18081" y="24987"/>
                  </a:cubicBezTo>
                  <a:cubicBezTo>
                    <a:pt x="18259" y="24987"/>
                    <a:pt x="18406" y="25005"/>
                    <a:pt x="18340" y="25023"/>
                  </a:cubicBezTo>
                  <a:lnTo>
                    <a:pt x="18340" y="25023"/>
                  </a:lnTo>
                  <a:cubicBezTo>
                    <a:pt x="19030" y="25012"/>
                    <a:pt x="20240" y="24891"/>
                    <a:pt x="20301" y="24770"/>
                  </a:cubicBezTo>
                  <a:lnTo>
                    <a:pt x="20301" y="24770"/>
                  </a:lnTo>
                  <a:cubicBezTo>
                    <a:pt x="20301" y="24770"/>
                    <a:pt x="20249" y="24899"/>
                    <a:pt x="20216" y="24924"/>
                  </a:cubicBezTo>
                  <a:lnTo>
                    <a:pt x="20216" y="24924"/>
                  </a:lnTo>
                  <a:cubicBezTo>
                    <a:pt x="20592" y="24767"/>
                    <a:pt x="20937" y="24610"/>
                    <a:pt x="21283" y="24422"/>
                  </a:cubicBezTo>
                  <a:lnTo>
                    <a:pt x="21283" y="24422"/>
                  </a:lnTo>
                  <a:cubicBezTo>
                    <a:pt x="21219" y="24548"/>
                    <a:pt x="21631" y="24707"/>
                    <a:pt x="21093" y="24833"/>
                  </a:cubicBezTo>
                  <a:cubicBezTo>
                    <a:pt x="21251" y="24833"/>
                    <a:pt x="21441" y="24833"/>
                    <a:pt x="21789" y="24738"/>
                  </a:cubicBezTo>
                  <a:lnTo>
                    <a:pt x="21789" y="24738"/>
                  </a:lnTo>
                  <a:cubicBezTo>
                    <a:pt x="21775" y="24742"/>
                    <a:pt x="21761" y="24744"/>
                    <a:pt x="21747" y="24744"/>
                  </a:cubicBezTo>
                  <a:cubicBezTo>
                    <a:pt x="21631" y="24744"/>
                    <a:pt x="21518" y="24640"/>
                    <a:pt x="21631" y="24612"/>
                  </a:cubicBezTo>
                  <a:lnTo>
                    <a:pt x="21631" y="24612"/>
                  </a:lnTo>
                  <a:cubicBezTo>
                    <a:pt x="21837" y="24643"/>
                    <a:pt x="21908" y="24651"/>
                    <a:pt x="21991" y="24651"/>
                  </a:cubicBezTo>
                  <a:cubicBezTo>
                    <a:pt x="22074" y="24651"/>
                    <a:pt x="22169" y="24643"/>
                    <a:pt x="22423" y="24643"/>
                  </a:cubicBezTo>
                  <a:cubicBezTo>
                    <a:pt x="22264" y="24643"/>
                    <a:pt x="22391" y="24485"/>
                    <a:pt x="22644" y="24422"/>
                  </a:cubicBezTo>
                  <a:lnTo>
                    <a:pt x="22644" y="24422"/>
                  </a:lnTo>
                  <a:cubicBezTo>
                    <a:pt x="22615" y="24451"/>
                    <a:pt x="22692" y="24559"/>
                    <a:pt x="22634" y="24601"/>
                  </a:cubicBezTo>
                  <a:lnTo>
                    <a:pt x="22634" y="24601"/>
                  </a:lnTo>
                  <a:cubicBezTo>
                    <a:pt x="22805" y="24516"/>
                    <a:pt x="22977" y="24430"/>
                    <a:pt x="23148" y="24344"/>
                  </a:cubicBezTo>
                  <a:lnTo>
                    <a:pt x="23148" y="24344"/>
                  </a:lnTo>
                  <a:cubicBezTo>
                    <a:pt x="23052" y="24406"/>
                    <a:pt x="23196" y="24488"/>
                    <a:pt x="23341" y="24517"/>
                  </a:cubicBezTo>
                  <a:cubicBezTo>
                    <a:pt x="23278" y="24485"/>
                    <a:pt x="23879" y="24390"/>
                    <a:pt x="24038" y="24358"/>
                  </a:cubicBezTo>
                  <a:lnTo>
                    <a:pt x="23753" y="24358"/>
                  </a:lnTo>
                  <a:cubicBezTo>
                    <a:pt x="24449" y="24232"/>
                    <a:pt x="24354" y="23947"/>
                    <a:pt x="25019" y="23725"/>
                  </a:cubicBezTo>
                  <a:lnTo>
                    <a:pt x="25019" y="23725"/>
                  </a:lnTo>
                  <a:cubicBezTo>
                    <a:pt x="24964" y="23809"/>
                    <a:pt x="24908" y="23990"/>
                    <a:pt x="25153" y="23990"/>
                  </a:cubicBezTo>
                  <a:cubicBezTo>
                    <a:pt x="25187" y="23990"/>
                    <a:pt x="25227" y="23986"/>
                    <a:pt x="25273" y="23978"/>
                  </a:cubicBezTo>
                  <a:cubicBezTo>
                    <a:pt x="25400" y="23852"/>
                    <a:pt x="25780" y="23250"/>
                    <a:pt x="26255" y="22902"/>
                  </a:cubicBezTo>
                  <a:lnTo>
                    <a:pt x="26413" y="22902"/>
                  </a:lnTo>
                  <a:cubicBezTo>
                    <a:pt x="26540" y="22838"/>
                    <a:pt x="26666" y="22743"/>
                    <a:pt x="26761" y="22648"/>
                  </a:cubicBezTo>
                  <a:lnTo>
                    <a:pt x="26761" y="22648"/>
                  </a:lnTo>
                  <a:cubicBezTo>
                    <a:pt x="26635" y="22965"/>
                    <a:pt x="26001" y="23662"/>
                    <a:pt x="25621" y="23915"/>
                  </a:cubicBezTo>
                  <a:cubicBezTo>
                    <a:pt x="25685" y="23907"/>
                    <a:pt x="25722" y="23905"/>
                    <a:pt x="25749" y="23905"/>
                  </a:cubicBezTo>
                  <a:cubicBezTo>
                    <a:pt x="25776" y="23905"/>
                    <a:pt x="25791" y="23907"/>
                    <a:pt x="25811" y="23907"/>
                  </a:cubicBezTo>
                  <a:cubicBezTo>
                    <a:pt x="25851" y="23907"/>
                    <a:pt x="25906" y="23899"/>
                    <a:pt x="26096" y="23852"/>
                  </a:cubicBezTo>
                  <a:cubicBezTo>
                    <a:pt x="26255" y="23852"/>
                    <a:pt x="25906" y="24010"/>
                    <a:pt x="25811" y="24042"/>
                  </a:cubicBezTo>
                  <a:cubicBezTo>
                    <a:pt x="26096" y="23947"/>
                    <a:pt x="26413" y="23883"/>
                    <a:pt x="26730" y="23788"/>
                  </a:cubicBezTo>
                  <a:cubicBezTo>
                    <a:pt x="26666" y="23725"/>
                    <a:pt x="26825" y="23630"/>
                    <a:pt x="26983" y="23535"/>
                  </a:cubicBezTo>
                  <a:cubicBezTo>
                    <a:pt x="27141" y="23408"/>
                    <a:pt x="27268" y="23313"/>
                    <a:pt x="27236" y="23282"/>
                  </a:cubicBezTo>
                  <a:lnTo>
                    <a:pt x="27236" y="23282"/>
                  </a:lnTo>
                  <a:cubicBezTo>
                    <a:pt x="26951" y="23472"/>
                    <a:pt x="26666" y="23630"/>
                    <a:pt x="26350" y="23788"/>
                  </a:cubicBezTo>
                  <a:cubicBezTo>
                    <a:pt x="26255" y="23662"/>
                    <a:pt x="26730" y="23187"/>
                    <a:pt x="27331" y="22933"/>
                  </a:cubicBezTo>
                  <a:cubicBezTo>
                    <a:pt x="27521" y="22933"/>
                    <a:pt x="27363" y="23250"/>
                    <a:pt x="27395" y="23282"/>
                  </a:cubicBezTo>
                  <a:cubicBezTo>
                    <a:pt x="27426" y="23218"/>
                    <a:pt x="27901" y="22933"/>
                    <a:pt x="27965" y="22933"/>
                  </a:cubicBezTo>
                  <a:lnTo>
                    <a:pt x="27775" y="23155"/>
                  </a:lnTo>
                  <a:cubicBezTo>
                    <a:pt x="27933" y="23092"/>
                    <a:pt x="28060" y="22965"/>
                    <a:pt x="28186" y="22870"/>
                  </a:cubicBezTo>
                  <a:cubicBezTo>
                    <a:pt x="28313" y="22743"/>
                    <a:pt x="28440" y="22648"/>
                    <a:pt x="28661" y="22617"/>
                  </a:cubicBezTo>
                  <a:cubicBezTo>
                    <a:pt x="28820" y="22553"/>
                    <a:pt x="29200" y="22585"/>
                    <a:pt x="29168" y="22458"/>
                  </a:cubicBezTo>
                  <a:cubicBezTo>
                    <a:pt x="28820" y="22427"/>
                    <a:pt x="28440" y="21888"/>
                    <a:pt x="28471" y="21635"/>
                  </a:cubicBezTo>
                  <a:cubicBezTo>
                    <a:pt x="28503" y="21635"/>
                    <a:pt x="29200" y="21382"/>
                    <a:pt x="29390" y="21350"/>
                  </a:cubicBezTo>
                  <a:cubicBezTo>
                    <a:pt x="29707" y="21350"/>
                    <a:pt x="29390" y="21920"/>
                    <a:pt x="29643" y="21920"/>
                  </a:cubicBezTo>
                  <a:cubicBezTo>
                    <a:pt x="29611" y="21888"/>
                    <a:pt x="29675" y="21730"/>
                    <a:pt x="29707" y="21698"/>
                  </a:cubicBezTo>
                  <a:cubicBezTo>
                    <a:pt x="29728" y="21690"/>
                    <a:pt x="29744" y="21686"/>
                    <a:pt x="29758" y="21686"/>
                  </a:cubicBezTo>
                  <a:cubicBezTo>
                    <a:pt x="29810" y="21686"/>
                    <a:pt x="29818" y="21736"/>
                    <a:pt x="29868" y="21736"/>
                  </a:cubicBezTo>
                  <a:cubicBezTo>
                    <a:pt x="29901" y="21736"/>
                    <a:pt x="29955" y="21713"/>
                    <a:pt x="30055" y="21635"/>
                  </a:cubicBezTo>
                  <a:cubicBezTo>
                    <a:pt x="29984" y="21492"/>
                    <a:pt x="30322" y="21314"/>
                    <a:pt x="30269" y="21314"/>
                  </a:cubicBezTo>
                  <a:cubicBezTo>
                    <a:pt x="30251" y="21314"/>
                    <a:pt x="30189" y="21334"/>
                    <a:pt x="30055" y="21382"/>
                  </a:cubicBezTo>
                  <a:cubicBezTo>
                    <a:pt x="30277" y="21128"/>
                    <a:pt x="30372" y="21192"/>
                    <a:pt x="30657" y="20907"/>
                  </a:cubicBezTo>
                  <a:cubicBezTo>
                    <a:pt x="30467" y="20875"/>
                    <a:pt x="30562" y="20305"/>
                    <a:pt x="30720" y="20020"/>
                  </a:cubicBezTo>
                  <a:cubicBezTo>
                    <a:pt x="30752" y="20051"/>
                    <a:pt x="30847" y="20051"/>
                    <a:pt x="30910" y="20051"/>
                  </a:cubicBezTo>
                  <a:cubicBezTo>
                    <a:pt x="31005" y="19925"/>
                    <a:pt x="31132" y="19830"/>
                    <a:pt x="31227" y="19703"/>
                  </a:cubicBezTo>
                  <a:cubicBezTo>
                    <a:pt x="31322" y="19608"/>
                    <a:pt x="31417" y="19513"/>
                    <a:pt x="31480" y="19418"/>
                  </a:cubicBezTo>
                  <a:cubicBezTo>
                    <a:pt x="31670" y="19228"/>
                    <a:pt x="31828" y="19038"/>
                    <a:pt x="32018" y="18753"/>
                  </a:cubicBezTo>
                  <a:cubicBezTo>
                    <a:pt x="32067" y="18753"/>
                    <a:pt x="32207" y="18606"/>
                    <a:pt x="32285" y="18606"/>
                  </a:cubicBezTo>
                  <a:cubicBezTo>
                    <a:pt x="32309" y="18606"/>
                    <a:pt x="32327" y="18620"/>
                    <a:pt x="32335" y="18658"/>
                  </a:cubicBezTo>
                  <a:cubicBezTo>
                    <a:pt x="32335" y="18563"/>
                    <a:pt x="32303" y="18436"/>
                    <a:pt x="32398" y="18246"/>
                  </a:cubicBezTo>
                  <a:cubicBezTo>
                    <a:pt x="32454" y="18214"/>
                    <a:pt x="32489" y="18201"/>
                    <a:pt x="32510" y="18201"/>
                  </a:cubicBezTo>
                  <a:cubicBezTo>
                    <a:pt x="32617" y="18201"/>
                    <a:pt x="32349" y="18556"/>
                    <a:pt x="32496" y="18556"/>
                  </a:cubicBezTo>
                  <a:cubicBezTo>
                    <a:pt x="32517" y="18556"/>
                    <a:pt x="32547" y="18549"/>
                    <a:pt x="32588" y="18531"/>
                  </a:cubicBezTo>
                  <a:cubicBezTo>
                    <a:pt x="32462" y="18436"/>
                    <a:pt x="32652" y="17961"/>
                    <a:pt x="32683" y="17676"/>
                  </a:cubicBezTo>
                  <a:cubicBezTo>
                    <a:pt x="32672" y="17674"/>
                    <a:pt x="32662" y="17672"/>
                    <a:pt x="32652" y="17672"/>
                  </a:cubicBezTo>
                  <a:cubicBezTo>
                    <a:pt x="32546" y="17672"/>
                    <a:pt x="32488" y="17819"/>
                    <a:pt x="32430" y="17993"/>
                  </a:cubicBezTo>
                  <a:cubicBezTo>
                    <a:pt x="32367" y="18183"/>
                    <a:pt x="32335" y="18405"/>
                    <a:pt x="32303" y="18531"/>
                  </a:cubicBezTo>
                  <a:cubicBezTo>
                    <a:pt x="32018" y="18373"/>
                    <a:pt x="31987" y="17803"/>
                    <a:pt x="32050" y="17170"/>
                  </a:cubicBezTo>
                  <a:cubicBezTo>
                    <a:pt x="32091" y="16964"/>
                    <a:pt x="32150" y="16913"/>
                    <a:pt x="32201" y="16913"/>
                  </a:cubicBezTo>
                  <a:cubicBezTo>
                    <a:pt x="32252" y="16913"/>
                    <a:pt x="32296" y="16965"/>
                    <a:pt x="32305" y="16965"/>
                  </a:cubicBezTo>
                  <a:cubicBezTo>
                    <a:pt x="32308" y="16965"/>
                    <a:pt x="32308" y="16960"/>
                    <a:pt x="32303" y="16948"/>
                  </a:cubicBezTo>
                  <a:cubicBezTo>
                    <a:pt x="32493" y="16505"/>
                    <a:pt x="32367" y="16251"/>
                    <a:pt x="32303" y="16061"/>
                  </a:cubicBezTo>
                  <a:cubicBezTo>
                    <a:pt x="32240" y="15871"/>
                    <a:pt x="32145" y="15713"/>
                    <a:pt x="32335" y="15364"/>
                  </a:cubicBezTo>
                  <a:cubicBezTo>
                    <a:pt x="32410" y="15268"/>
                    <a:pt x="32482" y="15237"/>
                    <a:pt x="32549" y="15237"/>
                  </a:cubicBezTo>
                  <a:cubicBezTo>
                    <a:pt x="32668" y="15237"/>
                    <a:pt x="32771" y="15335"/>
                    <a:pt x="32852" y="15335"/>
                  </a:cubicBezTo>
                  <a:cubicBezTo>
                    <a:pt x="32860" y="15335"/>
                    <a:pt x="32867" y="15335"/>
                    <a:pt x="32873" y="15333"/>
                  </a:cubicBezTo>
                  <a:lnTo>
                    <a:pt x="32873" y="15333"/>
                  </a:lnTo>
                  <a:cubicBezTo>
                    <a:pt x="32905" y="15555"/>
                    <a:pt x="32842" y="15713"/>
                    <a:pt x="32778" y="15840"/>
                  </a:cubicBezTo>
                  <a:cubicBezTo>
                    <a:pt x="32715" y="15966"/>
                    <a:pt x="32652" y="16093"/>
                    <a:pt x="32620" y="16220"/>
                  </a:cubicBezTo>
                  <a:cubicBezTo>
                    <a:pt x="32683" y="16125"/>
                    <a:pt x="32747" y="15998"/>
                    <a:pt x="32778" y="15903"/>
                  </a:cubicBezTo>
                  <a:lnTo>
                    <a:pt x="32778" y="15903"/>
                  </a:lnTo>
                  <a:cubicBezTo>
                    <a:pt x="32842" y="16061"/>
                    <a:pt x="32810" y="16346"/>
                    <a:pt x="32715" y="16473"/>
                  </a:cubicBezTo>
                  <a:cubicBezTo>
                    <a:pt x="32778" y="16410"/>
                    <a:pt x="32842" y="16283"/>
                    <a:pt x="32905" y="16125"/>
                  </a:cubicBezTo>
                  <a:cubicBezTo>
                    <a:pt x="32937" y="15935"/>
                    <a:pt x="32968" y="15713"/>
                    <a:pt x="33032" y="15491"/>
                  </a:cubicBezTo>
                  <a:cubicBezTo>
                    <a:pt x="33063" y="14984"/>
                    <a:pt x="33095" y="14446"/>
                    <a:pt x="33158" y="14066"/>
                  </a:cubicBezTo>
                  <a:cubicBezTo>
                    <a:pt x="33082" y="13964"/>
                    <a:pt x="33005" y="13778"/>
                    <a:pt x="32945" y="13778"/>
                  </a:cubicBezTo>
                  <a:cubicBezTo>
                    <a:pt x="32930" y="13778"/>
                    <a:pt x="32917" y="13789"/>
                    <a:pt x="32905" y="13813"/>
                  </a:cubicBezTo>
                  <a:lnTo>
                    <a:pt x="32937" y="14066"/>
                  </a:lnTo>
                  <a:cubicBezTo>
                    <a:pt x="32918" y="14099"/>
                    <a:pt x="32899" y="14112"/>
                    <a:pt x="32881" y="14112"/>
                  </a:cubicBezTo>
                  <a:cubicBezTo>
                    <a:pt x="32799" y="14112"/>
                    <a:pt x="32724" y="13852"/>
                    <a:pt x="32681" y="13852"/>
                  </a:cubicBezTo>
                  <a:cubicBezTo>
                    <a:pt x="32668" y="13852"/>
                    <a:pt x="32658" y="13876"/>
                    <a:pt x="32652" y="13939"/>
                  </a:cubicBezTo>
                  <a:cubicBezTo>
                    <a:pt x="32493" y="13623"/>
                    <a:pt x="32272" y="13338"/>
                    <a:pt x="32303" y="12894"/>
                  </a:cubicBezTo>
                  <a:lnTo>
                    <a:pt x="32471" y="12783"/>
                  </a:lnTo>
                  <a:lnTo>
                    <a:pt x="32471" y="12783"/>
                  </a:lnTo>
                  <a:cubicBezTo>
                    <a:pt x="32438" y="12832"/>
                    <a:pt x="32438" y="12993"/>
                    <a:pt x="32468" y="13110"/>
                  </a:cubicBezTo>
                  <a:lnTo>
                    <a:pt x="32468" y="13110"/>
                  </a:lnTo>
                  <a:cubicBezTo>
                    <a:pt x="32455" y="13022"/>
                    <a:pt x="32488" y="12904"/>
                    <a:pt x="32493" y="12768"/>
                  </a:cubicBezTo>
                  <a:lnTo>
                    <a:pt x="32493" y="12768"/>
                  </a:lnTo>
                  <a:lnTo>
                    <a:pt x="32493" y="12768"/>
                  </a:lnTo>
                  <a:cubicBezTo>
                    <a:pt x="32493" y="12768"/>
                    <a:pt x="32493" y="12768"/>
                    <a:pt x="32493" y="12768"/>
                  </a:cubicBezTo>
                  <a:lnTo>
                    <a:pt x="32493" y="12768"/>
                  </a:lnTo>
                  <a:cubicBezTo>
                    <a:pt x="32493" y="12757"/>
                    <a:pt x="32493" y="12747"/>
                    <a:pt x="32493" y="12736"/>
                  </a:cubicBezTo>
                  <a:cubicBezTo>
                    <a:pt x="32525" y="12546"/>
                    <a:pt x="32493" y="12388"/>
                    <a:pt x="32335" y="12324"/>
                  </a:cubicBezTo>
                  <a:lnTo>
                    <a:pt x="32240" y="12641"/>
                  </a:lnTo>
                  <a:cubicBezTo>
                    <a:pt x="32177" y="12514"/>
                    <a:pt x="32050" y="12388"/>
                    <a:pt x="31923" y="12229"/>
                  </a:cubicBezTo>
                  <a:cubicBezTo>
                    <a:pt x="31828" y="12071"/>
                    <a:pt x="31733" y="11913"/>
                    <a:pt x="31702" y="11723"/>
                  </a:cubicBezTo>
                  <a:lnTo>
                    <a:pt x="31702" y="11723"/>
                  </a:lnTo>
                  <a:cubicBezTo>
                    <a:pt x="31543" y="11944"/>
                    <a:pt x="31765" y="11786"/>
                    <a:pt x="31575" y="12103"/>
                  </a:cubicBezTo>
                  <a:cubicBezTo>
                    <a:pt x="31603" y="12068"/>
                    <a:pt x="31628" y="12053"/>
                    <a:pt x="31650" y="12053"/>
                  </a:cubicBezTo>
                  <a:cubicBezTo>
                    <a:pt x="31730" y="12053"/>
                    <a:pt x="31779" y="12239"/>
                    <a:pt x="31828" y="12388"/>
                  </a:cubicBezTo>
                  <a:cubicBezTo>
                    <a:pt x="31850" y="12539"/>
                    <a:pt x="31887" y="12676"/>
                    <a:pt x="31948" y="12676"/>
                  </a:cubicBezTo>
                  <a:cubicBezTo>
                    <a:pt x="31970" y="12676"/>
                    <a:pt x="31995" y="12659"/>
                    <a:pt x="32024" y="12619"/>
                  </a:cubicBezTo>
                  <a:lnTo>
                    <a:pt x="32024" y="12619"/>
                  </a:lnTo>
                  <a:cubicBezTo>
                    <a:pt x="31923" y="12787"/>
                    <a:pt x="31923" y="12904"/>
                    <a:pt x="31923" y="13021"/>
                  </a:cubicBezTo>
                  <a:cubicBezTo>
                    <a:pt x="31892" y="13148"/>
                    <a:pt x="31923" y="13274"/>
                    <a:pt x="31797" y="13464"/>
                  </a:cubicBezTo>
                  <a:cubicBezTo>
                    <a:pt x="31825" y="13450"/>
                    <a:pt x="31853" y="13424"/>
                    <a:pt x="31876" y="13424"/>
                  </a:cubicBezTo>
                  <a:cubicBezTo>
                    <a:pt x="31904" y="13424"/>
                    <a:pt x="31923" y="13465"/>
                    <a:pt x="31923" y="13623"/>
                  </a:cubicBezTo>
                  <a:cubicBezTo>
                    <a:pt x="31955" y="13654"/>
                    <a:pt x="31987" y="13654"/>
                    <a:pt x="31987" y="13686"/>
                  </a:cubicBezTo>
                  <a:cubicBezTo>
                    <a:pt x="31987" y="13686"/>
                    <a:pt x="31987" y="13686"/>
                    <a:pt x="31987" y="13718"/>
                  </a:cubicBezTo>
                  <a:cubicBezTo>
                    <a:pt x="31987" y="13686"/>
                    <a:pt x="31987" y="13686"/>
                    <a:pt x="32018" y="13686"/>
                  </a:cubicBezTo>
                  <a:cubicBezTo>
                    <a:pt x="32018" y="13623"/>
                    <a:pt x="32082" y="13559"/>
                    <a:pt x="32113" y="13528"/>
                  </a:cubicBezTo>
                  <a:cubicBezTo>
                    <a:pt x="32208" y="13591"/>
                    <a:pt x="32272" y="13749"/>
                    <a:pt x="32303" y="13908"/>
                  </a:cubicBezTo>
                  <a:cubicBezTo>
                    <a:pt x="32335" y="14066"/>
                    <a:pt x="32367" y="14224"/>
                    <a:pt x="32430" y="14319"/>
                  </a:cubicBezTo>
                  <a:cubicBezTo>
                    <a:pt x="32422" y="14370"/>
                    <a:pt x="32411" y="14387"/>
                    <a:pt x="32399" y="14387"/>
                  </a:cubicBezTo>
                  <a:cubicBezTo>
                    <a:pt x="32374" y="14387"/>
                    <a:pt x="32342" y="14317"/>
                    <a:pt x="32308" y="14317"/>
                  </a:cubicBezTo>
                  <a:cubicBezTo>
                    <a:pt x="32296" y="14317"/>
                    <a:pt x="32284" y="14326"/>
                    <a:pt x="32272" y="14351"/>
                  </a:cubicBezTo>
                  <a:lnTo>
                    <a:pt x="32398" y="14573"/>
                  </a:lnTo>
                  <a:cubicBezTo>
                    <a:pt x="32268" y="14595"/>
                    <a:pt x="32182" y="14810"/>
                    <a:pt x="32111" y="14810"/>
                  </a:cubicBezTo>
                  <a:cubicBezTo>
                    <a:pt x="32078" y="14810"/>
                    <a:pt x="32048" y="14765"/>
                    <a:pt x="32018" y="14636"/>
                  </a:cubicBezTo>
                  <a:cubicBezTo>
                    <a:pt x="31987" y="14763"/>
                    <a:pt x="31987" y="14889"/>
                    <a:pt x="31987" y="15016"/>
                  </a:cubicBezTo>
                  <a:cubicBezTo>
                    <a:pt x="31923" y="15111"/>
                    <a:pt x="31892" y="15238"/>
                    <a:pt x="31860" y="15364"/>
                  </a:cubicBezTo>
                  <a:cubicBezTo>
                    <a:pt x="31828" y="15491"/>
                    <a:pt x="31797" y="15586"/>
                    <a:pt x="31828" y="15713"/>
                  </a:cubicBezTo>
                  <a:cubicBezTo>
                    <a:pt x="31778" y="15839"/>
                    <a:pt x="31868" y="16044"/>
                    <a:pt x="31859" y="16044"/>
                  </a:cubicBezTo>
                  <a:cubicBezTo>
                    <a:pt x="31857" y="16044"/>
                    <a:pt x="31848" y="16030"/>
                    <a:pt x="31828" y="15998"/>
                  </a:cubicBezTo>
                  <a:cubicBezTo>
                    <a:pt x="31828" y="16188"/>
                    <a:pt x="31828" y="16378"/>
                    <a:pt x="31797" y="16568"/>
                  </a:cubicBezTo>
                  <a:lnTo>
                    <a:pt x="31765" y="16568"/>
                  </a:lnTo>
                  <a:cubicBezTo>
                    <a:pt x="31670" y="16853"/>
                    <a:pt x="31607" y="17138"/>
                    <a:pt x="31512" y="17455"/>
                  </a:cubicBezTo>
                  <a:cubicBezTo>
                    <a:pt x="31480" y="17613"/>
                    <a:pt x="31417" y="17771"/>
                    <a:pt x="31322" y="17898"/>
                  </a:cubicBezTo>
                  <a:cubicBezTo>
                    <a:pt x="31258" y="18056"/>
                    <a:pt x="31132" y="18183"/>
                    <a:pt x="30973" y="18278"/>
                  </a:cubicBezTo>
                  <a:cubicBezTo>
                    <a:pt x="30942" y="18373"/>
                    <a:pt x="30910" y="18500"/>
                    <a:pt x="30878" y="18595"/>
                  </a:cubicBezTo>
                  <a:cubicBezTo>
                    <a:pt x="30815" y="18721"/>
                    <a:pt x="30720" y="18816"/>
                    <a:pt x="30625" y="18943"/>
                  </a:cubicBezTo>
                  <a:lnTo>
                    <a:pt x="30467" y="18911"/>
                  </a:lnTo>
                  <a:cubicBezTo>
                    <a:pt x="30435" y="19038"/>
                    <a:pt x="30277" y="19165"/>
                    <a:pt x="30150" y="19291"/>
                  </a:cubicBezTo>
                  <a:cubicBezTo>
                    <a:pt x="30023" y="19418"/>
                    <a:pt x="29928" y="19545"/>
                    <a:pt x="29960" y="19640"/>
                  </a:cubicBezTo>
                  <a:cubicBezTo>
                    <a:pt x="29946" y="19638"/>
                    <a:pt x="29931" y="19637"/>
                    <a:pt x="29917" y="19637"/>
                  </a:cubicBezTo>
                  <a:cubicBezTo>
                    <a:pt x="29713" y="19637"/>
                    <a:pt x="29532" y="19846"/>
                    <a:pt x="29295" y="20083"/>
                  </a:cubicBezTo>
                  <a:cubicBezTo>
                    <a:pt x="29200" y="20210"/>
                    <a:pt x="29105" y="20368"/>
                    <a:pt x="28978" y="20463"/>
                  </a:cubicBezTo>
                  <a:cubicBezTo>
                    <a:pt x="28883" y="20590"/>
                    <a:pt x="28756" y="20685"/>
                    <a:pt x="28661" y="20780"/>
                  </a:cubicBezTo>
                  <a:lnTo>
                    <a:pt x="28756" y="20907"/>
                  </a:lnTo>
                  <a:cubicBezTo>
                    <a:pt x="28630" y="21002"/>
                    <a:pt x="28503" y="21097"/>
                    <a:pt x="28376" y="21223"/>
                  </a:cubicBezTo>
                  <a:cubicBezTo>
                    <a:pt x="28281" y="21350"/>
                    <a:pt x="28155" y="21477"/>
                    <a:pt x="27996" y="21635"/>
                  </a:cubicBezTo>
                  <a:lnTo>
                    <a:pt x="28060" y="21698"/>
                  </a:lnTo>
                  <a:cubicBezTo>
                    <a:pt x="27838" y="22015"/>
                    <a:pt x="27268" y="22142"/>
                    <a:pt x="26793" y="22427"/>
                  </a:cubicBezTo>
                  <a:cubicBezTo>
                    <a:pt x="26793" y="22377"/>
                    <a:pt x="26872" y="22327"/>
                    <a:pt x="26952" y="22308"/>
                  </a:cubicBezTo>
                  <a:lnTo>
                    <a:pt x="26952" y="22308"/>
                  </a:lnTo>
                  <a:cubicBezTo>
                    <a:pt x="26632" y="22358"/>
                    <a:pt x="26364" y="22565"/>
                    <a:pt x="26096" y="22743"/>
                  </a:cubicBezTo>
                  <a:cubicBezTo>
                    <a:pt x="25811" y="22965"/>
                    <a:pt x="25495" y="23123"/>
                    <a:pt x="25178" y="23187"/>
                  </a:cubicBezTo>
                  <a:cubicBezTo>
                    <a:pt x="25059" y="23275"/>
                    <a:pt x="24941" y="23281"/>
                    <a:pt x="24849" y="23308"/>
                  </a:cubicBezTo>
                  <a:lnTo>
                    <a:pt x="24849" y="23308"/>
                  </a:lnTo>
                  <a:cubicBezTo>
                    <a:pt x="24855" y="23303"/>
                    <a:pt x="24861" y="23296"/>
                    <a:pt x="24861" y="23283"/>
                  </a:cubicBezTo>
                  <a:lnTo>
                    <a:pt x="24861" y="23283"/>
                  </a:lnTo>
                  <a:cubicBezTo>
                    <a:pt x="24861" y="23313"/>
                    <a:pt x="24829" y="23313"/>
                    <a:pt x="24798" y="23313"/>
                  </a:cubicBezTo>
                  <a:cubicBezTo>
                    <a:pt x="24786" y="23313"/>
                    <a:pt x="24775" y="23314"/>
                    <a:pt x="24763" y="23316"/>
                  </a:cubicBezTo>
                  <a:lnTo>
                    <a:pt x="24763" y="23316"/>
                  </a:lnTo>
                  <a:cubicBezTo>
                    <a:pt x="24764" y="23315"/>
                    <a:pt x="24765" y="23314"/>
                    <a:pt x="24766" y="23313"/>
                  </a:cubicBezTo>
                  <a:lnTo>
                    <a:pt x="24766" y="23313"/>
                  </a:lnTo>
                  <a:cubicBezTo>
                    <a:pt x="24765" y="23314"/>
                    <a:pt x="24763" y="23315"/>
                    <a:pt x="24762" y="23316"/>
                  </a:cubicBezTo>
                  <a:lnTo>
                    <a:pt x="24762" y="23316"/>
                  </a:lnTo>
                  <a:cubicBezTo>
                    <a:pt x="24709" y="23324"/>
                    <a:pt x="24653" y="23345"/>
                    <a:pt x="24576" y="23345"/>
                  </a:cubicBezTo>
                  <a:cubicBezTo>
                    <a:pt x="24647" y="23345"/>
                    <a:pt x="24700" y="23345"/>
                    <a:pt x="24736" y="23332"/>
                  </a:cubicBezTo>
                  <a:lnTo>
                    <a:pt x="24736" y="23332"/>
                  </a:lnTo>
                  <a:cubicBezTo>
                    <a:pt x="24634" y="23389"/>
                    <a:pt x="24466" y="23449"/>
                    <a:pt x="24323" y="23535"/>
                  </a:cubicBezTo>
                  <a:lnTo>
                    <a:pt x="24228" y="23472"/>
                  </a:lnTo>
                  <a:lnTo>
                    <a:pt x="24196" y="23472"/>
                  </a:lnTo>
                  <a:cubicBezTo>
                    <a:pt x="24038" y="23503"/>
                    <a:pt x="24069" y="23567"/>
                    <a:pt x="24196" y="23598"/>
                  </a:cubicBezTo>
                  <a:cubicBezTo>
                    <a:pt x="24101" y="23630"/>
                    <a:pt x="24038" y="23662"/>
                    <a:pt x="23974" y="23725"/>
                  </a:cubicBezTo>
                  <a:cubicBezTo>
                    <a:pt x="23949" y="23710"/>
                    <a:pt x="23919" y="23703"/>
                    <a:pt x="23888" y="23703"/>
                  </a:cubicBezTo>
                  <a:cubicBezTo>
                    <a:pt x="23757" y="23703"/>
                    <a:pt x="23582" y="23810"/>
                    <a:pt x="23422" y="23810"/>
                  </a:cubicBezTo>
                  <a:cubicBezTo>
                    <a:pt x="23383" y="23810"/>
                    <a:pt x="23345" y="23804"/>
                    <a:pt x="23309" y="23788"/>
                  </a:cubicBezTo>
                  <a:cubicBezTo>
                    <a:pt x="23222" y="23905"/>
                    <a:pt x="22572" y="24048"/>
                    <a:pt x="22419" y="24169"/>
                  </a:cubicBezTo>
                  <a:lnTo>
                    <a:pt x="22419" y="24169"/>
                  </a:lnTo>
                  <a:cubicBezTo>
                    <a:pt x="22199" y="24200"/>
                    <a:pt x="22010" y="24232"/>
                    <a:pt x="21853" y="24295"/>
                  </a:cubicBezTo>
                  <a:lnTo>
                    <a:pt x="21758" y="24232"/>
                  </a:lnTo>
                  <a:cubicBezTo>
                    <a:pt x="21599" y="24295"/>
                    <a:pt x="21473" y="24358"/>
                    <a:pt x="21314" y="24422"/>
                  </a:cubicBezTo>
                  <a:cubicBezTo>
                    <a:pt x="21061" y="24390"/>
                    <a:pt x="20934" y="24390"/>
                    <a:pt x="21188" y="24295"/>
                  </a:cubicBezTo>
                  <a:lnTo>
                    <a:pt x="21188" y="24295"/>
                  </a:lnTo>
                  <a:cubicBezTo>
                    <a:pt x="20586" y="24485"/>
                    <a:pt x="20681" y="24390"/>
                    <a:pt x="20174" y="24548"/>
                  </a:cubicBezTo>
                  <a:lnTo>
                    <a:pt x="20174" y="24485"/>
                  </a:lnTo>
                  <a:cubicBezTo>
                    <a:pt x="20011" y="24512"/>
                    <a:pt x="19777" y="24587"/>
                    <a:pt x="19634" y="24587"/>
                  </a:cubicBezTo>
                  <a:cubicBezTo>
                    <a:pt x="19611" y="24587"/>
                    <a:pt x="19590" y="24585"/>
                    <a:pt x="19572" y="24580"/>
                  </a:cubicBezTo>
                  <a:cubicBezTo>
                    <a:pt x="19505" y="24570"/>
                    <a:pt x="19407" y="24567"/>
                    <a:pt x="19287" y="24567"/>
                  </a:cubicBezTo>
                  <a:cubicBezTo>
                    <a:pt x="18865" y="24567"/>
                    <a:pt x="18160" y="24613"/>
                    <a:pt x="17461" y="24613"/>
                  </a:cubicBezTo>
                  <a:cubicBezTo>
                    <a:pt x="17057" y="24613"/>
                    <a:pt x="16655" y="24598"/>
                    <a:pt x="16310" y="24548"/>
                  </a:cubicBezTo>
                  <a:lnTo>
                    <a:pt x="16310" y="24548"/>
                  </a:lnTo>
                  <a:cubicBezTo>
                    <a:pt x="16354" y="24585"/>
                    <a:pt x="16351" y="24598"/>
                    <a:pt x="16320" y="24598"/>
                  </a:cubicBezTo>
                  <a:cubicBezTo>
                    <a:pt x="16241" y="24598"/>
                    <a:pt x="15981" y="24515"/>
                    <a:pt x="15836" y="24515"/>
                  </a:cubicBezTo>
                  <a:cubicBezTo>
                    <a:pt x="15788" y="24515"/>
                    <a:pt x="15753" y="24524"/>
                    <a:pt x="15740" y="24548"/>
                  </a:cubicBezTo>
                  <a:cubicBezTo>
                    <a:pt x="15677" y="24517"/>
                    <a:pt x="15519" y="24485"/>
                    <a:pt x="15709" y="24453"/>
                  </a:cubicBezTo>
                  <a:cubicBezTo>
                    <a:pt x="15270" y="24453"/>
                    <a:pt x="15000" y="24360"/>
                    <a:pt x="14726" y="24360"/>
                  </a:cubicBezTo>
                  <a:cubicBezTo>
                    <a:pt x="14644" y="24360"/>
                    <a:pt x="14561" y="24368"/>
                    <a:pt x="14474" y="24390"/>
                  </a:cubicBezTo>
                  <a:cubicBezTo>
                    <a:pt x="14410" y="24327"/>
                    <a:pt x="14600" y="24327"/>
                    <a:pt x="14537" y="24295"/>
                  </a:cubicBezTo>
                  <a:cubicBezTo>
                    <a:pt x="14516" y="24295"/>
                    <a:pt x="14438" y="24309"/>
                    <a:pt x="14380" y="24309"/>
                  </a:cubicBezTo>
                  <a:cubicBezTo>
                    <a:pt x="14351" y="24309"/>
                    <a:pt x="14326" y="24306"/>
                    <a:pt x="14315" y="24295"/>
                  </a:cubicBezTo>
                  <a:cubicBezTo>
                    <a:pt x="14252" y="24263"/>
                    <a:pt x="14379" y="24263"/>
                    <a:pt x="14474" y="24263"/>
                  </a:cubicBezTo>
                  <a:cubicBezTo>
                    <a:pt x="14338" y="24241"/>
                    <a:pt x="14230" y="24231"/>
                    <a:pt x="14145" y="24231"/>
                  </a:cubicBezTo>
                  <a:cubicBezTo>
                    <a:pt x="13873" y="24231"/>
                    <a:pt x="13825" y="24333"/>
                    <a:pt x="13777" y="24453"/>
                  </a:cubicBezTo>
                  <a:cubicBezTo>
                    <a:pt x="13610" y="24379"/>
                    <a:pt x="13487" y="24349"/>
                    <a:pt x="13368" y="24349"/>
                  </a:cubicBezTo>
                  <a:cubicBezTo>
                    <a:pt x="13285" y="24349"/>
                    <a:pt x="13204" y="24364"/>
                    <a:pt x="13112" y="24390"/>
                  </a:cubicBezTo>
                  <a:cubicBezTo>
                    <a:pt x="13039" y="24342"/>
                    <a:pt x="12929" y="24274"/>
                    <a:pt x="13053" y="24274"/>
                  </a:cubicBezTo>
                  <a:cubicBezTo>
                    <a:pt x="13091" y="24274"/>
                    <a:pt x="13150" y="24280"/>
                    <a:pt x="13239" y="24295"/>
                  </a:cubicBezTo>
                  <a:cubicBezTo>
                    <a:pt x="13112" y="24263"/>
                    <a:pt x="12827" y="24200"/>
                    <a:pt x="12542" y="24137"/>
                  </a:cubicBezTo>
                  <a:cubicBezTo>
                    <a:pt x="12366" y="24098"/>
                    <a:pt x="12202" y="24071"/>
                    <a:pt x="12095" y="24071"/>
                  </a:cubicBezTo>
                  <a:cubicBezTo>
                    <a:pt x="12028" y="24071"/>
                    <a:pt x="11984" y="24081"/>
                    <a:pt x="11972" y="24105"/>
                  </a:cubicBezTo>
                  <a:cubicBezTo>
                    <a:pt x="11908" y="24073"/>
                    <a:pt x="11718" y="24042"/>
                    <a:pt x="11655" y="24042"/>
                  </a:cubicBezTo>
                  <a:cubicBezTo>
                    <a:pt x="11212" y="23915"/>
                    <a:pt x="11180" y="23915"/>
                    <a:pt x="10768" y="23788"/>
                  </a:cubicBezTo>
                  <a:lnTo>
                    <a:pt x="10768" y="23788"/>
                  </a:lnTo>
                  <a:lnTo>
                    <a:pt x="10863" y="23852"/>
                  </a:lnTo>
                  <a:cubicBezTo>
                    <a:pt x="10811" y="23882"/>
                    <a:pt x="10764" y="23894"/>
                    <a:pt x="10718" y="23894"/>
                  </a:cubicBezTo>
                  <a:cubicBezTo>
                    <a:pt x="10569" y="23894"/>
                    <a:pt x="10433" y="23766"/>
                    <a:pt x="10167" y="23693"/>
                  </a:cubicBezTo>
                  <a:lnTo>
                    <a:pt x="10167" y="23662"/>
                  </a:lnTo>
                  <a:cubicBezTo>
                    <a:pt x="9818" y="23440"/>
                    <a:pt x="9755" y="23440"/>
                    <a:pt x="9660" y="23408"/>
                  </a:cubicBezTo>
                  <a:cubicBezTo>
                    <a:pt x="9565" y="23408"/>
                    <a:pt x="9470" y="23377"/>
                    <a:pt x="9153" y="23123"/>
                  </a:cubicBezTo>
                  <a:lnTo>
                    <a:pt x="9153" y="23250"/>
                  </a:lnTo>
                  <a:cubicBezTo>
                    <a:pt x="9123" y="23290"/>
                    <a:pt x="9087" y="23308"/>
                    <a:pt x="9047" y="23308"/>
                  </a:cubicBezTo>
                  <a:cubicBezTo>
                    <a:pt x="8959" y="23308"/>
                    <a:pt x="8850" y="23222"/>
                    <a:pt x="8742" y="23092"/>
                  </a:cubicBezTo>
                  <a:cubicBezTo>
                    <a:pt x="8552" y="22933"/>
                    <a:pt x="8362" y="22712"/>
                    <a:pt x="8140" y="22648"/>
                  </a:cubicBezTo>
                  <a:lnTo>
                    <a:pt x="8140" y="22648"/>
                  </a:lnTo>
                  <a:cubicBezTo>
                    <a:pt x="8172" y="22712"/>
                    <a:pt x="8203" y="22775"/>
                    <a:pt x="8235" y="22807"/>
                  </a:cubicBezTo>
                  <a:cubicBezTo>
                    <a:pt x="7950" y="22775"/>
                    <a:pt x="7855" y="22078"/>
                    <a:pt x="7665" y="21888"/>
                  </a:cubicBezTo>
                  <a:cubicBezTo>
                    <a:pt x="7659" y="21882"/>
                    <a:pt x="7659" y="21880"/>
                    <a:pt x="7663" y="21880"/>
                  </a:cubicBezTo>
                  <a:cubicBezTo>
                    <a:pt x="7680" y="21880"/>
                    <a:pt x="7778" y="21926"/>
                    <a:pt x="7855" y="21952"/>
                  </a:cubicBezTo>
                  <a:cubicBezTo>
                    <a:pt x="7723" y="21780"/>
                    <a:pt x="7657" y="21727"/>
                    <a:pt x="7613" y="21727"/>
                  </a:cubicBezTo>
                  <a:cubicBezTo>
                    <a:pt x="7545" y="21727"/>
                    <a:pt x="7534" y="21856"/>
                    <a:pt x="7422" y="21856"/>
                  </a:cubicBezTo>
                  <a:cubicBezTo>
                    <a:pt x="7381" y="21856"/>
                    <a:pt x="7328" y="21839"/>
                    <a:pt x="7253" y="21793"/>
                  </a:cubicBezTo>
                  <a:cubicBezTo>
                    <a:pt x="7253" y="21667"/>
                    <a:pt x="7506" y="21635"/>
                    <a:pt x="7253" y="21445"/>
                  </a:cubicBezTo>
                  <a:cubicBezTo>
                    <a:pt x="7190" y="21255"/>
                    <a:pt x="6303" y="21128"/>
                    <a:pt x="6113" y="20653"/>
                  </a:cubicBezTo>
                  <a:lnTo>
                    <a:pt x="6113" y="20653"/>
                  </a:lnTo>
                  <a:cubicBezTo>
                    <a:pt x="6137" y="20749"/>
                    <a:pt x="6143" y="20845"/>
                    <a:pt x="6048" y="20845"/>
                  </a:cubicBezTo>
                  <a:cubicBezTo>
                    <a:pt x="6018" y="20845"/>
                    <a:pt x="5977" y="20835"/>
                    <a:pt x="5923" y="20812"/>
                  </a:cubicBezTo>
                  <a:cubicBezTo>
                    <a:pt x="5670" y="20590"/>
                    <a:pt x="5543" y="19893"/>
                    <a:pt x="5100" y="19861"/>
                  </a:cubicBezTo>
                  <a:cubicBezTo>
                    <a:pt x="5100" y="19830"/>
                    <a:pt x="5100" y="19798"/>
                    <a:pt x="5131" y="19766"/>
                  </a:cubicBezTo>
                  <a:cubicBezTo>
                    <a:pt x="5005" y="19703"/>
                    <a:pt x="4846" y="19545"/>
                    <a:pt x="4688" y="19418"/>
                  </a:cubicBezTo>
                  <a:cubicBezTo>
                    <a:pt x="4530" y="19291"/>
                    <a:pt x="4371" y="19196"/>
                    <a:pt x="4245" y="19165"/>
                  </a:cubicBezTo>
                  <a:cubicBezTo>
                    <a:pt x="4435" y="18880"/>
                    <a:pt x="4118" y="18595"/>
                    <a:pt x="3865" y="18310"/>
                  </a:cubicBezTo>
                  <a:cubicBezTo>
                    <a:pt x="3738" y="18183"/>
                    <a:pt x="3580" y="18056"/>
                    <a:pt x="3516" y="17930"/>
                  </a:cubicBezTo>
                  <a:cubicBezTo>
                    <a:pt x="3453" y="17803"/>
                    <a:pt x="3453" y="17708"/>
                    <a:pt x="3611" y="17645"/>
                  </a:cubicBezTo>
                  <a:cubicBezTo>
                    <a:pt x="3453" y="17391"/>
                    <a:pt x="3326" y="17170"/>
                    <a:pt x="3199" y="16916"/>
                  </a:cubicBezTo>
                  <a:lnTo>
                    <a:pt x="3263" y="16916"/>
                  </a:lnTo>
                  <a:cubicBezTo>
                    <a:pt x="3104" y="16441"/>
                    <a:pt x="2914" y="16346"/>
                    <a:pt x="2693" y="16220"/>
                  </a:cubicBezTo>
                  <a:cubicBezTo>
                    <a:pt x="2693" y="16156"/>
                    <a:pt x="2717" y="16140"/>
                    <a:pt x="2744" y="16140"/>
                  </a:cubicBezTo>
                  <a:cubicBezTo>
                    <a:pt x="2772" y="16140"/>
                    <a:pt x="2804" y="16156"/>
                    <a:pt x="2819" y="16156"/>
                  </a:cubicBezTo>
                  <a:cubicBezTo>
                    <a:pt x="2661" y="15396"/>
                    <a:pt x="2629" y="15364"/>
                    <a:pt x="2186" y="14794"/>
                  </a:cubicBezTo>
                  <a:lnTo>
                    <a:pt x="2376" y="14699"/>
                  </a:lnTo>
                  <a:cubicBezTo>
                    <a:pt x="2281" y="14636"/>
                    <a:pt x="2313" y="14351"/>
                    <a:pt x="2313" y="14003"/>
                  </a:cubicBezTo>
                  <a:cubicBezTo>
                    <a:pt x="2313" y="13813"/>
                    <a:pt x="2344" y="13623"/>
                    <a:pt x="2344" y="13464"/>
                  </a:cubicBezTo>
                  <a:cubicBezTo>
                    <a:pt x="2344" y="13369"/>
                    <a:pt x="2313" y="13274"/>
                    <a:pt x="2281" y="13179"/>
                  </a:cubicBezTo>
                  <a:cubicBezTo>
                    <a:pt x="2281" y="13084"/>
                    <a:pt x="2249" y="12989"/>
                    <a:pt x="2218" y="12894"/>
                  </a:cubicBezTo>
                  <a:cubicBezTo>
                    <a:pt x="2249" y="12894"/>
                    <a:pt x="2281" y="12926"/>
                    <a:pt x="2313" y="12989"/>
                  </a:cubicBezTo>
                  <a:cubicBezTo>
                    <a:pt x="2186" y="12578"/>
                    <a:pt x="2344" y="12103"/>
                    <a:pt x="2471" y="11691"/>
                  </a:cubicBezTo>
                  <a:cubicBezTo>
                    <a:pt x="2534" y="11501"/>
                    <a:pt x="2566" y="11311"/>
                    <a:pt x="2566" y="11153"/>
                  </a:cubicBezTo>
                  <a:cubicBezTo>
                    <a:pt x="2566" y="10994"/>
                    <a:pt x="2503" y="10868"/>
                    <a:pt x="2313" y="10741"/>
                  </a:cubicBezTo>
                  <a:cubicBezTo>
                    <a:pt x="2281" y="10551"/>
                    <a:pt x="2218" y="10361"/>
                    <a:pt x="2218" y="10171"/>
                  </a:cubicBezTo>
                  <a:cubicBezTo>
                    <a:pt x="2152" y="10376"/>
                    <a:pt x="2098" y="10444"/>
                    <a:pt x="2048" y="10444"/>
                  </a:cubicBezTo>
                  <a:cubicBezTo>
                    <a:pt x="1951" y="10444"/>
                    <a:pt x="1872" y="10187"/>
                    <a:pt x="1761" y="10187"/>
                  </a:cubicBezTo>
                  <a:cubicBezTo>
                    <a:pt x="1736" y="10187"/>
                    <a:pt x="1709" y="10201"/>
                    <a:pt x="1679" y="10234"/>
                  </a:cubicBezTo>
                  <a:cubicBezTo>
                    <a:pt x="1702" y="10035"/>
                    <a:pt x="1909" y="9789"/>
                    <a:pt x="2022" y="9789"/>
                  </a:cubicBezTo>
                  <a:cubicBezTo>
                    <a:pt x="2070" y="9789"/>
                    <a:pt x="2101" y="9835"/>
                    <a:pt x="2091" y="9949"/>
                  </a:cubicBezTo>
                  <a:lnTo>
                    <a:pt x="2028" y="9981"/>
                  </a:lnTo>
                  <a:cubicBezTo>
                    <a:pt x="2066" y="10006"/>
                    <a:pt x="2101" y="10018"/>
                    <a:pt x="2132" y="10018"/>
                  </a:cubicBezTo>
                  <a:cubicBezTo>
                    <a:pt x="2255" y="10018"/>
                    <a:pt x="2326" y="9841"/>
                    <a:pt x="2376" y="9664"/>
                  </a:cubicBezTo>
                  <a:cubicBezTo>
                    <a:pt x="2489" y="9494"/>
                    <a:pt x="2552" y="9274"/>
                    <a:pt x="2677" y="9274"/>
                  </a:cubicBezTo>
                  <a:cubicBezTo>
                    <a:pt x="2692" y="9274"/>
                    <a:pt x="2708" y="9277"/>
                    <a:pt x="2724" y="9284"/>
                  </a:cubicBezTo>
                  <a:cubicBezTo>
                    <a:pt x="2819" y="8967"/>
                    <a:pt x="2978" y="8651"/>
                    <a:pt x="3136" y="8366"/>
                  </a:cubicBezTo>
                  <a:cubicBezTo>
                    <a:pt x="3231" y="8207"/>
                    <a:pt x="3326" y="8081"/>
                    <a:pt x="3421" y="7922"/>
                  </a:cubicBezTo>
                  <a:cubicBezTo>
                    <a:pt x="3485" y="7796"/>
                    <a:pt x="3580" y="7669"/>
                    <a:pt x="3706" y="7542"/>
                  </a:cubicBezTo>
                  <a:cubicBezTo>
                    <a:pt x="3801" y="7384"/>
                    <a:pt x="3896" y="7257"/>
                    <a:pt x="3991" y="7131"/>
                  </a:cubicBezTo>
                  <a:cubicBezTo>
                    <a:pt x="4086" y="7004"/>
                    <a:pt x="4213" y="6877"/>
                    <a:pt x="4340" y="6751"/>
                  </a:cubicBezTo>
                  <a:cubicBezTo>
                    <a:pt x="4435" y="6624"/>
                    <a:pt x="4530" y="6497"/>
                    <a:pt x="4656" y="6402"/>
                  </a:cubicBezTo>
                  <a:cubicBezTo>
                    <a:pt x="4751" y="6276"/>
                    <a:pt x="4878" y="6149"/>
                    <a:pt x="4973" y="6022"/>
                  </a:cubicBezTo>
                  <a:lnTo>
                    <a:pt x="4625" y="5927"/>
                  </a:lnTo>
                  <a:lnTo>
                    <a:pt x="4941" y="5579"/>
                  </a:lnTo>
                  <a:cubicBezTo>
                    <a:pt x="4961" y="5575"/>
                    <a:pt x="4980" y="5573"/>
                    <a:pt x="4998" y="5573"/>
                  </a:cubicBezTo>
                  <a:cubicBezTo>
                    <a:pt x="5126" y="5573"/>
                    <a:pt x="5203" y="5673"/>
                    <a:pt x="5036" y="5895"/>
                  </a:cubicBezTo>
                  <a:cubicBezTo>
                    <a:pt x="5258" y="5895"/>
                    <a:pt x="5258" y="5357"/>
                    <a:pt x="5226" y="5325"/>
                  </a:cubicBezTo>
                  <a:cubicBezTo>
                    <a:pt x="5328" y="5259"/>
                    <a:pt x="5395" y="5233"/>
                    <a:pt x="5437" y="5233"/>
                  </a:cubicBezTo>
                  <a:cubicBezTo>
                    <a:pt x="5600" y="5233"/>
                    <a:pt x="5394" y="5625"/>
                    <a:pt x="5428" y="5625"/>
                  </a:cubicBezTo>
                  <a:cubicBezTo>
                    <a:pt x="5432" y="5625"/>
                    <a:pt x="5438" y="5620"/>
                    <a:pt x="5448" y="5610"/>
                  </a:cubicBezTo>
                  <a:lnTo>
                    <a:pt x="5638" y="5420"/>
                  </a:lnTo>
                  <a:lnTo>
                    <a:pt x="5575" y="5452"/>
                  </a:lnTo>
                  <a:cubicBezTo>
                    <a:pt x="5638" y="5199"/>
                    <a:pt x="5543" y="5072"/>
                    <a:pt x="5828" y="4819"/>
                  </a:cubicBezTo>
                  <a:cubicBezTo>
                    <a:pt x="5885" y="4786"/>
                    <a:pt x="5927" y="4775"/>
                    <a:pt x="5960" y="4775"/>
                  </a:cubicBezTo>
                  <a:cubicBezTo>
                    <a:pt x="6046" y="4775"/>
                    <a:pt x="6069" y="4854"/>
                    <a:pt x="6124" y="4854"/>
                  </a:cubicBezTo>
                  <a:cubicBezTo>
                    <a:pt x="6130" y="4854"/>
                    <a:pt x="6137" y="4853"/>
                    <a:pt x="6145" y="4850"/>
                  </a:cubicBezTo>
                  <a:cubicBezTo>
                    <a:pt x="6145" y="4850"/>
                    <a:pt x="6176" y="4850"/>
                    <a:pt x="6240" y="4755"/>
                  </a:cubicBezTo>
                  <a:lnTo>
                    <a:pt x="6715" y="4407"/>
                  </a:lnTo>
                  <a:lnTo>
                    <a:pt x="6366" y="4344"/>
                  </a:lnTo>
                  <a:cubicBezTo>
                    <a:pt x="6491" y="4095"/>
                    <a:pt x="6798" y="4029"/>
                    <a:pt x="6451" y="3967"/>
                  </a:cubicBezTo>
                  <a:lnTo>
                    <a:pt x="6451" y="3967"/>
                  </a:lnTo>
                  <a:cubicBezTo>
                    <a:pt x="6472" y="3970"/>
                    <a:pt x="6494" y="3972"/>
                    <a:pt x="6517" y="3972"/>
                  </a:cubicBezTo>
                  <a:cubicBezTo>
                    <a:pt x="6655" y="3972"/>
                    <a:pt x="6812" y="3915"/>
                    <a:pt x="6968" y="3837"/>
                  </a:cubicBezTo>
                  <a:cubicBezTo>
                    <a:pt x="7158" y="3742"/>
                    <a:pt x="7411" y="3615"/>
                    <a:pt x="7633" y="3457"/>
                  </a:cubicBezTo>
                  <a:cubicBezTo>
                    <a:pt x="8045" y="3172"/>
                    <a:pt x="8488" y="2950"/>
                    <a:pt x="8647" y="2950"/>
                  </a:cubicBezTo>
                  <a:cubicBezTo>
                    <a:pt x="8773" y="2792"/>
                    <a:pt x="8900" y="2665"/>
                    <a:pt x="9058" y="2570"/>
                  </a:cubicBezTo>
                  <a:cubicBezTo>
                    <a:pt x="9248" y="2475"/>
                    <a:pt x="9438" y="2412"/>
                    <a:pt x="9628" y="2317"/>
                  </a:cubicBezTo>
                  <a:cubicBezTo>
                    <a:pt x="9533" y="2317"/>
                    <a:pt x="9375" y="2127"/>
                    <a:pt x="9755" y="2000"/>
                  </a:cubicBezTo>
                  <a:cubicBezTo>
                    <a:pt x="9755" y="2169"/>
                    <a:pt x="9839" y="2225"/>
                    <a:pt x="9961" y="2225"/>
                  </a:cubicBezTo>
                  <a:cubicBezTo>
                    <a:pt x="10022" y="2225"/>
                    <a:pt x="10093" y="2211"/>
                    <a:pt x="10167" y="2190"/>
                  </a:cubicBezTo>
                  <a:cubicBezTo>
                    <a:pt x="10305" y="2173"/>
                    <a:pt x="10453" y="2146"/>
                    <a:pt x="10590" y="2146"/>
                  </a:cubicBezTo>
                  <a:cubicBezTo>
                    <a:pt x="10688" y="2146"/>
                    <a:pt x="10780" y="2160"/>
                    <a:pt x="10858" y="2200"/>
                  </a:cubicBezTo>
                  <a:lnTo>
                    <a:pt x="10858" y="2200"/>
                  </a:lnTo>
                  <a:cubicBezTo>
                    <a:pt x="10665" y="2044"/>
                    <a:pt x="11886" y="1833"/>
                    <a:pt x="11402" y="1652"/>
                  </a:cubicBezTo>
                  <a:cubicBezTo>
                    <a:pt x="11445" y="1644"/>
                    <a:pt x="11478" y="1641"/>
                    <a:pt x="11504" y="1641"/>
                  </a:cubicBezTo>
                  <a:cubicBezTo>
                    <a:pt x="11689" y="1641"/>
                    <a:pt x="11500" y="1818"/>
                    <a:pt x="11750" y="1874"/>
                  </a:cubicBezTo>
                  <a:cubicBezTo>
                    <a:pt x="12447" y="1494"/>
                    <a:pt x="13397" y="1589"/>
                    <a:pt x="14315" y="1430"/>
                  </a:cubicBezTo>
                  <a:cubicBezTo>
                    <a:pt x="14347" y="1367"/>
                    <a:pt x="14157" y="1304"/>
                    <a:pt x="14379" y="1209"/>
                  </a:cubicBezTo>
                  <a:lnTo>
                    <a:pt x="14885" y="1430"/>
                  </a:lnTo>
                  <a:cubicBezTo>
                    <a:pt x="15035" y="1380"/>
                    <a:pt x="15047" y="1193"/>
                    <a:pt x="15216" y="1193"/>
                  </a:cubicBezTo>
                  <a:cubicBezTo>
                    <a:pt x="15261" y="1193"/>
                    <a:pt x="15318" y="1207"/>
                    <a:pt x="15392" y="1240"/>
                  </a:cubicBezTo>
                  <a:cubicBezTo>
                    <a:pt x="15329" y="1209"/>
                    <a:pt x="15265" y="1145"/>
                    <a:pt x="15392" y="1145"/>
                  </a:cubicBezTo>
                  <a:cubicBezTo>
                    <a:pt x="15867" y="1177"/>
                    <a:pt x="16342" y="1177"/>
                    <a:pt x="16817" y="1177"/>
                  </a:cubicBezTo>
                  <a:cubicBezTo>
                    <a:pt x="17039" y="1177"/>
                    <a:pt x="17292" y="1177"/>
                    <a:pt x="17546" y="1209"/>
                  </a:cubicBezTo>
                  <a:lnTo>
                    <a:pt x="18274" y="1209"/>
                  </a:lnTo>
                  <a:cubicBezTo>
                    <a:pt x="19224" y="1272"/>
                    <a:pt x="20206" y="1430"/>
                    <a:pt x="21124" y="1715"/>
                  </a:cubicBezTo>
                  <a:cubicBezTo>
                    <a:pt x="20998" y="1668"/>
                    <a:pt x="20974" y="1652"/>
                    <a:pt x="21009" y="1652"/>
                  </a:cubicBezTo>
                  <a:cubicBezTo>
                    <a:pt x="21045" y="1652"/>
                    <a:pt x="21140" y="1668"/>
                    <a:pt x="21251" y="1684"/>
                  </a:cubicBezTo>
                  <a:cubicBezTo>
                    <a:pt x="21124" y="1652"/>
                    <a:pt x="21251" y="1652"/>
                    <a:pt x="21251" y="1620"/>
                  </a:cubicBezTo>
                  <a:cubicBezTo>
                    <a:pt x="21504" y="1715"/>
                    <a:pt x="21758" y="1779"/>
                    <a:pt x="22011" y="1842"/>
                  </a:cubicBezTo>
                  <a:cubicBezTo>
                    <a:pt x="22169" y="1842"/>
                    <a:pt x="22866" y="2064"/>
                    <a:pt x="22961" y="2064"/>
                  </a:cubicBezTo>
                  <a:lnTo>
                    <a:pt x="22708" y="2000"/>
                  </a:lnTo>
                  <a:cubicBezTo>
                    <a:pt x="22866" y="2000"/>
                    <a:pt x="22771" y="1969"/>
                    <a:pt x="22644" y="1874"/>
                  </a:cubicBezTo>
                  <a:cubicBezTo>
                    <a:pt x="22486" y="1810"/>
                    <a:pt x="22328" y="1684"/>
                    <a:pt x="22359" y="1652"/>
                  </a:cubicBezTo>
                  <a:cubicBezTo>
                    <a:pt x="22264" y="1652"/>
                    <a:pt x="22169" y="1620"/>
                    <a:pt x="22043" y="1557"/>
                  </a:cubicBezTo>
                  <a:cubicBezTo>
                    <a:pt x="21916" y="1525"/>
                    <a:pt x="21789" y="1462"/>
                    <a:pt x="21663" y="1399"/>
                  </a:cubicBezTo>
                  <a:cubicBezTo>
                    <a:pt x="21409" y="1304"/>
                    <a:pt x="21124" y="1145"/>
                    <a:pt x="20776" y="1145"/>
                  </a:cubicBezTo>
                  <a:cubicBezTo>
                    <a:pt x="20712" y="1113"/>
                    <a:pt x="20744" y="1113"/>
                    <a:pt x="20784" y="1113"/>
                  </a:cubicBezTo>
                  <a:cubicBezTo>
                    <a:pt x="20823" y="1113"/>
                    <a:pt x="20871" y="1113"/>
                    <a:pt x="20839" y="1082"/>
                  </a:cubicBezTo>
                  <a:cubicBezTo>
                    <a:pt x="20681" y="1082"/>
                    <a:pt x="20491" y="1050"/>
                    <a:pt x="20142" y="955"/>
                  </a:cubicBezTo>
                  <a:lnTo>
                    <a:pt x="20174" y="923"/>
                  </a:lnTo>
                  <a:cubicBezTo>
                    <a:pt x="19699" y="828"/>
                    <a:pt x="19351" y="702"/>
                    <a:pt x="18971" y="638"/>
                  </a:cubicBezTo>
                  <a:cubicBezTo>
                    <a:pt x="18781" y="575"/>
                    <a:pt x="18591" y="543"/>
                    <a:pt x="18369" y="480"/>
                  </a:cubicBezTo>
                  <a:cubicBezTo>
                    <a:pt x="18274" y="448"/>
                    <a:pt x="18147" y="417"/>
                    <a:pt x="18021" y="385"/>
                  </a:cubicBezTo>
                  <a:cubicBezTo>
                    <a:pt x="17926" y="353"/>
                    <a:pt x="17767" y="353"/>
                    <a:pt x="17641" y="322"/>
                  </a:cubicBezTo>
                  <a:lnTo>
                    <a:pt x="17641" y="322"/>
                  </a:lnTo>
                  <a:lnTo>
                    <a:pt x="17704" y="417"/>
                  </a:lnTo>
                  <a:cubicBezTo>
                    <a:pt x="17482" y="385"/>
                    <a:pt x="17419" y="353"/>
                    <a:pt x="17292" y="290"/>
                  </a:cubicBezTo>
                  <a:lnTo>
                    <a:pt x="17292" y="290"/>
                  </a:lnTo>
                  <a:cubicBezTo>
                    <a:pt x="17007" y="448"/>
                    <a:pt x="17989" y="385"/>
                    <a:pt x="17736" y="543"/>
                  </a:cubicBezTo>
                  <a:cubicBezTo>
                    <a:pt x="17577" y="417"/>
                    <a:pt x="17134" y="353"/>
                    <a:pt x="16722" y="322"/>
                  </a:cubicBezTo>
                  <a:cubicBezTo>
                    <a:pt x="16279" y="290"/>
                    <a:pt x="15899" y="258"/>
                    <a:pt x="15772" y="100"/>
                  </a:cubicBezTo>
                  <a:cubicBezTo>
                    <a:pt x="15743" y="98"/>
                    <a:pt x="15719" y="97"/>
                    <a:pt x="15699" y="97"/>
                  </a:cubicBezTo>
                  <a:cubicBezTo>
                    <a:pt x="15485" y="97"/>
                    <a:pt x="15804" y="230"/>
                    <a:pt x="15567" y="230"/>
                  </a:cubicBezTo>
                  <a:cubicBezTo>
                    <a:pt x="15545" y="230"/>
                    <a:pt x="15519" y="229"/>
                    <a:pt x="15487" y="227"/>
                  </a:cubicBezTo>
                  <a:lnTo>
                    <a:pt x="15392" y="163"/>
                  </a:lnTo>
                  <a:lnTo>
                    <a:pt x="15297" y="258"/>
                  </a:lnTo>
                  <a:cubicBezTo>
                    <a:pt x="15044" y="227"/>
                    <a:pt x="14917" y="132"/>
                    <a:pt x="14917" y="68"/>
                  </a:cubicBezTo>
                  <a:cubicBezTo>
                    <a:pt x="14980" y="68"/>
                    <a:pt x="15075" y="37"/>
                    <a:pt x="15139" y="37"/>
                  </a:cubicBezTo>
                  <a:cubicBezTo>
                    <a:pt x="15049" y="10"/>
                    <a:pt x="14937" y="1"/>
                    <a:pt x="14819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9" name="Google Shape;2594;p30">
              <a:extLst>
                <a:ext uri="{FF2B5EF4-FFF2-40B4-BE49-F238E27FC236}">
                  <a16:creationId xmlns:a16="http://schemas.microsoft.com/office/drawing/2014/main" xmlns="" id="{2324E028-00F8-BB54-EEC1-4052F2946FF3}"/>
                </a:ext>
              </a:extLst>
            </p:cNvPr>
            <p:cNvSpPr/>
            <p:nvPr/>
          </p:nvSpPr>
          <p:spPr>
            <a:xfrm>
              <a:off x="5220241" y="1715000"/>
              <a:ext cx="3142" cy="1080"/>
            </a:xfrm>
            <a:custGeom>
              <a:avLst/>
              <a:gdLst/>
              <a:ahLst/>
              <a:cxnLst/>
              <a:rect l="l" t="t" r="r" b="b"/>
              <a:pathLst>
                <a:path w="96" h="33" extrusionOk="0">
                  <a:moveTo>
                    <a:pt x="64" y="0"/>
                  </a:moveTo>
                  <a:cubicBezTo>
                    <a:pt x="5" y="0"/>
                    <a:pt x="1" y="0"/>
                    <a:pt x="74" y="25"/>
                  </a:cubicBezTo>
                  <a:lnTo>
                    <a:pt x="74" y="25"/>
                  </a:lnTo>
                  <a:cubicBezTo>
                    <a:pt x="64" y="16"/>
                    <a:pt x="64" y="0"/>
                    <a:pt x="64" y="0"/>
                  </a:cubicBezTo>
                  <a:close/>
                  <a:moveTo>
                    <a:pt x="74" y="25"/>
                  </a:moveTo>
                  <a:cubicBezTo>
                    <a:pt x="79" y="29"/>
                    <a:pt x="86" y="32"/>
                    <a:pt x="95" y="32"/>
                  </a:cubicBezTo>
                  <a:cubicBezTo>
                    <a:pt x="88" y="30"/>
                    <a:pt x="81" y="27"/>
                    <a:pt x="74" y="25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0" name="Google Shape;2595;p30">
              <a:extLst>
                <a:ext uri="{FF2B5EF4-FFF2-40B4-BE49-F238E27FC236}">
                  <a16:creationId xmlns:a16="http://schemas.microsoft.com/office/drawing/2014/main" xmlns="" id="{A5B2013A-C599-3B5E-A261-BC14955F1B7E}"/>
                </a:ext>
              </a:extLst>
            </p:cNvPr>
            <p:cNvSpPr/>
            <p:nvPr/>
          </p:nvSpPr>
          <p:spPr>
            <a:xfrm>
              <a:off x="4807748" y="1389586"/>
              <a:ext cx="1080" cy="1080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" y="0"/>
                  </a:moveTo>
                  <a:lnTo>
                    <a:pt x="33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1" name="Google Shape;2596;p30">
              <a:extLst>
                <a:ext uri="{FF2B5EF4-FFF2-40B4-BE49-F238E27FC236}">
                  <a16:creationId xmlns:a16="http://schemas.microsoft.com/office/drawing/2014/main" xmlns="" id="{4D722414-3CC1-474D-1A49-5A1131B9281E}"/>
                </a:ext>
              </a:extLst>
            </p:cNvPr>
            <p:cNvSpPr/>
            <p:nvPr/>
          </p:nvSpPr>
          <p:spPr>
            <a:xfrm>
              <a:off x="5762258" y="1617579"/>
              <a:ext cx="7265" cy="2716"/>
            </a:xfrm>
            <a:custGeom>
              <a:avLst/>
              <a:gdLst/>
              <a:ahLst/>
              <a:cxnLst/>
              <a:rect l="l" t="t" r="r" b="b"/>
              <a:pathLst>
                <a:path w="222" h="83" extrusionOk="0">
                  <a:moveTo>
                    <a:pt x="222" y="1"/>
                  </a:moveTo>
                  <a:lnTo>
                    <a:pt x="222" y="1"/>
                  </a:lnTo>
                  <a:cubicBezTo>
                    <a:pt x="127" y="32"/>
                    <a:pt x="64" y="64"/>
                    <a:pt x="0" y="64"/>
                  </a:cubicBezTo>
                  <a:cubicBezTo>
                    <a:pt x="12" y="76"/>
                    <a:pt x="28" y="83"/>
                    <a:pt x="49" y="83"/>
                  </a:cubicBezTo>
                  <a:cubicBezTo>
                    <a:pt x="87" y="83"/>
                    <a:pt x="142" y="61"/>
                    <a:pt x="222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2" name="Google Shape;2597;p30">
              <a:extLst>
                <a:ext uri="{FF2B5EF4-FFF2-40B4-BE49-F238E27FC236}">
                  <a16:creationId xmlns:a16="http://schemas.microsoft.com/office/drawing/2014/main" xmlns="" id="{7EB22F96-502D-9AFA-579A-24CC49B8AEFF}"/>
                </a:ext>
              </a:extLst>
            </p:cNvPr>
            <p:cNvSpPr/>
            <p:nvPr/>
          </p:nvSpPr>
          <p:spPr>
            <a:xfrm>
              <a:off x="5828591" y="1313927"/>
              <a:ext cx="4156" cy="9359"/>
            </a:xfrm>
            <a:custGeom>
              <a:avLst/>
              <a:gdLst/>
              <a:ahLst/>
              <a:cxnLst/>
              <a:rect l="l" t="t" r="r" b="b"/>
              <a:pathLst>
                <a:path w="127" h="286" extrusionOk="0">
                  <a:moveTo>
                    <a:pt x="0" y="1"/>
                  </a:moveTo>
                  <a:lnTo>
                    <a:pt x="0" y="1"/>
                  </a:lnTo>
                  <a:cubicBezTo>
                    <a:pt x="32" y="96"/>
                    <a:pt x="95" y="191"/>
                    <a:pt x="127" y="286"/>
                  </a:cubicBezTo>
                  <a:cubicBezTo>
                    <a:pt x="95" y="159"/>
                    <a:pt x="95" y="96"/>
                    <a:pt x="127" y="32"/>
                  </a:cubicBezTo>
                  <a:cubicBezTo>
                    <a:pt x="90" y="32"/>
                    <a:pt x="65" y="53"/>
                    <a:pt x="43" y="53"/>
                  </a:cubicBezTo>
                  <a:cubicBezTo>
                    <a:pt x="27" y="53"/>
                    <a:pt x="14" y="41"/>
                    <a:pt x="0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3" name="Google Shape;2598;p30">
              <a:extLst>
                <a:ext uri="{FF2B5EF4-FFF2-40B4-BE49-F238E27FC236}">
                  <a16:creationId xmlns:a16="http://schemas.microsoft.com/office/drawing/2014/main" xmlns="" id="{79DE5506-8ED1-70D8-D13C-64CF7CDF7F37}"/>
                </a:ext>
              </a:extLst>
            </p:cNvPr>
            <p:cNvSpPr/>
            <p:nvPr/>
          </p:nvSpPr>
          <p:spPr>
            <a:xfrm>
              <a:off x="5826497" y="1218600"/>
              <a:ext cx="6021" cy="7559"/>
            </a:xfrm>
            <a:custGeom>
              <a:avLst/>
              <a:gdLst/>
              <a:ahLst/>
              <a:cxnLst/>
              <a:rect l="l" t="t" r="r" b="b"/>
              <a:pathLst>
                <a:path w="184" h="231" extrusionOk="0">
                  <a:moveTo>
                    <a:pt x="64" y="0"/>
                  </a:moveTo>
                  <a:lnTo>
                    <a:pt x="1" y="32"/>
                  </a:lnTo>
                  <a:cubicBezTo>
                    <a:pt x="59" y="149"/>
                    <a:pt x="130" y="230"/>
                    <a:pt x="161" y="230"/>
                  </a:cubicBezTo>
                  <a:cubicBezTo>
                    <a:pt x="180" y="230"/>
                    <a:pt x="183" y="199"/>
                    <a:pt x="159" y="127"/>
                  </a:cubicBezTo>
                  <a:cubicBezTo>
                    <a:pt x="127" y="95"/>
                    <a:pt x="96" y="32"/>
                    <a:pt x="64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4" name="Google Shape;2599;p30">
              <a:extLst>
                <a:ext uri="{FF2B5EF4-FFF2-40B4-BE49-F238E27FC236}">
                  <a16:creationId xmlns:a16="http://schemas.microsoft.com/office/drawing/2014/main" xmlns="" id="{C54A2DDC-4996-FECE-2B48-31D22BA78E25}"/>
                </a:ext>
              </a:extLst>
            </p:cNvPr>
            <p:cNvSpPr/>
            <p:nvPr/>
          </p:nvSpPr>
          <p:spPr>
            <a:xfrm>
              <a:off x="5836870" y="1286995"/>
              <a:ext cx="13515" cy="13483"/>
            </a:xfrm>
            <a:custGeom>
              <a:avLst/>
              <a:gdLst/>
              <a:ahLst/>
              <a:cxnLst/>
              <a:rect l="l" t="t" r="r" b="b"/>
              <a:pathLst>
                <a:path w="413" h="412" extrusionOk="0">
                  <a:moveTo>
                    <a:pt x="222" y="0"/>
                  </a:moveTo>
                  <a:lnTo>
                    <a:pt x="222" y="32"/>
                  </a:lnTo>
                  <a:cubicBezTo>
                    <a:pt x="0" y="32"/>
                    <a:pt x="127" y="222"/>
                    <a:pt x="254" y="412"/>
                  </a:cubicBezTo>
                  <a:cubicBezTo>
                    <a:pt x="412" y="349"/>
                    <a:pt x="285" y="190"/>
                    <a:pt x="222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5" name="Google Shape;2600;p30">
              <a:extLst>
                <a:ext uri="{FF2B5EF4-FFF2-40B4-BE49-F238E27FC236}">
                  <a16:creationId xmlns:a16="http://schemas.microsoft.com/office/drawing/2014/main" xmlns="" id="{47AE0B3A-FA81-99B2-29CA-8E0B65F329CB}"/>
                </a:ext>
              </a:extLst>
            </p:cNvPr>
            <p:cNvSpPr/>
            <p:nvPr/>
          </p:nvSpPr>
          <p:spPr>
            <a:xfrm>
              <a:off x="5838376" y="1279730"/>
              <a:ext cx="4745" cy="5203"/>
            </a:xfrm>
            <a:custGeom>
              <a:avLst/>
              <a:gdLst/>
              <a:ahLst/>
              <a:cxnLst/>
              <a:rect l="l" t="t" r="r" b="b"/>
              <a:pathLst>
                <a:path w="145" h="159" extrusionOk="0">
                  <a:moveTo>
                    <a:pt x="81" y="1"/>
                  </a:moveTo>
                  <a:cubicBezTo>
                    <a:pt x="1" y="1"/>
                    <a:pt x="56" y="46"/>
                    <a:pt x="113" y="117"/>
                  </a:cubicBezTo>
                  <a:lnTo>
                    <a:pt x="113" y="117"/>
                  </a:lnTo>
                  <a:cubicBezTo>
                    <a:pt x="95" y="84"/>
                    <a:pt x="81" y="42"/>
                    <a:pt x="81" y="1"/>
                  </a:cubicBezTo>
                  <a:close/>
                  <a:moveTo>
                    <a:pt x="113" y="117"/>
                  </a:moveTo>
                  <a:cubicBezTo>
                    <a:pt x="123" y="134"/>
                    <a:pt x="134" y="148"/>
                    <a:pt x="144" y="159"/>
                  </a:cubicBezTo>
                  <a:cubicBezTo>
                    <a:pt x="135" y="144"/>
                    <a:pt x="124" y="130"/>
                    <a:pt x="113" y="117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6" name="Google Shape;2601;p30">
              <a:extLst>
                <a:ext uri="{FF2B5EF4-FFF2-40B4-BE49-F238E27FC236}">
                  <a16:creationId xmlns:a16="http://schemas.microsoft.com/office/drawing/2014/main" xmlns="" id="{F0771A5B-F853-4218-B233-BB3B598BE571}"/>
                </a:ext>
              </a:extLst>
            </p:cNvPr>
            <p:cNvSpPr/>
            <p:nvPr/>
          </p:nvSpPr>
          <p:spPr>
            <a:xfrm>
              <a:off x="5835332" y="1366647"/>
              <a:ext cx="8868" cy="10145"/>
            </a:xfrm>
            <a:custGeom>
              <a:avLst/>
              <a:gdLst/>
              <a:ahLst/>
              <a:cxnLst/>
              <a:rect l="l" t="t" r="r" b="b"/>
              <a:pathLst>
                <a:path w="271" h="310" extrusionOk="0">
                  <a:moveTo>
                    <a:pt x="58" y="1"/>
                  </a:moveTo>
                  <a:cubicBezTo>
                    <a:pt x="1" y="1"/>
                    <a:pt x="85" y="140"/>
                    <a:pt x="142" y="226"/>
                  </a:cubicBezTo>
                  <a:cubicBezTo>
                    <a:pt x="173" y="272"/>
                    <a:pt x="210" y="310"/>
                    <a:pt x="234" y="310"/>
                  </a:cubicBezTo>
                  <a:cubicBezTo>
                    <a:pt x="260" y="310"/>
                    <a:pt x="270" y="264"/>
                    <a:pt x="237" y="131"/>
                  </a:cubicBezTo>
                  <a:cubicBezTo>
                    <a:pt x="269" y="36"/>
                    <a:pt x="47" y="68"/>
                    <a:pt x="79" y="5"/>
                  </a:cubicBezTo>
                  <a:cubicBezTo>
                    <a:pt x="71" y="2"/>
                    <a:pt x="64" y="1"/>
                    <a:pt x="58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7" name="Google Shape;2602;p30">
              <a:extLst>
                <a:ext uri="{FF2B5EF4-FFF2-40B4-BE49-F238E27FC236}">
                  <a16:creationId xmlns:a16="http://schemas.microsoft.com/office/drawing/2014/main" xmlns="" id="{148418B0-2FC1-2C8E-FD9F-2D1DAA363764}"/>
                </a:ext>
              </a:extLst>
            </p:cNvPr>
            <p:cNvSpPr/>
            <p:nvPr/>
          </p:nvSpPr>
          <p:spPr>
            <a:xfrm>
              <a:off x="5854476" y="1291118"/>
              <a:ext cx="5236" cy="6250"/>
            </a:xfrm>
            <a:custGeom>
              <a:avLst/>
              <a:gdLst/>
              <a:ahLst/>
              <a:cxnLst/>
              <a:rect l="l" t="t" r="r" b="b"/>
              <a:pathLst>
                <a:path w="160" h="191" extrusionOk="0">
                  <a:moveTo>
                    <a:pt x="127" y="1"/>
                  </a:moveTo>
                  <a:lnTo>
                    <a:pt x="1" y="128"/>
                  </a:lnTo>
                  <a:lnTo>
                    <a:pt x="159" y="191"/>
                  </a:lnTo>
                  <a:cubicBezTo>
                    <a:pt x="159" y="128"/>
                    <a:pt x="159" y="64"/>
                    <a:pt x="127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8" name="Google Shape;2603;p30">
              <a:extLst>
                <a:ext uri="{FF2B5EF4-FFF2-40B4-BE49-F238E27FC236}">
                  <a16:creationId xmlns:a16="http://schemas.microsoft.com/office/drawing/2014/main" xmlns="" id="{B36EBB34-B2F7-51C3-89A9-FF0537869279}"/>
                </a:ext>
              </a:extLst>
            </p:cNvPr>
            <p:cNvSpPr/>
            <p:nvPr/>
          </p:nvSpPr>
          <p:spPr>
            <a:xfrm>
              <a:off x="5863803" y="1332580"/>
              <a:ext cx="3142" cy="14563"/>
            </a:xfrm>
            <a:custGeom>
              <a:avLst/>
              <a:gdLst/>
              <a:ahLst/>
              <a:cxnLst/>
              <a:rect l="l" t="t" r="r" b="b"/>
              <a:pathLst>
                <a:path w="96" h="445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22"/>
                    <a:pt x="32" y="444"/>
                    <a:pt x="64" y="444"/>
                  </a:cubicBezTo>
                  <a:lnTo>
                    <a:pt x="96" y="96"/>
                  </a:lnTo>
                  <a:cubicBezTo>
                    <a:pt x="64" y="96"/>
                    <a:pt x="32" y="64"/>
                    <a:pt x="1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9" name="Google Shape;2604;p30">
              <a:extLst>
                <a:ext uri="{FF2B5EF4-FFF2-40B4-BE49-F238E27FC236}">
                  <a16:creationId xmlns:a16="http://schemas.microsoft.com/office/drawing/2014/main" xmlns="" id="{29859A6D-AB5F-67A0-FB29-222EDE9C74F9}"/>
                </a:ext>
              </a:extLst>
            </p:cNvPr>
            <p:cNvSpPr/>
            <p:nvPr/>
          </p:nvSpPr>
          <p:spPr>
            <a:xfrm>
              <a:off x="5861741" y="1324301"/>
              <a:ext cx="2094" cy="8312"/>
            </a:xfrm>
            <a:custGeom>
              <a:avLst/>
              <a:gdLst/>
              <a:ahLst/>
              <a:cxnLst/>
              <a:rect l="l" t="t" r="r" b="b"/>
              <a:pathLst>
                <a:path w="64" h="254" extrusionOk="0">
                  <a:moveTo>
                    <a:pt x="0" y="0"/>
                  </a:moveTo>
                  <a:cubicBezTo>
                    <a:pt x="0" y="64"/>
                    <a:pt x="32" y="190"/>
                    <a:pt x="64" y="254"/>
                  </a:cubicBezTo>
                  <a:cubicBezTo>
                    <a:pt x="64" y="159"/>
                    <a:pt x="32" y="32"/>
                    <a:pt x="0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0" name="Google Shape;2605;p30">
              <a:extLst>
                <a:ext uri="{FF2B5EF4-FFF2-40B4-BE49-F238E27FC236}">
                  <a16:creationId xmlns:a16="http://schemas.microsoft.com/office/drawing/2014/main" xmlns="" id="{4C41EA91-4DA5-7A91-FA2A-3662275E0E29}"/>
                </a:ext>
              </a:extLst>
            </p:cNvPr>
            <p:cNvSpPr/>
            <p:nvPr/>
          </p:nvSpPr>
          <p:spPr>
            <a:xfrm>
              <a:off x="5864850" y="1305648"/>
              <a:ext cx="1080" cy="11421"/>
            </a:xfrm>
            <a:custGeom>
              <a:avLst/>
              <a:gdLst/>
              <a:ahLst/>
              <a:cxnLst/>
              <a:rect l="l" t="t" r="r" b="b"/>
              <a:pathLst>
                <a:path w="33" h="349" extrusionOk="0">
                  <a:moveTo>
                    <a:pt x="0" y="0"/>
                  </a:moveTo>
                  <a:lnTo>
                    <a:pt x="0" y="95"/>
                  </a:lnTo>
                  <a:cubicBezTo>
                    <a:pt x="0" y="190"/>
                    <a:pt x="32" y="285"/>
                    <a:pt x="32" y="349"/>
                  </a:cubicBezTo>
                  <a:cubicBezTo>
                    <a:pt x="32" y="222"/>
                    <a:pt x="32" y="127"/>
                    <a:pt x="0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1" name="Google Shape;2606;p30">
              <a:extLst>
                <a:ext uri="{FF2B5EF4-FFF2-40B4-BE49-F238E27FC236}">
                  <a16:creationId xmlns:a16="http://schemas.microsoft.com/office/drawing/2014/main" xmlns="" id="{7C17B3DC-0B14-C018-5D28-2CA75D162BF1}"/>
                </a:ext>
              </a:extLst>
            </p:cNvPr>
            <p:cNvSpPr/>
            <p:nvPr/>
          </p:nvSpPr>
          <p:spPr>
            <a:xfrm>
              <a:off x="5848259" y="1466129"/>
              <a:ext cx="6054" cy="13286"/>
            </a:xfrm>
            <a:custGeom>
              <a:avLst/>
              <a:gdLst/>
              <a:ahLst/>
              <a:cxnLst/>
              <a:rect l="l" t="t" r="r" b="b"/>
              <a:pathLst>
                <a:path w="185" h="406" extrusionOk="0">
                  <a:moveTo>
                    <a:pt x="122" y="0"/>
                  </a:moveTo>
                  <a:cubicBezTo>
                    <a:pt x="114" y="0"/>
                    <a:pt x="106" y="2"/>
                    <a:pt x="96" y="5"/>
                  </a:cubicBezTo>
                  <a:lnTo>
                    <a:pt x="1" y="385"/>
                  </a:lnTo>
                  <a:cubicBezTo>
                    <a:pt x="8" y="399"/>
                    <a:pt x="18" y="405"/>
                    <a:pt x="29" y="405"/>
                  </a:cubicBezTo>
                  <a:cubicBezTo>
                    <a:pt x="71" y="405"/>
                    <a:pt x="134" y="326"/>
                    <a:pt x="159" y="227"/>
                  </a:cubicBezTo>
                  <a:cubicBezTo>
                    <a:pt x="159" y="113"/>
                    <a:pt x="184" y="0"/>
                    <a:pt x="122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2" name="Google Shape;2607;p30">
              <a:extLst>
                <a:ext uri="{FF2B5EF4-FFF2-40B4-BE49-F238E27FC236}">
                  <a16:creationId xmlns:a16="http://schemas.microsoft.com/office/drawing/2014/main" xmlns="" id="{F2A72A1C-1151-2C42-4771-EBDADE14C72A}"/>
                </a:ext>
              </a:extLst>
            </p:cNvPr>
            <p:cNvSpPr/>
            <p:nvPr/>
          </p:nvSpPr>
          <p:spPr>
            <a:xfrm>
              <a:off x="5873129" y="1434157"/>
              <a:ext cx="7298" cy="7265"/>
            </a:xfrm>
            <a:custGeom>
              <a:avLst/>
              <a:gdLst/>
              <a:ahLst/>
              <a:cxnLst/>
              <a:rect l="l" t="t" r="r" b="b"/>
              <a:pathLst>
                <a:path w="223" h="222" extrusionOk="0">
                  <a:moveTo>
                    <a:pt x="159" y="0"/>
                  </a:moveTo>
                  <a:cubicBezTo>
                    <a:pt x="96" y="95"/>
                    <a:pt x="64" y="95"/>
                    <a:pt x="1" y="127"/>
                  </a:cubicBezTo>
                  <a:lnTo>
                    <a:pt x="222" y="22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3" name="Google Shape;2608;p30">
              <a:extLst>
                <a:ext uri="{FF2B5EF4-FFF2-40B4-BE49-F238E27FC236}">
                  <a16:creationId xmlns:a16="http://schemas.microsoft.com/office/drawing/2014/main" xmlns="" id="{D2FE9F7F-CB0E-6D4F-D3AC-2731B9817B88}"/>
                </a:ext>
              </a:extLst>
            </p:cNvPr>
            <p:cNvSpPr/>
            <p:nvPr/>
          </p:nvSpPr>
          <p:spPr>
            <a:xfrm>
              <a:off x="5869464" y="1467373"/>
              <a:ext cx="4843" cy="15086"/>
            </a:xfrm>
            <a:custGeom>
              <a:avLst/>
              <a:gdLst/>
              <a:ahLst/>
              <a:cxnLst/>
              <a:rect l="l" t="t" r="r" b="b"/>
              <a:pathLst>
                <a:path w="148" h="461" extrusionOk="0">
                  <a:moveTo>
                    <a:pt x="107" y="1"/>
                  </a:moveTo>
                  <a:cubicBezTo>
                    <a:pt x="90" y="1"/>
                    <a:pt x="63" y="34"/>
                    <a:pt x="18" y="125"/>
                  </a:cubicBezTo>
                  <a:cubicBezTo>
                    <a:pt x="40" y="169"/>
                    <a:pt x="0" y="460"/>
                    <a:pt x="39" y="460"/>
                  </a:cubicBezTo>
                  <a:cubicBezTo>
                    <a:pt x="56" y="460"/>
                    <a:pt x="87" y="405"/>
                    <a:pt x="144" y="252"/>
                  </a:cubicBezTo>
                  <a:cubicBezTo>
                    <a:pt x="122" y="207"/>
                    <a:pt x="148" y="1"/>
                    <a:pt x="107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4" name="Google Shape;2609;p30">
              <a:extLst>
                <a:ext uri="{FF2B5EF4-FFF2-40B4-BE49-F238E27FC236}">
                  <a16:creationId xmlns:a16="http://schemas.microsoft.com/office/drawing/2014/main" xmlns="" id="{4C9160E3-7940-EDC1-B5E0-BFF29C382A65}"/>
                </a:ext>
              </a:extLst>
            </p:cNvPr>
            <p:cNvSpPr/>
            <p:nvPr/>
          </p:nvSpPr>
          <p:spPr>
            <a:xfrm>
              <a:off x="5739449" y="1606191"/>
              <a:ext cx="6250" cy="9359"/>
            </a:xfrm>
            <a:custGeom>
              <a:avLst/>
              <a:gdLst/>
              <a:ahLst/>
              <a:cxnLst/>
              <a:rect l="l" t="t" r="r" b="b"/>
              <a:pathLst>
                <a:path w="191" h="286" extrusionOk="0">
                  <a:moveTo>
                    <a:pt x="0" y="0"/>
                  </a:moveTo>
                  <a:lnTo>
                    <a:pt x="127" y="285"/>
                  </a:lnTo>
                  <a:lnTo>
                    <a:pt x="19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5" name="Google Shape;2610;p30">
              <a:extLst>
                <a:ext uri="{FF2B5EF4-FFF2-40B4-BE49-F238E27FC236}">
                  <a16:creationId xmlns:a16="http://schemas.microsoft.com/office/drawing/2014/main" xmlns="" id="{64D8D577-9B8A-D03D-BCFB-15B8B838FDB3}"/>
                </a:ext>
              </a:extLst>
            </p:cNvPr>
            <p:cNvSpPr/>
            <p:nvPr/>
          </p:nvSpPr>
          <p:spPr>
            <a:xfrm>
              <a:off x="5590225" y="1692027"/>
              <a:ext cx="22711" cy="6414"/>
            </a:xfrm>
            <a:custGeom>
              <a:avLst/>
              <a:gdLst/>
              <a:ahLst/>
              <a:cxnLst/>
              <a:rect l="l" t="t" r="r" b="b"/>
              <a:pathLst>
                <a:path w="694" h="196" extrusionOk="0">
                  <a:moveTo>
                    <a:pt x="636" y="1"/>
                  </a:moveTo>
                  <a:cubicBezTo>
                    <a:pt x="573" y="1"/>
                    <a:pt x="459" y="24"/>
                    <a:pt x="415" y="24"/>
                  </a:cubicBezTo>
                  <a:cubicBezTo>
                    <a:pt x="396" y="24"/>
                    <a:pt x="391" y="20"/>
                    <a:pt x="412" y="6"/>
                  </a:cubicBezTo>
                  <a:lnTo>
                    <a:pt x="412" y="6"/>
                  </a:lnTo>
                  <a:cubicBezTo>
                    <a:pt x="158" y="132"/>
                    <a:pt x="0" y="132"/>
                    <a:pt x="158" y="196"/>
                  </a:cubicBezTo>
                  <a:cubicBezTo>
                    <a:pt x="633" y="132"/>
                    <a:pt x="222" y="69"/>
                    <a:pt x="665" y="37"/>
                  </a:cubicBezTo>
                  <a:cubicBezTo>
                    <a:pt x="693" y="9"/>
                    <a:pt x="674" y="1"/>
                    <a:pt x="636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6" name="Google Shape;2611;p30">
              <a:extLst>
                <a:ext uri="{FF2B5EF4-FFF2-40B4-BE49-F238E27FC236}">
                  <a16:creationId xmlns:a16="http://schemas.microsoft.com/office/drawing/2014/main" xmlns="" id="{92FA0A64-4BEB-0802-1C30-29CF03133873}"/>
                </a:ext>
              </a:extLst>
            </p:cNvPr>
            <p:cNvSpPr/>
            <p:nvPr/>
          </p:nvSpPr>
          <p:spPr>
            <a:xfrm>
              <a:off x="5603675" y="1690129"/>
              <a:ext cx="4189" cy="2094"/>
            </a:xfrm>
            <a:custGeom>
              <a:avLst/>
              <a:gdLst/>
              <a:ahLst/>
              <a:cxnLst/>
              <a:rect l="l" t="t" r="r" b="b"/>
              <a:pathLst>
                <a:path w="128" h="64" extrusionOk="0">
                  <a:moveTo>
                    <a:pt x="127" y="0"/>
                  </a:moveTo>
                  <a:lnTo>
                    <a:pt x="127" y="0"/>
                  </a:lnTo>
                  <a:cubicBezTo>
                    <a:pt x="64" y="32"/>
                    <a:pt x="32" y="32"/>
                    <a:pt x="1" y="64"/>
                  </a:cubicBezTo>
                  <a:cubicBezTo>
                    <a:pt x="32" y="32"/>
                    <a:pt x="96" y="32"/>
                    <a:pt x="127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7" name="Google Shape;2612;p30">
              <a:extLst>
                <a:ext uri="{FF2B5EF4-FFF2-40B4-BE49-F238E27FC236}">
                  <a16:creationId xmlns:a16="http://schemas.microsoft.com/office/drawing/2014/main" xmlns="" id="{80EC6F82-9137-E80E-EA89-B1631A480C83}"/>
                </a:ext>
              </a:extLst>
            </p:cNvPr>
            <p:cNvSpPr/>
            <p:nvPr/>
          </p:nvSpPr>
          <p:spPr>
            <a:xfrm>
              <a:off x="5530110" y="968814"/>
              <a:ext cx="9359" cy="2127"/>
            </a:xfrm>
            <a:custGeom>
              <a:avLst/>
              <a:gdLst/>
              <a:ahLst/>
              <a:cxnLst/>
              <a:rect l="l" t="t" r="r" b="b"/>
              <a:pathLst>
                <a:path w="286" h="65" extrusionOk="0">
                  <a:moveTo>
                    <a:pt x="0" y="1"/>
                  </a:moveTo>
                  <a:lnTo>
                    <a:pt x="285" y="6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8" name="Google Shape;2613;p30">
              <a:extLst>
                <a:ext uri="{FF2B5EF4-FFF2-40B4-BE49-F238E27FC236}">
                  <a16:creationId xmlns:a16="http://schemas.microsoft.com/office/drawing/2014/main" xmlns="" id="{C187C606-6DE5-E791-8F7F-69656609BB25}"/>
                </a:ext>
              </a:extLst>
            </p:cNvPr>
            <p:cNvSpPr/>
            <p:nvPr/>
          </p:nvSpPr>
          <p:spPr>
            <a:xfrm>
              <a:off x="5547716" y="970908"/>
              <a:ext cx="8345" cy="2094"/>
            </a:xfrm>
            <a:custGeom>
              <a:avLst/>
              <a:gdLst/>
              <a:ahLst/>
              <a:cxnLst/>
              <a:rect l="l" t="t" r="r" b="b"/>
              <a:pathLst>
                <a:path w="255" h="64" extrusionOk="0">
                  <a:moveTo>
                    <a:pt x="1" y="0"/>
                  </a:moveTo>
                  <a:lnTo>
                    <a:pt x="64" y="64"/>
                  </a:lnTo>
                  <a:lnTo>
                    <a:pt x="254" y="64"/>
                  </a:lnTo>
                  <a:cubicBezTo>
                    <a:pt x="191" y="64"/>
                    <a:pt x="64" y="32"/>
                    <a:pt x="1" y="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9" name="Google Shape;2614;p30">
              <a:extLst>
                <a:ext uri="{FF2B5EF4-FFF2-40B4-BE49-F238E27FC236}">
                  <a16:creationId xmlns:a16="http://schemas.microsoft.com/office/drawing/2014/main" xmlns="" id="{2455ABB5-EE9A-B25B-10B6-66DBC33D694B}"/>
                </a:ext>
              </a:extLst>
            </p:cNvPr>
            <p:cNvSpPr/>
            <p:nvPr/>
          </p:nvSpPr>
          <p:spPr>
            <a:xfrm>
              <a:off x="4999481" y="1657994"/>
              <a:ext cx="6250" cy="7298"/>
            </a:xfrm>
            <a:custGeom>
              <a:avLst/>
              <a:gdLst/>
              <a:ahLst/>
              <a:cxnLst/>
              <a:rect l="l" t="t" r="r" b="b"/>
              <a:pathLst>
                <a:path w="191" h="223" extrusionOk="0">
                  <a:moveTo>
                    <a:pt x="1" y="1"/>
                  </a:moveTo>
                  <a:lnTo>
                    <a:pt x="127" y="222"/>
                  </a:lnTo>
                  <a:lnTo>
                    <a:pt x="191" y="191"/>
                  </a:lnTo>
                  <a:cubicBezTo>
                    <a:pt x="191" y="127"/>
                    <a:pt x="127" y="96"/>
                    <a:pt x="1" y="1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0" name="Google Shape;2615;p30">
              <a:extLst>
                <a:ext uri="{FF2B5EF4-FFF2-40B4-BE49-F238E27FC236}">
                  <a16:creationId xmlns:a16="http://schemas.microsoft.com/office/drawing/2014/main" xmlns="" id="{7578559E-EDBD-5AD9-07C0-F17BAE7C05B2}"/>
                </a:ext>
              </a:extLst>
            </p:cNvPr>
            <p:cNvSpPr/>
            <p:nvPr/>
          </p:nvSpPr>
          <p:spPr>
            <a:xfrm>
              <a:off x="4899998" y="1565776"/>
              <a:ext cx="4189" cy="7265"/>
            </a:xfrm>
            <a:custGeom>
              <a:avLst/>
              <a:gdLst/>
              <a:ahLst/>
              <a:cxnLst/>
              <a:rect l="l" t="t" r="r" b="b"/>
              <a:pathLst>
                <a:path w="128" h="222" extrusionOk="0">
                  <a:moveTo>
                    <a:pt x="127" y="0"/>
                  </a:moveTo>
                  <a:lnTo>
                    <a:pt x="0" y="190"/>
                  </a:lnTo>
                  <a:lnTo>
                    <a:pt x="32" y="222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1" name="Google Shape;2616;p30">
              <a:extLst>
                <a:ext uri="{FF2B5EF4-FFF2-40B4-BE49-F238E27FC236}">
                  <a16:creationId xmlns:a16="http://schemas.microsoft.com/office/drawing/2014/main" xmlns="" id="{72FA9407-01DF-C5C7-46AD-F50BE07BCD79}"/>
                </a:ext>
              </a:extLst>
            </p:cNvPr>
            <p:cNvSpPr/>
            <p:nvPr/>
          </p:nvSpPr>
          <p:spPr>
            <a:xfrm>
              <a:off x="4825386" y="1475161"/>
              <a:ext cx="8312" cy="14988"/>
            </a:xfrm>
            <a:custGeom>
              <a:avLst/>
              <a:gdLst/>
              <a:ahLst/>
              <a:cxnLst/>
              <a:rect l="l" t="t" r="r" b="b"/>
              <a:pathLst>
                <a:path w="254" h="458" extrusionOk="0">
                  <a:moveTo>
                    <a:pt x="105" y="0"/>
                  </a:moveTo>
                  <a:cubicBezTo>
                    <a:pt x="83" y="0"/>
                    <a:pt x="51" y="14"/>
                    <a:pt x="0" y="46"/>
                  </a:cubicBezTo>
                  <a:cubicBezTo>
                    <a:pt x="52" y="148"/>
                    <a:pt x="145" y="272"/>
                    <a:pt x="212" y="383"/>
                  </a:cubicBezTo>
                  <a:lnTo>
                    <a:pt x="212" y="383"/>
                  </a:lnTo>
                  <a:cubicBezTo>
                    <a:pt x="119" y="182"/>
                    <a:pt x="184" y="0"/>
                    <a:pt x="105" y="0"/>
                  </a:cubicBezTo>
                  <a:close/>
                  <a:moveTo>
                    <a:pt x="212" y="383"/>
                  </a:moveTo>
                  <a:lnTo>
                    <a:pt x="212" y="383"/>
                  </a:lnTo>
                  <a:cubicBezTo>
                    <a:pt x="223" y="407"/>
                    <a:pt x="237" y="432"/>
                    <a:pt x="254" y="457"/>
                  </a:cubicBezTo>
                  <a:cubicBezTo>
                    <a:pt x="242" y="433"/>
                    <a:pt x="228" y="408"/>
                    <a:pt x="212" y="383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2" name="Google Shape;2617;p30">
              <a:extLst>
                <a:ext uri="{FF2B5EF4-FFF2-40B4-BE49-F238E27FC236}">
                  <a16:creationId xmlns:a16="http://schemas.microsoft.com/office/drawing/2014/main" xmlns="" id="{569171AF-B77B-5BB1-4F59-DA95BF6CA602}"/>
                </a:ext>
              </a:extLst>
            </p:cNvPr>
            <p:cNvSpPr/>
            <p:nvPr/>
          </p:nvSpPr>
          <p:spPr>
            <a:xfrm>
              <a:off x="3862596" y="3301652"/>
              <a:ext cx="340994" cy="476771"/>
            </a:xfrm>
            <a:custGeom>
              <a:avLst/>
              <a:gdLst/>
              <a:ahLst/>
              <a:cxnLst/>
              <a:rect l="l" t="t" r="r" b="b"/>
              <a:pathLst>
                <a:path w="10420" h="14569" extrusionOk="0">
                  <a:moveTo>
                    <a:pt x="1584" y="11465"/>
                  </a:moveTo>
                  <a:cubicBezTo>
                    <a:pt x="1236" y="11338"/>
                    <a:pt x="983" y="11180"/>
                    <a:pt x="697" y="11085"/>
                  </a:cubicBezTo>
                  <a:cubicBezTo>
                    <a:pt x="507" y="10990"/>
                    <a:pt x="286" y="10958"/>
                    <a:pt x="159" y="11148"/>
                  </a:cubicBezTo>
                  <a:cubicBezTo>
                    <a:pt x="1" y="11306"/>
                    <a:pt x="64" y="11528"/>
                    <a:pt x="191" y="11686"/>
                  </a:cubicBezTo>
                  <a:cubicBezTo>
                    <a:pt x="507" y="12098"/>
                    <a:pt x="856" y="12510"/>
                    <a:pt x="1173" y="12921"/>
                  </a:cubicBezTo>
                  <a:cubicBezTo>
                    <a:pt x="1394" y="13238"/>
                    <a:pt x="1648" y="13587"/>
                    <a:pt x="1869" y="13903"/>
                  </a:cubicBezTo>
                  <a:cubicBezTo>
                    <a:pt x="1964" y="14030"/>
                    <a:pt x="2059" y="14157"/>
                    <a:pt x="2154" y="14252"/>
                  </a:cubicBezTo>
                  <a:cubicBezTo>
                    <a:pt x="2439" y="14568"/>
                    <a:pt x="2693" y="14568"/>
                    <a:pt x="2914" y="14220"/>
                  </a:cubicBezTo>
                  <a:cubicBezTo>
                    <a:pt x="3168" y="13840"/>
                    <a:pt x="3358" y="13428"/>
                    <a:pt x="3579" y="13016"/>
                  </a:cubicBezTo>
                  <a:cubicBezTo>
                    <a:pt x="3833" y="12605"/>
                    <a:pt x="4086" y="12161"/>
                    <a:pt x="4308" y="11750"/>
                  </a:cubicBezTo>
                  <a:cubicBezTo>
                    <a:pt x="4434" y="11528"/>
                    <a:pt x="4624" y="11275"/>
                    <a:pt x="4371" y="11021"/>
                  </a:cubicBezTo>
                  <a:cubicBezTo>
                    <a:pt x="4181" y="10863"/>
                    <a:pt x="3928" y="10895"/>
                    <a:pt x="3579" y="11116"/>
                  </a:cubicBezTo>
                  <a:cubicBezTo>
                    <a:pt x="3389" y="11243"/>
                    <a:pt x="3168" y="11370"/>
                    <a:pt x="2883" y="11528"/>
                  </a:cubicBezTo>
                  <a:cubicBezTo>
                    <a:pt x="2883" y="11275"/>
                    <a:pt x="2914" y="11116"/>
                    <a:pt x="2914" y="10926"/>
                  </a:cubicBezTo>
                  <a:cubicBezTo>
                    <a:pt x="2978" y="9976"/>
                    <a:pt x="3136" y="8995"/>
                    <a:pt x="3484" y="8108"/>
                  </a:cubicBezTo>
                  <a:cubicBezTo>
                    <a:pt x="3896" y="6936"/>
                    <a:pt x="4339" y="5764"/>
                    <a:pt x="5131" y="4783"/>
                  </a:cubicBezTo>
                  <a:cubicBezTo>
                    <a:pt x="5289" y="4593"/>
                    <a:pt x="5385" y="4339"/>
                    <a:pt x="5511" y="4149"/>
                  </a:cubicBezTo>
                  <a:cubicBezTo>
                    <a:pt x="6050" y="3357"/>
                    <a:pt x="6810" y="2756"/>
                    <a:pt x="7538" y="2154"/>
                  </a:cubicBezTo>
                  <a:cubicBezTo>
                    <a:pt x="8298" y="1521"/>
                    <a:pt x="9153" y="1077"/>
                    <a:pt x="10008" y="634"/>
                  </a:cubicBezTo>
                  <a:cubicBezTo>
                    <a:pt x="10198" y="571"/>
                    <a:pt x="10388" y="507"/>
                    <a:pt x="10420" y="222"/>
                  </a:cubicBezTo>
                  <a:cubicBezTo>
                    <a:pt x="10325" y="64"/>
                    <a:pt x="10167" y="1"/>
                    <a:pt x="9945" y="96"/>
                  </a:cubicBezTo>
                  <a:cubicBezTo>
                    <a:pt x="9311" y="349"/>
                    <a:pt x="8678" y="539"/>
                    <a:pt x="8076" y="856"/>
                  </a:cubicBezTo>
                  <a:cubicBezTo>
                    <a:pt x="7601" y="1077"/>
                    <a:pt x="7158" y="1426"/>
                    <a:pt x="6746" y="1774"/>
                  </a:cubicBezTo>
                  <a:cubicBezTo>
                    <a:pt x="6176" y="2217"/>
                    <a:pt x="5638" y="2724"/>
                    <a:pt x="5068" y="3199"/>
                  </a:cubicBezTo>
                  <a:cubicBezTo>
                    <a:pt x="4434" y="3769"/>
                    <a:pt x="3991" y="4529"/>
                    <a:pt x="3548" y="5258"/>
                  </a:cubicBezTo>
                  <a:cubicBezTo>
                    <a:pt x="2914" y="6239"/>
                    <a:pt x="2471" y="7348"/>
                    <a:pt x="2154" y="8488"/>
                  </a:cubicBezTo>
                  <a:cubicBezTo>
                    <a:pt x="1964" y="9216"/>
                    <a:pt x="1838" y="9976"/>
                    <a:pt x="1711" y="10736"/>
                  </a:cubicBezTo>
                  <a:cubicBezTo>
                    <a:pt x="1648" y="10990"/>
                    <a:pt x="1616" y="11211"/>
                    <a:pt x="1584" y="114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3" name="Google Shape;2618;p30">
              <a:extLst>
                <a:ext uri="{FF2B5EF4-FFF2-40B4-BE49-F238E27FC236}">
                  <a16:creationId xmlns:a16="http://schemas.microsoft.com/office/drawing/2014/main" xmlns="" id="{137FAEE8-DD74-A58D-8A34-A057060B3DF1}"/>
                </a:ext>
              </a:extLst>
            </p:cNvPr>
            <p:cNvSpPr/>
            <p:nvPr/>
          </p:nvSpPr>
          <p:spPr>
            <a:xfrm>
              <a:off x="3876079" y="4088253"/>
              <a:ext cx="380363" cy="167912"/>
            </a:xfrm>
            <a:custGeom>
              <a:avLst/>
              <a:gdLst/>
              <a:ahLst/>
              <a:cxnLst/>
              <a:rect l="l" t="t" r="r" b="b"/>
              <a:pathLst>
                <a:path w="11623" h="5131" extrusionOk="0">
                  <a:moveTo>
                    <a:pt x="0" y="4529"/>
                  </a:moveTo>
                  <a:cubicBezTo>
                    <a:pt x="95" y="4086"/>
                    <a:pt x="159" y="3674"/>
                    <a:pt x="222" y="3294"/>
                  </a:cubicBezTo>
                  <a:cubicBezTo>
                    <a:pt x="285" y="3262"/>
                    <a:pt x="317" y="3262"/>
                    <a:pt x="349" y="3262"/>
                  </a:cubicBezTo>
                  <a:cubicBezTo>
                    <a:pt x="1172" y="3484"/>
                    <a:pt x="1996" y="3325"/>
                    <a:pt x="2787" y="3072"/>
                  </a:cubicBezTo>
                  <a:cubicBezTo>
                    <a:pt x="3421" y="2882"/>
                    <a:pt x="3991" y="2565"/>
                    <a:pt x="4529" y="2122"/>
                  </a:cubicBezTo>
                  <a:cubicBezTo>
                    <a:pt x="5226" y="1584"/>
                    <a:pt x="5923" y="1045"/>
                    <a:pt x="6714" y="634"/>
                  </a:cubicBezTo>
                  <a:cubicBezTo>
                    <a:pt x="7728" y="127"/>
                    <a:pt x="8804" y="0"/>
                    <a:pt x="9913" y="0"/>
                  </a:cubicBezTo>
                  <a:cubicBezTo>
                    <a:pt x="10103" y="32"/>
                    <a:pt x="10293" y="32"/>
                    <a:pt x="10451" y="95"/>
                  </a:cubicBezTo>
                  <a:cubicBezTo>
                    <a:pt x="10578" y="159"/>
                    <a:pt x="10736" y="254"/>
                    <a:pt x="10768" y="349"/>
                  </a:cubicBezTo>
                  <a:cubicBezTo>
                    <a:pt x="11211" y="1425"/>
                    <a:pt x="11528" y="2534"/>
                    <a:pt x="11591" y="3674"/>
                  </a:cubicBezTo>
                  <a:cubicBezTo>
                    <a:pt x="11623" y="3959"/>
                    <a:pt x="11528" y="4117"/>
                    <a:pt x="11306" y="4244"/>
                  </a:cubicBezTo>
                  <a:cubicBezTo>
                    <a:pt x="10736" y="4561"/>
                    <a:pt x="10135" y="4751"/>
                    <a:pt x="9501" y="4846"/>
                  </a:cubicBezTo>
                  <a:cubicBezTo>
                    <a:pt x="8076" y="5099"/>
                    <a:pt x="6651" y="5131"/>
                    <a:pt x="5226" y="5067"/>
                  </a:cubicBezTo>
                  <a:cubicBezTo>
                    <a:pt x="4592" y="5036"/>
                    <a:pt x="3927" y="5067"/>
                    <a:pt x="3262" y="5036"/>
                  </a:cubicBezTo>
                  <a:cubicBezTo>
                    <a:pt x="3041" y="5036"/>
                    <a:pt x="2819" y="4972"/>
                    <a:pt x="2597" y="4941"/>
                  </a:cubicBezTo>
                  <a:cubicBezTo>
                    <a:pt x="1964" y="4846"/>
                    <a:pt x="1362" y="4751"/>
                    <a:pt x="729" y="4656"/>
                  </a:cubicBezTo>
                  <a:cubicBezTo>
                    <a:pt x="507" y="4624"/>
                    <a:pt x="317" y="4592"/>
                    <a:pt x="0" y="45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4" name="Google Shape;2619;p30">
              <a:extLst>
                <a:ext uri="{FF2B5EF4-FFF2-40B4-BE49-F238E27FC236}">
                  <a16:creationId xmlns:a16="http://schemas.microsoft.com/office/drawing/2014/main" xmlns="" id="{F0B12EBC-8A51-6D54-9E85-A3B9A2C6D9C8}"/>
                </a:ext>
              </a:extLst>
            </p:cNvPr>
            <p:cNvSpPr/>
            <p:nvPr/>
          </p:nvSpPr>
          <p:spPr>
            <a:xfrm>
              <a:off x="3877126" y="4243695"/>
              <a:ext cx="378301" cy="152368"/>
            </a:xfrm>
            <a:custGeom>
              <a:avLst/>
              <a:gdLst/>
              <a:ahLst/>
              <a:cxnLst/>
              <a:rect l="l" t="t" r="r" b="b"/>
              <a:pathLst>
                <a:path w="11560" h="4656" extrusionOk="0">
                  <a:moveTo>
                    <a:pt x="0" y="982"/>
                  </a:moveTo>
                  <a:lnTo>
                    <a:pt x="0" y="286"/>
                  </a:lnTo>
                  <a:cubicBezTo>
                    <a:pt x="697" y="381"/>
                    <a:pt x="1362" y="476"/>
                    <a:pt x="2027" y="571"/>
                  </a:cubicBezTo>
                  <a:cubicBezTo>
                    <a:pt x="2470" y="634"/>
                    <a:pt x="2914" y="666"/>
                    <a:pt x="3389" y="697"/>
                  </a:cubicBezTo>
                  <a:cubicBezTo>
                    <a:pt x="4339" y="729"/>
                    <a:pt x="5289" y="729"/>
                    <a:pt x="6239" y="792"/>
                  </a:cubicBezTo>
                  <a:cubicBezTo>
                    <a:pt x="7347" y="856"/>
                    <a:pt x="8456" y="729"/>
                    <a:pt x="9564" y="571"/>
                  </a:cubicBezTo>
                  <a:cubicBezTo>
                    <a:pt x="10229" y="507"/>
                    <a:pt x="10863" y="222"/>
                    <a:pt x="11559" y="1"/>
                  </a:cubicBezTo>
                  <a:cubicBezTo>
                    <a:pt x="11528" y="476"/>
                    <a:pt x="11433" y="919"/>
                    <a:pt x="11243" y="1362"/>
                  </a:cubicBezTo>
                  <a:cubicBezTo>
                    <a:pt x="11084" y="1837"/>
                    <a:pt x="10863" y="2281"/>
                    <a:pt x="10641" y="2724"/>
                  </a:cubicBezTo>
                  <a:cubicBezTo>
                    <a:pt x="10388" y="3262"/>
                    <a:pt x="10008" y="3706"/>
                    <a:pt x="9533" y="4086"/>
                  </a:cubicBezTo>
                  <a:cubicBezTo>
                    <a:pt x="9089" y="4434"/>
                    <a:pt x="8487" y="4466"/>
                    <a:pt x="7949" y="4529"/>
                  </a:cubicBezTo>
                  <a:cubicBezTo>
                    <a:pt x="7189" y="4656"/>
                    <a:pt x="6461" y="4498"/>
                    <a:pt x="5701" y="4371"/>
                  </a:cubicBezTo>
                  <a:cubicBezTo>
                    <a:pt x="5352" y="4308"/>
                    <a:pt x="5036" y="4118"/>
                    <a:pt x="4750" y="3896"/>
                  </a:cubicBezTo>
                  <a:cubicBezTo>
                    <a:pt x="4149" y="3389"/>
                    <a:pt x="3610" y="2819"/>
                    <a:pt x="3040" y="2249"/>
                  </a:cubicBezTo>
                  <a:cubicBezTo>
                    <a:pt x="2375" y="1552"/>
                    <a:pt x="1489" y="1046"/>
                    <a:pt x="443" y="1014"/>
                  </a:cubicBezTo>
                  <a:cubicBezTo>
                    <a:pt x="317" y="1014"/>
                    <a:pt x="190" y="982"/>
                    <a:pt x="0" y="9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5" name="Google Shape;2620;p30">
              <a:extLst>
                <a:ext uri="{FF2B5EF4-FFF2-40B4-BE49-F238E27FC236}">
                  <a16:creationId xmlns:a16="http://schemas.microsoft.com/office/drawing/2014/main" xmlns="" id="{5264B551-D3E1-E1EA-2108-2E2DCBCF7DAC}"/>
                </a:ext>
              </a:extLst>
            </p:cNvPr>
            <p:cNvSpPr/>
            <p:nvPr/>
          </p:nvSpPr>
          <p:spPr>
            <a:xfrm>
              <a:off x="3886453" y="3977349"/>
              <a:ext cx="327512" cy="211469"/>
            </a:xfrm>
            <a:custGeom>
              <a:avLst/>
              <a:gdLst/>
              <a:ahLst/>
              <a:cxnLst/>
              <a:rect l="l" t="t" r="r" b="b"/>
              <a:pathLst>
                <a:path w="10008" h="6462" extrusionOk="0">
                  <a:moveTo>
                    <a:pt x="0" y="6081"/>
                  </a:moveTo>
                  <a:cubicBezTo>
                    <a:pt x="63" y="5859"/>
                    <a:pt x="95" y="5669"/>
                    <a:pt x="190" y="5511"/>
                  </a:cubicBezTo>
                  <a:cubicBezTo>
                    <a:pt x="729" y="4118"/>
                    <a:pt x="1552" y="2883"/>
                    <a:pt x="2660" y="1869"/>
                  </a:cubicBezTo>
                  <a:cubicBezTo>
                    <a:pt x="2882" y="1647"/>
                    <a:pt x="3104" y="1457"/>
                    <a:pt x="3357" y="1236"/>
                  </a:cubicBezTo>
                  <a:cubicBezTo>
                    <a:pt x="3895" y="729"/>
                    <a:pt x="4592" y="602"/>
                    <a:pt x="5257" y="349"/>
                  </a:cubicBezTo>
                  <a:cubicBezTo>
                    <a:pt x="6112" y="1"/>
                    <a:pt x="6872" y="381"/>
                    <a:pt x="7632" y="729"/>
                  </a:cubicBezTo>
                  <a:cubicBezTo>
                    <a:pt x="8551" y="1172"/>
                    <a:pt x="9279" y="1869"/>
                    <a:pt x="9881" y="2693"/>
                  </a:cubicBezTo>
                  <a:cubicBezTo>
                    <a:pt x="9913" y="2756"/>
                    <a:pt x="9944" y="2788"/>
                    <a:pt x="10008" y="2914"/>
                  </a:cubicBezTo>
                  <a:cubicBezTo>
                    <a:pt x="9849" y="2914"/>
                    <a:pt x="9723" y="2914"/>
                    <a:pt x="9628" y="2914"/>
                  </a:cubicBezTo>
                  <a:cubicBezTo>
                    <a:pt x="8994" y="2946"/>
                    <a:pt x="8392" y="2978"/>
                    <a:pt x="7759" y="3041"/>
                  </a:cubicBezTo>
                  <a:cubicBezTo>
                    <a:pt x="7569" y="3073"/>
                    <a:pt x="7379" y="3136"/>
                    <a:pt x="7189" y="3199"/>
                  </a:cubicBezTo>
                  <a:cubicBezTo>
                    <a:pt x="6302" y="3579"/>
                    <a:pt x="5479" y="3991"/>
                    <a:pt x="4719" y="4593"/>
                  </a:cubicBezTo>
                  <a:cubicBezTo>
                    <a:pt x="4149" y="5068"/>
                    <a:pt x="3610" y="5574"/>
                    <a:pt x="2882" y="5828"/>
                  </a:cubicBezTo>
                  <a:cubicBezTo>
                    <a:pt x="1964" y="6144"/>
                    <a:pt x="1045" y="6461"/>
                    <a:pt x="0" y="6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6" name="Google Shape;2621;p30">
              <a:extLst>
                <a:ext uri="{FF2B5EF4-FFF2-40B4-BE49-F238E27FC236}">
                  <a16:creationId xmlns:a16="http://schemas.microsoft.com/office/drawing/2014/main" xmlns="" id="{DECF3316-B9AA-6F3A-7F1C-08B59CC1CF25}"/>
                </a:ext>
              </a:extLst>
            </p:cNvPr>
            <p:cNvSpPr/>
            <p:nvPr/>
          </p:nvSpPr>
          <p:spPr>
            <a:xfrm>
              <a:off x="3877126" y="4290327"/>
              <a:ext cx="262225" cy="146150"/>
            </a:xfrm>
            <a:custGeom>
              <a:avLst/>
              <a:gdLst/>
              <a:ahLst/>
              <a:cxnLst/>
              <a:rect l="l" t="t" r="r" b="b"/>
              <a:pathLst>
                <a:path w="8013" h="4466" extrusionOk="0">
                  <a:moveTo>
                    <a:pt x="32" y="96"/>
                  </a:moveTo>
                  <a:cubicBezTo>
                    <a:pt x="729" y="1"/>
                    <a:pt x="1330" y="222"/>
                    <a:pt x="1869" y="539"/>
                  </a:cubicBezTo>
                  <a:cubicBezTo>
                    <a:pt x="2249" y="792"/>
                    <a:pt x="2565" y="1109"/>
                    <a:pt x="2914" y="1426"/>
                  </a:cubicBezTo>
                  <a:cubicBezTo>
                    <a:pt x="3420" y="1901"/>
                    <a:pt x="3895" y="2408"/>
                    <a:pt x="4402" y="2851"/>
                  </a:cubicBezTo>
                  <a:cubicBezTo>
                    <a:pt x="4909" y="3294"/>
                    <a:pt x="5542" y="3453"/>
                    <a:pt x="6176" y="3516"/>
                  </a:cubicBezTo>
                  <a:cubicBezTo>
                    <a:pt x="6777" y="3579"/>
                    <a:pt x="7379" y="3611"/>
                    <a:pt x="8012" y="3674"/>
                  </a:cubicBezTo>
                  <a:cubicBezTo>
                    <a:pt x="7822" y="3769"/>
                    <a:pt x="7664" y="3833"/>
                    <a:pt x="7506" y="3896"/>
                  </a:cubicBezTo>
                  <a:cubicBezTo>
                    <a:pt x="6334" y="4244"/>
                    <a:pt x="5131" y="4466"/>
                    <a:pt x="3895" y="4466"/>
                  </a:cubicBezTo>
                  <a:cubicBezTo>
                    <a:pt x="3515" y="4466"/>
                    <a:pt x="3167" y="4403"/>
                    <a:pt x="2819" y="4339"/>
                  </a:cubicBezTo>
                  <a:cubicBezTo>
                    <a:pt x="2724" y="4339"/>
                    <a:pt x="2629" y="4276"/>
                    <a:pt x="2534" y="4308"/>
                  </a:cubicBezTo>
                  <a:cubicBezTo>
                    <a:pt x="1710" y="4339"/>
                    <a:pt x="1267" y="3833"/>
                    <a:pt x="855" y="3231"/>
                  </a:cubicBezTo>
                  <a:cubicBezTo>
                    <a:pt x="222" y="2313"/>
                    <a:pt x="0" y="1267"/>
                    <a:pt x="32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7" name="Google Shape;2622;p30">
              <a:extLst>
                <a:ext uri="{FF2B5EF4-FFF2-40B4-BE49-F238E27FC236}">
                  <a16:creationId xmlns:a16="http://schemas.microsoft.com/office/drawing/2014/main" xmlns="" id="{B89A2200-E6A7-F6F8-ADFD-2DB0039B91BF}"/>
                </a:ext>
              </a:extLst>
            </p:cNvPr>
            <p:cNvSpPr/>
            <p:nvPr/>
          </p:nvSpPr>
          <p:spPr>
            <a:xfrm>
              <a:off x="3818026" y="3982552"/>
              <a:ext cx="204204" cy="188627"/>
            </a:xfrm>
            <a:custGeom>
              <a:avLst/>
              <a:gdLst/>
              <a:ahLst/>
              <a:cxnLst/>
              <a:rect l="l" t="t" r="r" b="b"/>
              <a:pathLst>
                <a:path w="6240" h="5764" extrusionOk="0">
                  <a:moveTo>
                    <a:pt x="1553" y="5764"/>
                  </a:moveTo>
                  <a:cubicBezTo>
                    <a:pt x="571" y="5605"/>
                    <a:pt x="96" y="4782"/>
                    <a:pt x="33" y="3895"/>
                  </a:cubicBezTo>
                  <a:cubicBezTo>
                    <a:pt x="1" y="3515"/>
                    <a:pt x="96" y="3104"/>
                    <a:pt x="191" y="2724"/>
                  </a:cubicBezTo>
                  <a:cubicBezTo>
                    <a:pt x="254" y="2502"/>
                    <a:pt x="444" y="2312"/>
                    <a:pt x="603" y="2154"/>
                  </a:cubicBezTo>
                  <a:cubicBezTo>
                    <a:pt x="793" y="1963"/>
                    <a:pt x="1014" y="1868"/>
                    <a:pt x="1173" y="1678"/>
                  </a:cubicBezTo>
                  <a:cubicBezTo>
                    <a:pt x="1869" y="918"/>
                    <a:pt x="2756" y="475"/>
                    <a:pt x="3770" y="285"/>
                  </a:cubicBezTo>
                  <a:cubicBezTo>
                    <a:pt x="4593" y="127"/>
                    <a:pt x="5416" y="32"/>
                    <a:pt x="6240" y="0"/>
                  </a:cubicBezTo>
                  <a:cubicBezTo>
                    <a:pt x="5575" y="475"/>
                    <a:pt x="4878" y="918"/>
                    <a:pt x="4308" y="1552"/>
                  </a:cubicBezTo>
                  <a:cubicBezTo>
                    <a:pt x="3770" y="2185"/>
                    <a:pt x="3105" y="2755"/>
                    <a:pt x="2725" y="3515"/>
                  </a:cubicBezTo>
                  <a:cubicBezTo>
                    <a:pt x="2313" y="4244"/>
                    <a:pt x="1964" y="5004"/>
                    <a:pt x="1553" y="57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8" name="Google Shape;2623;p30">
              <a:extLst>
                <a:ext uri="{FF2B5EF4-FFF2-40B4-BE49-F238E27FC236}">
                  <a16:creationId xmlns:a16="http://schemas.microsoft.com/office/drawing/2014/main" xmlns="" id="{CAECC163-5DEC-1C1C-A796-9F55E4C53726}"/>
                </a:ext>
              </a:extLst>
            </p:cNvPr>
            <p:cNvSpPr/>
            <p:nvPr/>
          </p:nvSpPr>
          <p:spPr>
            <a:xfrm>
              <a:off x="3762067" y="4101703"/>
              <a:ext cx="105767" cy="131653"/>
            </a:xfrm>
            <a:custGeom>
              <a:avLst/>
              <a:gdLst/>
              <a:ahLst/>
              <a:cxnLst/>
              <a:rect l="l" t="t" r="r" b="b"/>
              <a:pathLst>
                <a:path w="3232" h="4023" extrusionOk="0">
                  <a:moveTo>
                    <a:pt x="1" y="2756"/>
                  </a:moveTo>
                  <a:cubicBezTo>
                    <a:pt x="191" y="1743"/>
                    <a:pt x="539" y="824"/>
                    <a:pt x="1204" y="1"/>
                  </a:cubicBezTo>
                  <a:cubicBezTo>
                    <a:pt x="1363" y="1331"/>
                    <a:pt x="1838" y="2376"/>
                    <a:pt x="3231" y="2661"/>
                  </a:cubicBezTo>
                  <a:cubicBezTo>
                    <a:pt x="3168" y="3136"/>
                    <a:pt x="3073" y="3580"/>
                    <a:pt x="3009" y="4023"/>
                  </a:cubicBezTo>
                  <a:cubicBezTo>
                    <a:pt x="1933" y="3675"/>
                    <a:pt x="856" y="3548"/>
                    <a:pt x="1" y="27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9" name="Google Shape;2624;p30">
              <a:extLst>
                <a:ext uri="{FF2B5EF4-FFF2-40B4-BE49-F238E27FC236}">
                  <a16:creationId xmlns:a16="http://schemas.microsoft.com/office/drawing/2014/main" xmlns="" id="{AF820C2D-CDC1-D8E6-3434-DD717020A5D7}"/>
                </a:ext>
              </a:extLst>
            </p:cNvPr>
            <p:cNvSpPr/>
            <p:nvPr/>
          </p:nvSpPr>
          <p:spPr>
            <a:xfrm>
              <a:off x="3793155" y="4295530"/>
              <a:ext cx="100564" cy="119184"/>
            </a:xfrm>
            <a:custGeom>
              <a:avLst/>
              <a:gdLst/>
              <a:ahLst/>
              <a:cxnLst/>
              <a:rect l="l" t="t" r="r" b="b"/>
              <a:pathLst>
                <a:path w="3073" h="3642" extrusionOk="0">
                  <a:moveTo>
                    <a:pt x="2059" y="0"/>
                  </a:moveTo>
                  <a:cubicBezTo>
                    <a:pt x="2123" y="1267"/>
                    <a:pt x="2281" y="2502"/>
                    <a:pt x="3073" y="3642"/>
                  </a:cubicBezTo>
                  <a:cubicBezTo>
                    <a:pt x="2883" y="3579"/>
                    <a:pt x="2756" y="3579"/>
                    <a:pt x="2693" y="3515"/>
                  </a:cubicBezTo>
                  <a:cubicBezTo>
                    <a:pt x="2218" y="3262"/>
                    <a:pt x="1711" y="3040"/>
                    <a:pt x="1268" y="2755"/>
                  </a:cubicBezTo>
                  <a:cubicBezTo>
                    <a:pt x="698" y="2375"/>
                    <a:pt x="318" y="1868"/>
                    <a:pt x="1" y="1235"/>
                  </a:cubicBezTo>
                  <a:cubicBezTo>
                    <a:pt x="508" y="538"/>
                    <a:pt x="1109" y="32"/>
                    <a:pt x="20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70" name="Google Shape;2625;p30">
              <a:extLst>
                <a:ext uri="{FF2B5EF4-FFF2-40B4-BE49-F238E27FC236}">
                  <a16:creationId xmlns:a16="http://schemas.microsoft.com/office/drawing/2014/main" xmlns="" id="{E967C6FD-7B2B-26AA-8CF4-9072B8D019D9}"/>
                </a:ext>
              </a:extLst>
            </p:cNvPr>
            <p:cNvSpPr/>
            <p:nvPr/>
          </p:nvSpPr>
          <p:spPr>
            <a:xfrm>
              <a:off x="3762067" y="4217777"/>
              <a:ext cx="98502" cy="97455"/>
            </a:xfrm>
            <a:custGeom>
              <a:avLst/>
              <a:gdLst/>
              <a:ahLst/>
              <a:cxnLst/>
              <a:rect l="l" t="t" r="r" b="b"/>
              <a:pathLst>
                <a:path w="3010" h="2978" extrusionOk="0">
                  <a:moveTo>
                    <a:pt x="761" y="2978"/>
                  </a:moveTo>
                  <a:cubicBezTo>
                    <a:pt x="318" y="2028"/>
                    <a:pt x="33" y="1046"/>
                    <a:pt x="1" y="1"/>
                  </a:cubicBezTo>
                  <a:cubicBezTo>
                    <a:pt x="951" y="349"/>
                    <a:pt x="1933" y="666"/>
                    <a:pt x="2978" y="1014"/>
                  </a:cubicBezTo>
                  <a:cubicBezTo>
                    <a:pt x="2978" y="1236"/>
                    <a:pt x="3009" y="1489"/>
                    <a:pt x="3009" y="1774"/>
                  </a:cubicBezTo>
                  <a:cubicBezTo>
                    <a:pt x="2598" y="1933"/>
                    <a:pt x="2186" y="1996"/>
                    <a:pt x="1806" y="2186"/>
                  </a:cubicBezTo>
                  <a:cubicBezTo>
                    <a:pt x="1426" y="2408"/>
                    <a:pt x="1109" y="2693"/>
                    <a:pt x="761" y="29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71" name="Google Shape;2626;p30">
              <a:extLst>
                <a:ext uri="{FF2B5EF4-FFF2-40B4-BE49-F238E27FC236}">
                  <a16:creationId xmlns:a16="http://schemas.microsoft.com/office/drawing/2014/main" xmlns="" id="{3C5FDD78-AE27-AE6F-5D56-999AC4D89A7B}"/>
                </a:ext>
              </a:extLst>
            </p:cNvPr>
            <p:cNvSpPr/>
            <p:nvPr/>
          </p:nvSpPr>
          <p:spPr>
            <a:xfrm>
              <a:off x="3739290" y="3963867"/>
              <a:ext cx="534792" cy="491300"/>
            </a:xfrm>
            <a:custGeom>
              <a:avLst/>
              <a:gdLst/>
              <a:ahLst/>
              <a:cxnLst/>
              <a:rect l="l" t="t" r="r" b="b"/>
              <a:pathLst>
                <a:path w="16342" h="15013" extrusionOk="0">
                  <a:moveTo>
                    <a:pt x="9469" y="1"/>
                  </a:moveTo>
                  <a:cubicBezTo>
                    <a:pt x="9976" y="64"/>
                    <a:pt x="10641" y="128"/>
                    <a:pt x="11306" y="286"/>
                  </a:cubicBezTo>
                  <a:cubicBezTo>
                    <a:pt x="12636" y="603"/>
                    <a:pt x="13681" y="1363"/>
                    <a:pt x="14536" y="2439"/>
                  </a:cubicBezTo>
                  <a:cubicBezTo>
                    <a:pt x="15265" y="3421"/>
                    <a:pt x="15740" y="4498"/>
                    <a:pt x="15993" y="5701"/>
                  </a:cubicBezTo>
                  <a:cubicBezTo>
                    <a:pt x="16151" y="6493"/>
                    <a:pt x="16341" y="7285"/>
                    <a:pt x="16278" y="8140"/>
                  </a:cubicBezTo>
                  <a:cubicBezTo>
                    <a:pt x="16183" y="9027"/>
                    <a:pt x="16025" y="9882"/>
                    <a:pt x="15645" y="10705"/>
                  </a:cubicBezTo>
                  <a:cubicBezTo>
                    <a:pt x="15423" y="11180"/>
                    <a:pt x="15233" y="11687"/>
                    <a:pt x="14885" y="12130"/>
                  </a:cubicBezTo>
                  <a:cubicBezTo>
                    <a:pt x="14441" y="12732"/>
                    <a:pt x="13935" y="13239"/>
                    <a:pt x="13238" y="13587"/>
                  </a:cubicBezTo>
                  <a:cubicBezTo>
                    <a:pt x="12699" y="13840"/>
                    <a:pt x="12193" y="14189"/>
                    <a:pt x="11686" y="14505"/>
                  </a:cubicBezTo>
                  <a:cubicBezTo>
                    <a:pt x="11559" y="14569"/>
                    <a:pt x="11401" y="14632"/>
                    <a:pt x="11274" y="14664"/>
                  </a:cubicBezTo>
                  <a:cubicBezTo>
                    <a:pt x="10356" y="14759"/>
                    <a:pt x="9438" y="14949"/>
                    <a:pt x="8487" y="14980"/>
                  </a:cubicBezTo>
                  <a:cubicBezTo>
                    <a:pt x="7062" y="15012"/>
                    <a:pt x="5669" y="14790"/>
                    <a:pt x="4370" y="14284"/>
                  </a:cubicBezTo>
                  <a:cubicBezTo>
                    <a:pt x="3579" y="13967"/>
                    <a:pt x="2819" y="13555"/>
                    <a:pt x="2154" y="12985"/>
                  </a:cubicBezTo>
                  <a:cubicBezTo>
                    <a:pt x="1710" y="12605"/>
                    <a:pt x="1362" y="12099"/>
                    <a:pt x="1140" y="11560"/>
                  </a:cubicBezTo>
                  <a:cubicBezTo>
                    <a:pt x="824" y="10705"/>
                    <a:pt x="475" y="9882"/>
                    <a:pt x="317" y="8963"/>
                  </a:cubicBezTo>
                  <a:cubicBezTo>
                    <a:pt x="190" y="8298"/>
                    <a:pt x="0" y="7602"/>
                    <a:pt x="158" y="6936"/>
                  </a:cubicBezTo>
                  <a:cubicBezTo>
                    <a:pt x="380" y="5986"/>
                    <a:pt x="665" y="5036"/>
                    <a:pt x="1267" y="4213"/>
                  </a:cubicBezTo>
                  <a:cubicBezTo>
                    <a:pt x="1647" y="3706"/>
                    <a:pt x="1964" y="3136"/>
                    <a:pt x="2407" y="2693"/>
                  </a:cubicBezTo>
                  <a:cubicBezTo>
                    <a:pt x="3325" y="1711"/>
                    <a:pt x="4307" y="856"/>
                    <a:pt x="5606" y="476"/>
                  </a:cubicBezTo>
                  <a:cubicBezTo>
                    <a:pt x="6302" y="286"/>
                    <a:pt x="6999" y="159"/>
                    <a:pt x="7696" y="128"/>
                  </a:cubicBezTo>
                  <a:cubicBezTo>
                    <a:pt x="8234" y="96"/>
                    <a:pt x="8741" y="64"/>
                    <a:pt x="9469" y="1"/>
                  </a:cubicBezTo>
                  <a:close/>
                  <a:moveTo>
                    <a:pt x="4180" y="8330"/>
                  </a:moveTo>
                  <a:cubicBezTo>
                    <a:pt x="4497" y="8393"/>
                    <a:pt x="4687" y="8425"/>
                    <a:pt x="4909" y="8457"/>
                  </a:cubicBezTo>
                  <a:cubicBezTo>
                    <a:pt x="5511" y="8552"/>
                    <a:pt x="6144" y="8647"/>
                    <a:pt x="6746" y="8742"/>
                  </a:cubicBezTo>
                  <a:cubicBezTo>
                    <a:pt x="6967" y="8773"/>
                    <a:pt x="7221" y="8837"/>
                    <a:pt x="7442" y="8837"/>
                  </a:cubicBezTo>
                  <a:cubicBezTo>
                    <a:pt x="8107" y="8868"/>
                    <a:pt x="8741" y="8837"/>
                    <a:pt x="9406" y="8868"/>
                  </a:cubicBezTo>
                  <a:cubicBezTo>
                    <a:pt x="10831" y="8932"/>
                    <a:pt x="12256" y="8900"/>
                    <a:pt x="13681" y="8678"/>
                  </a:cubicBezTo>
                  <a:cubicBezTo>
                    <a:pt x="14315" y="8552"/>
                    <a:pt x="14916" y="8393"/>
                    <a:pt x="15486" y="8045"/>
                  </a:cubicBezTo>
                  <a:cubicBezTo>
                    <a:pt x="15708" y="7918"/>
                    <a:pt x="15803" y="7760"/>
                    <a:pt x="15771" y="7507"/>
                  </a:cubicBezTo>
                  <a:cubicBezTo>
                    <a:pt x="15708" y="6335"/>
                    <a:pt x="15391" y="5226"/>
                    <a:pt x="14948" y="4181"/>
                  </a:cubicBezTo>
                  <a:cubicBezTo>
                    <a:pt x="14885" y="4055"/>
                    <a:pt x="14758" y="3960"/>
                    <a:pt x="14631" y="3896"/>
                  </a:cubicBezTo>
                  <a:cubicBezTo>
                    <a:pt x="14441" y="3833"/>
                    <a:pt x="14283" y="3833"/>
                    <a:pt x="14093" y="3833"/>
                  </a:cubicBezTo>
                  <a:cubicBezTo>
                    <a:pt x="12984" y="3801"/>
                    <a:pt x="11908" y="3928"/>
                    <a:pt x="10894" y="4435"/>
                  </a:cubicBezTo>
                  <a:cubicBezTo>
                    <a:pt x="10103" y="4846"/>
                    <a:pt x="9374" y="5385"/>
                    <a:pt x="8709" y="5923"/>
                  </a:cubicBezTo>
                  <a:cubicBezTo>
                    <a:pt x="8171" y="6366"/>
                    <a:pt x="7569" y="6683"/>
                    <a:pt x="6936" y="6873"/>
                  </a:cubicBezTo>
                  <a:cubicBezTo>
                    <a:pt x="6144" y="7126"/>
                    <a:pt x="5352" y="7285"/>
                    <a:pt x="4529" y="7063"/>
                  </a:cubicBezTo>
                  <a:cubicBezTo>
                    <a:pt x="4497" y="7063"/>
                    <a:pt x="4465" y="7095"/>
                    <a:pt x="4402" y="7126"/>
                  </a:cubicBezTo>
                  <a:cubicBezTo>
                    <a:pt x="4339" y="7475"/>
                    <a:pt x="4275" y="7887"/>
                    <a:pt x="4180" y="8330"/>
                  </a:cubicBezTo>
                  <a:close/>
                  <a:moveTo>
                    <a:pt x="4212" y="9533"/>
                  </a:moveTo>
                  <a:cubicBezTo>
                    <a:pt x="4402" y="9533"/>
                    <a:pt x="4529" y="9565"/>
                    <a:pt x="4655" y="9565"/>
                  </a:cubicBezTo>
                  <a:cubicBezTo>
                    <a:pt x="5701" y="9597"/>
                    <a:pt x="6556" y="10103"/>
                    <a:pt x="7252" y="10800"/>
                  </a:cubicBezTo>
                  <a:cubicBezTo>
                    <a:pt x="7822" y="11370"/>
                    <a:pt x="8361" y="11940"/>
                    <a:pt x="8962" y="12447"/>
                  </a:cubicBezTo>
                  <a:cubicBezTo>
                    <a:pt x="9248" y="12669"/>
                    <a:pt x="9564" y="12859"/>
                    <a:pt x="9913" y="12922"/>
                  </a:cubicBezTo>
                  <a:cubicBezTo>
                    <a:pt x="10673" y="13049"/>
                    <a:pt x="11401" y="13207"/>
                    <a:pt x="12161" y="13080"/>
                  </a:cubicBezTo>
                  <a:cubicBezTo>
                    <a:pt x="12699" y="13017"/>
                    <a:pt x="13301" y="12985"/>
                    <a:pt x="13745" y="12637"/>
                  </a:cubicBezTo>
                  <a:cubicBezTo>
                    <a:pt x="14220" y="12257"/>
                    <a:pt x="14600" y="11813"/>
                    <a:pt x="14853" y="11275"/>
                  </a:cubicBezTo>
                  <a:cubicBezTo>
                    <a:pt x="15075" y="10832"/>
                    <a:pt x="15265" y="10388"/>
                    <a:pt x="15455" y="9913"/>
                  </a:cubicBezTo>
                  <a:cubicBezTo>
                    <a:pt x="15645" y="9470"/>
                    <a:pt x="15740" y="9027"/>
                    <a:pt x="15771" y="8552"/>
                  </a:cubicBezTo>
                  <a:cubicBezTo>
                    <a:pt x="15075" y="8773"/>
                    <a:pt x="14441" y="9027"/>
                    <a:pt x="13776" y="9122"/>
                  </a:cubicBezTo>
                  <a:cubicBezTo>
                    <a:pt x="12668" y="9280"/>
                    <a:pt x="11559" y="9407"/>
                    <a:pt x="10451" y="9343"/>
                  </a:cubicBezTo>
                  <a:cubicBezTo>
                    <a:pt x="9501" y="9280"/>
                    <a:pt x="8551" y="9280"/>
                    <a:pt x="7601" y="9248"/>
                  </a:cubicBezTo>
                  <a:cubicBezTo>
                    <a:pt x="7126" y="9217"/>
                    <a:pt x="6682" y="9185"/>
                    <a:pt x="6239" y="9122"/>
                  </a:cubicBezTo>
                  <a:cubicBezTo>
                    <a:pt x="5574" y="9027"/>
                    <a:pt x="4909" y="8932"/>
                    <a:pt x="4212" y="8837"/>
                  </a:cubicBezTo>
                  <a:close/>
                  <a:moveTo>
                    <a:pt x="4497" y="6493"/>
                  </a:moveTo>
                  <a:cubicBezTo>
                    <a:pt x="5542" y="6873"/>
                    <a:pt x="6461" y="6556"/>
                    <a:pt x="7379" y="6240"/>
                  </a:cubicBezTo>
                  <a:cubicBezTo>
                    <a:pt x="8107" y="5986"/>
                    <a:pt x="8646" y="5480"/>
                    <a:pt x="9216" y="5005"/>
                  </a:cubicBezTo>
                  <a:cubicBezTo>
                    <a:pt x="9976" y="4403"/>
                    <a:pt x="10799" y="3991"/>
                    <a:pt x="11686" y="3611"/>
                  </a:cubicBezTo>
                  <a:cubicBezTo>
                    <a:pt x="11876" y="3548"/>
                    <a:pt x="12066" y="3453"/>
                    <a:pt x="12256" y="3453"/>
                  </a:cubicBezTo>
                  <a:cubicBezTo>
                    <a:pt x="12889" y="3390"/>
                    <a:pt x="13491" y="3358"/>
                    <a:pt x="14125" y="3326"/>
                  </a:cubicBezTo>
                  <a:cubicBezTo>
                    <a:pt x="14220" y="3326"/>
                    <a:pt x="14346" y="3326"/>
                    <a:pt x="14505" y="3326"/>
                  </a:cubicBezTo>
                  <a:cubicBezTo>
                    <a:pt x="14441" y="3200"/>
                    <a:pt x="14410" y="3168"/>
                    <a:pt x="14378" y="3105"/>
                  </a:cubicBezTo>
                  <a:cubicBezTo>
                    <a:pt x="13776" y="2281"/>
                    <a:pt x="13048" y="1584"/>
                    <a:pt x="12129" y="1141"/>
                  </a:cubicBezTo>
                  <a:cubicBezTo>
                    <a:pt x="11369" y="793"/>
                    <a:pt x="10641" y="413"/>
                    <a:pt x="9723" y="761"/>
                  </a:cubicBezTo>
                  <a:cubicBezTo>
                    <a:pt x="9089" y="1014"/>
                    <a:pt x="8392" y="1141"/>
                    <a:pt x="7822" y="1648"/>
                  </a:cubicBezTo>
                  <a:cubicBezTo>
                    <a:pt x="7601" y="1838"/>
                    <a:pt x="7379" y="2059"/>
                    <a:pt x="7157" y="2281"/>
                  </a:cubicBezTo>
                  <a:cubicBezTo>
                    <a:pt x="6049" y="3295"/>
                    <a:pt x="5226" y="4530"/>
                    <a:pt x="4687" y="5923"/>
                  </a:cubicBezTo>
                  <a:cubicBezTo>
                    <a:pt x="4592" y="6081"/>
                    <a:pt x="4560" y="6271"/>
                    <a:pt x="4497" y="6493"/>
                  </a:cubicBezTo>
                  <a:close/>
                  <a:moveTo>
                    <a:pt x="4244" y="10072"/>
                  </a:moveTo>
                  <a:cubicBezTo>
                    <a:pt x="4212" y="11243"/>
                    <a:pt x="4434" y="12289"/>
                    <a:pt x="5067" y="13207"/>
                  </a:cubicBezTo>
                  <a:cubicBezTo>
                    <a:pt x="5447" y="13809"/>
                    <a:pt x="5922" y="14315"/>
                    <a:pt x="6746" y="14284"/>
                  </a:cubicBezTo>
                  <a:cubicBezTo>
                    <a:pt x="6841" y="14252"/>
                    <a:pt x="6936" y="14315"/>
                    <a:pt x="7031" y="14315"/>
                  </a:cubicBezTo>
                  <a:cubicBezTo>
                    <a:pt x="7379" y="14379"/>
                    <a:pt x="7727" y="14442"/>
                    <a:pt x="8107" y="14442"/>
                  </a:cubicBezTo>
                  <a:cubicBezTo>
                    <a:pt x="9343" y="14442"/>
                    <a:pt x="10546" y="14220"/>
                    <a:pt x="11718" y="13872"/>
                  </a:cubicBezTo>
                  <a:cubicBezTo>
                    <a:pt x="11876" y="13809"/>
                    <a:pt x="12034" y="13745"/>
                    <a:pt x="12224" y="13650"/>
                  </a:cubicBezTo>
                  <a:cubicBezTo>
                    <a:pt x="11591" y="13587"/>
                    <a:pt x="10989" y="13555"/>
                    <a:pt x="10388" y="13492"/>
                  </a:cubicBezTo>
                  <a:cubicBezTo>
                    <a:pt x="9754" y="13429"/>
                    <a:pt x="9121" y="13270"/>
                    <a:pt x="8614" y="12827"/>
                  </a:cubicBezTo>
                  <a:cubicBezTo>
                    <a:pt x="8107" y="12384"/>
                    <a:pt x="7632" y="11877"/>
                    <a:pt x="7126" y="11402"/>
                  </a:cubicBezTo>
                  <a:cubicBezTo>
                    <a:pt x="6777" y="11085"/>
                    <a:pt x="6461" y="10768"/>
                    <a:pt x="6081" y="10515"/>
                  </a:cubicBezTo>
                  <a:cubicBezTo>
                    <a:pt x="5542" y="10198"/>
                    <a:pt x="4941" y="9977"/>
                    <a:pt x="4244" y="10072"/>
                  </a:cubicBezTo>
                  <a:close/>
                  <a:moveTo>
                    <a:pt x="3959" y="6335"/>
                  </a:moveTo>
                  <a:cubicBezTo>
                    <a:pt x="4370" y="5575"/>
                    <a:pt x="4719" y="4815"/>
                    <a:pt x="5131" y="4086"/>
                  </a:cubicBezTo>
                  <a:cubicBezTo>
                    <a:pt x="5511" y="3326"/>
                    <a:pt x="6176" y="2756"/>
                    <a:pt x="6714" y="2091"/>
                  </a:cubicBezTo>
                  <a:cubicBezTo>
                    <a:pt x="7284" y="1458"/>
                    <a:pt x="7981" y="1014"/>
                    <a:pt x="8677" y="571"/>
                  </a:cubicBezTo>
                  <a:cubicBezTo>
                    <a:pt x="7822" y="603"/>
                    <a:pt x="6967" y="698"/>
                    <a:pt x="6176" y="856"/>
                  </a:cubicBezTo>
                  <a:cubicBezTo>
                    <a:pt x="5162" y="1046"/>
                    <a:pt x="4275" y="1458"/>
                    <a:pt x="3579" y="2249"/>
                  </a:cubicBezTo>
                  <a:cubicBezTo>
                    <a:pt x="3420" y="2439"/>
                    <a:pt x="3199" y="2534"/>
                    <a:pt x="3009" y="2725"/>
                  </a:cubicBezTo>
                  <a:cubicBezTo>
                    <a:pt x="2850" y="2883"/>
                    <a:pt x="2660" y="3073"/>
                    <a:pt x="2597" y="3295"/>
                  </a:cubicBezTo>
                  <a:cubicBezTo>
                    <a:pt x="2502" y="3675"/>
                    <a:pt x="2407" y="4055"/>
                    <a:pt x="2439" y="4466"/>
                  </a:cubicBezTo>
                  <a:cubicBezTo>
                    <a:pt x="2502" y="5353"/>
                    <a:pt x="2977" y="6176"/>
                    <a:pt x="3959" y="6335"/>
                  </a:cubicBezTo>
                  <a:close/>
                  <a:moveTo>
                    <a:pt x="697" y="6968"/>
                  </a:moveTo>
                  <a:cubicBezTo>
                    <a:pt x="1552" y="7760"/>
                    <a:pt x="2629" y="7887"/>
                    <a:pt x="3705" y="8235"/>
                  </a:cubicBezTo>
                  <a:cubicBezTo>
                    <a:pt x="3769" y="7792"/>
                    <a:pt x="3832" y="7348"/>
                    <a:pt x="3927" y="6873"/>
                  </a:cubicBezTo>
                  <a:cubicBezTo>
                    <a:pt x="2534" y="6556"/>
                    <a:pt x="2059" y="5543"/>
                    <a:pt x="1900" y="4213"/>
                  </a:cubicBezTo>
                  <a:cubicBezTo>
                    <a:pt x="1235" y="5036"/>
                    <a:pt x="887" y="5923"/>
                    <a:pt x="697" y="6968"/>
                  </a:cubicBezTo>
                  <a:close/>
                  <a:moveTo>
                    <a:pt x="3705" y="10135"/>
                  </a:moveTo>
                  <a:cubicBezTo>
                    <a:pt x="2755" y="10167"/>
                    <a:pt x="2154" y="10673"/>
                    <a:pt x="1647" y="11370"/>
                  </a:cubicBezTo>
                  <a:cubicBezTo>
                    <a:pt x="1964" y="12003"/>
                    <a:pt x="2344" y="12510"/>
                    <a:pt x="2914" y="12890"/>
                  </a:cubicBezTo>
                  <a:cubicBezTo>
                    <a:pt x="3357" y="13175"/>
                    <a:pt x="3864" y="13397"/>
                    <a:pt x="4339" y="13650"/>
                  </a:cubicBezTo>
                  <a:cubicBezTo>
                    <a:pt x="4402" y="13714"/>
                    <a:pt x="4529" y="13714"/>
                    <a:pt x="4687" y="13777"/>
                  </a:cubicBezTo>
                  <a:cubicBezTo>
                    <a:pt x="3927" y="12637"/>
                    <a:pt x="3769" y="11402"/>
                    <a:pt x="3705" y="10135"/>
                  </a:cubicBezTo>
                  <a:close/>
                  <a:moveTo>
                    <a:pt x="1457" y="10737"/>
                  </a:moveTo>
                  <a:cubicBezTo>
                    <a:pt x="1805" y="10452"/>
                    <a:pt x="2122" y="10167"/>
                    <a:pt x="2502" y="9977"/>
                  </a:cubicBezTo>
                  <a:cubicBezTo>
                    <a:pt x="2882" y="9755"/>
                    <a:pt x="3294" y="9692"/>
                    <a:pt x="3705" y="9533"/>
                  </a:cubicBezTo>
                  <a:cubicBezTo>
                    <a:pt x="3705" y="9248"/>
                    <a:pt x="3674" y="8995"/>
                    <a:pt x="3674" y="8773"/>
                  </a:cubicBezTo>
                  <a:cubicBezTo>
                    <a:pt x="2629" y="8425"/>
                    <a:pt x="1647" y="8108"/>
                    <a:pt x="697" y="7760"/>
                  </a:cubicBezTo>
                  <a:cubicBezTo>
                    <a:pt x="729" y="8805"/>
                    <a:pt x="1014" y="9787"/>
                    <a:pt x="1457" y="107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72" name="Google Shape;2627;p30">
              <a:extLst>
                <a:ext uri="{FF2B5EF4-FFF2-40B4-BE49-F238E27FC236}">
                  <a16:creationId xmlns:a16="http://schemas.microsoft.com/office/drawing/2014/main" xmlns="" id="{A0E5F205-5F75-8462-0550-01E5A71E6763}"/>
                </a:ext>
              </a:extLst>
            </p:cNvPr>
            <p:cNvSpPr/>
            <p:nvPr/>
          </p:nvSpPr>
          <p:spPr>
            <a:xfrm>
              <a:off x="4214713" y="3876557"/>
              <a:ext cx="4418" cy="2029"/>
            </a:xfrm>
            <a:custGeom>
              <a:avLst/>
              <a:gdLst/>
              <a:ahLst/>
              <a:cxnLst/>
              <a:rect l="l" t="t" r="r" b="b"/>
              <a:pathLst>
                <a:path w="135" h="62" extrusionOk="0">
                  <a:moveTo>
                    <a:pt x="8" y="1"/>
                  </a:moveTo>
                  <a:cubicBezTo>
                    <a:pt x="0" y="1"/>
                    <a:pt x="8" y="9"/>
                    <a:pt x="8" y="9"/>
                  </a:cubicBezTo>
                  <a:cubicBezTo>
                    <a:pt x="90" y="50"/>
                    <a:pt x="119" y="61"/>
                    <a:pt x="125" y="61"/>
                  </a:cubicBezTo>
                  <a:cubicBezTo>
                    <a:pt x="134" y="61"/>
                    <a:pt x="103" y="40"/>
                    <a:pt x="103" y="40"/>
                  </a:cubicBezTo>
                  <a:cubicBezTo>
                    <a:pt x="40" y="9"/>
                    <a:pt x="16" y="1"/>
                    <a:pt x="8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73" name="Google Shape;2628;p30">
              <a:extLst>
                <a:ext uri="{FF2B5EF4-FFF2-40B4-BE49-F238E27FC236}">
                  <a16:creationId xmlns:a16="http://schemas.microsoft.com/office/drawing/2014/main" xmlns="" id="{B2F6AC15-4735-0F0E-02D8-469750326450}"/>
                </a:ext>
              </a:extLst>
            </p:cNvPr>
            <p:cNvSpPr/>
            <p:nvPr/>
          </p:nvSpPr>
          <p:spPr>
            <a:xfrm>
              <a:off x="4275090" y="3910002"/>
              <a:ext cx="9359" cy="4156"/>
            </a:xfrm>
            <a:custGeom>
              <a:avLst/>
              <a:gdLst/>
              <a:ahLst/>
              <a:cxnLst/>
              <a:rect l="l" t="t" r="r" b="b"/>
              <a:pathLst>
                <a:path w="286" h="127" extrusionOk="0">
                  <a:moveTo>
                    <a:pt x="0" y="0"/>
                  </a:moveTo>
                  <a:lnTo>
                    <a:pt x="285" y="127"/>
                  </a:lnTo>
                  <a:lnTo>
                    <a:pt x="285" y="12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74" name="Google Shape;2629;p30">
              <a:extLst>
                <a:ext uri="{FF2B5EF4-FFF2-40B4-BE49-F238E27FC236}">
                  <a16:creationId xmlns:a16="http://schemas.microsoft.com/office/drawing/2014/main" xmlns="" id="{1CEA62A8-6E7B-5049-0324-05A005F684B5}"/>
                </a:ext>
              </a:extLst>
            </p:cNvPr>
            <p:cNvSpPr/>
            <p:nvPr/>
          </p:nvSpPr>
          <p:spPr>
            <a:xfrm>
              <a:off x="4293743" y="3923452"/>
              <a:ext cx="32136" cy="24904"/>
            </a:xfrm>
            <a:custGeom>
              <a:avLst/>
              <a:gdLst/>
              <a:ahLst/>
              <a:cxnLst/>
              <a:rect l="l" t="t" r="r" b="b"/>
              <a:pathLst>
                <a:path w="982" h="761" extrusionOk="0">
                  <a:moveTo>
                    <a:pt x="0" y="1"/>
                  </a:moveTo>
                  <a:lnTo>
                    <a:pt x="0" y="1"/>
                  </a:lnTo>
                  <a:cubicBezTo>
                    <a:pt x="348" y="254"/>
                    <a:pt x="792" y="539"/>
                    <a:pt x="982" y="761"/>
                  </a:cubicBezTo>
                  <a:cubicBezTo>
                    <a:pt x="982" y="634"/>
                    <a:pt x="823" y="539"/>
                    <a:pt x="665" y="413"/>
                  </a:cubicBezTo>
                  <a:cubicBezTo>
                    <a:pt x="507" y="318"/>
                    <a:pt x="317" y="191"/>
                    <a:pt x="190" y="96"/>
                  </a:cubicBezTo>
                  <a:lnTo>
                    <a:pt x="158" y="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75" name="Google Shape;2630;p30">
              <a:extLst>
                <a:ext uri="{FF2B5EF4-FFF2-40B4-BE49-F238E27FC236}">
                  <a16:creationId xmlns:a16="http://schemas.microsoft.com/office/drawing/2014/main" xmlns="" id="{84ED0767-4A6F-B7EE-79C9-4DA6CABD81BC}"/>
                </a:ext>
              </a:extLst>
            </p:cNvPr>
            <p:cNvSpPr/>
            <p:nvPr/>
          </p:nvSpPr>
          <p:spPr>
            <a:xfrm>
              <a:off x="4339328" y="3972179"/>
              <a:ext cx="7036" cy="6250"/>
            </a:xfrm>
            <a:custGeom>
              <a:avLst/>
              <a:gdLst/>
              <a:ahLst/>
              <a:cxnLst/>
              <a:rect l="l" t="t" r="r" b="b"/>
              <a:pathLst>
                <a:path w="215" h="191" extrusionOk="0">
                  <a:moveTo>
                    <a:pt x="1" y="0"/>
                  </a:moveTo>
                  <a:cubicBezTo>
                    <a:pt x="1" y="32"/>
                    <a:pt x="1" y="32"/>
                    <a:pt x="32" y="32"/>
                  </a:cubicBezTo>
                  <a:cubicBezTo>
                    <a:pt x="32" y="64"/>
                    <a:pt x="96" y="95"/>
                    <a:pt x="159" y="190"/>
                  </a:cubicBezTo>
                  <a:cubicBezTo>
                    <a:pt x="159" y="167"/>
                    <a:pt x="171" y="161"/>
                    <a:pt x="183" y="161"/>
                  </a:cubicBezTo>
                  <a:cubicBezTo>
                    <a:pt x="195" y="161"/>
                    <a:pt x="208" y="167"/>
                    <a:pt x="210" y="167"/>
                  </a:cubicBezTo>
                  <a:cubicBezTo>
                    <a:pt x="214" y="167"/>
                    <a:pt x="175" y="143"/>
                    <a:pt x="1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76" name="Google Shape;2631;p30">
              <a:extLst>
                <a:ext uri="{FF2B5EF4-FFF2-40B4-BE49-F238E27FC236}">
                  <a16:creationId xmlns:a16="http://schemas.microsoft.com/office/drawing/2014/main" xmlns="" id="{1A48C92A-E62F-4CD3-2FA8-71703240E2B2}"/>
                </a:ext>
              </a:extLst>
            </p:cNvPr>
            <p:cNvSpPr/>
            <p:nvPr/>
          </p:nvSpPr>
          <p:spPr>
            <a:xfrm>
              <a:off x="4338019" y="3972015"/>
              <a:ext cx="2847" cy="2422"/>
            </a:xfrm>
            <a:custGeom>
              <a:avLst/>
              <a:gdLst/>
              <a:ahLst/>
              <a:cxnLst/>
              <a:rect l="l" t="t" r="r" b="b"/>
              <a:pathLst>
                <a:path w="87" h="74" extrusionOk="0">
                  <a:moveTo>
                    <a:pt x="16" y="0"/>
                  </a:moveTo>
                  <a:cubicBezTo>
                    <a:pt x="1" y="0"/>
                    <a:pt x="65" y="74"/>
                    <a:pt x="80" y="74"/>
                  </a:cubicBezTo>
                  <a:cubicBezTo>
                    <a:pt x="86" y="74"/>
                    <a:pt x="86" y="64"/>
                    <a:pt x="72" y="37"/>
                  </a:cubicBezTo>
                  <a:cubicBezTo>
                    <a:pt x="39" y="10"/>
                    <a:pt x="22" y="0"/>
                    <a:pt x="16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77" name="Google Shape;2632;p30">
              <a:extLst>
                <a:ext uri="{FF2B5EF4-FFF2-40B4-BE49-F238E27FC236}">
                  <a16:creationId xmlns:a16="http://schemas.microsoft.com/office/drawing/2014/main" xmlns="" id="{2550EBCB-35C3-634F-654B-18AD43494127}"/>
                </a:ext>
              </a:extLst>
            </p:cNvPr>
            <p:cNvSpPr/>
            <p:nvPr/>
          </p:nvSpPr>
          <p:spPr>
            <a:xfrm>
              <a:off x="4353825" y="3989785"/>
              <a:ext cx="9032" cy="9261"/>
            </a:xfrm>
            <a:custGeom>
              <a:avLst/>
              <a:gdLst/>
              <a:ahLst/>
              <a:cxnLst/>
              <a:rect l="l" t="t" r="r" b="b"/>
              <a:pathLst>
                <a:path w="276" h="283" extrusionOk="0">
                  <a:moveTo>
                    <a:pt x="1" y="1"/>
                  </a:moveTo>
                  <a:lnTo>
                    <a:pt x="1" y="1"/>
                  </a:lnTo>
                  <a:cubicBezTo>
                    <a:pt x="30" y="58"/>
                    <a:pt x="137" y="195"/>
                    <a:pt x="109" y="195"/>
                  </a:cubicBezTo>
                  <a:cubicBezTo>
                    <a:pt x="106" y="195"/>
                    <a:pt x="102" y="194"/>
                    <a:pt x="96" y="191"/>
                  </a:cubicBezTo>
                  <a:lnTo>
                    <a:pt x="96" y="191"/>
                  </a:lnTo>
                  <a:cubicBezTo>
                    <a:pt x="173" y="255"/>
                    <a:pt x="218" y="282"/>
                    <a:pt x="241" y="282"/>
                  </a:cubicBezTo>
                  <a:cubicBezTo>
                    <a:pt x="276" y="282"/>
                    <a:pt x="260" y="222"/>
                    <a:pt x="223" y="1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78" name="Google Shape;2633;p30">
              <a:extLst>
                <a:ext uri="{FF2B5EF4-FFF2-40B4-BE49-F238E27FC236}">
                  <a16:creationId xmlns:a16="http://schemas.microsoft.com/office/drawing/2014/main" xmlns="" id="{9F843E51-48CF-DABC-8A54-1BAAA20E5C8C}"/>
                </a:ext>
              </a:extLst>
            </p:cNvPr>
            <p:cNvSpPr/>
            <p:nvPr/>
          </p:nvSpPr>
          <p:spPr>
            <a:xfrm>
              <a:off x="4366261" y="3994988"/>
              <a:ext cx="3142" cy="2094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1" y="0"/>
                  </a:moveTo>
                  <a:cubicBezTo>
                    <a:pt x="1" y="32"/>
                    <a:pt x="1" y="63"/>
                    <a:pt x="96" y="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79" name="Google Shape;2634;p30">
              <a:extLst>
                <a:ext uri="{FF2B5EF4-FFF2-40B4-BE49-F238E27FC236}">
                  <a16:creationId xmlns:a16="http://schemas.microsoft.com/office/drawing/2014/main" xmlns="" id="{7146B566-0B35-0370-9798-8D286DB5B7BD}"/>
                </a:ext>
              </a:extLst>
            </p:cNvPr>
            <p:cNvSpPr/>
            <p:nvPr/>
          </p:nvSpPr>
          <p:spPr>
            <a:xfrm>
              <a:off x="4357981" y="3988770"/>
              <a:ext cx="8312" cy="6250"/>
            </a:xfrm>
            <a:custGeom>
              <a:avLst/>
              <a:gdLst/>
              <a:ahLst/>
              <a:cxnLst/>
              <a:rect l="l" t="t" r="r" b="b"/>
              <a:pathLst>
                <a:path w="254" h="191" extrusionOk="0">
                  <a:moveTo>
                    <a:pt x="1" y="0"/>
                  </a:moveTo>
                  <a:lnTo>
                    <a:pt x="222" y="190"/>
                  </a:lnTo>
                  <a:cubicBezTo>
                    <a:pt x="222" y="127"/>
                    <a:pt x="254" y="95"/>
                    <a:pt x="127" y="95"/>
                  </a:cubicBezTo>
                  <a:cubicBezTo>
                    <a:pt x="191" y="63"/>
                    <a:pt x="127" y="63"/>
                    <a:pt x="1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80" name="Google Shape;2635;p30">
              <a:extLst>
                <a:ext uri="{FF2B5EF4-FFF2-40B4-BE49-F238E27FC236}">
                  <a16:creationId xmlns:a16="http://schemas.microsoft.com/office/drawing/2014/main" xmlns="" id="{7B8B2593-AAB8-59E7-E11F-577AEEF4584B}"/>
                </a:ext>
              </a:extLst>
            </p:cNvPr>
            <p:cNvSpPr/>
            <p:nvPr/>
          </p:nvSpPr>
          <p:spPr>
            <a:xfrm>
              <a:off x="4345415" y="3973717"/>
              <a:ext cx="10537" cy="10930"/>
            </a:xfrm>
            <a:custGeom>
              <a:avLst/>
              <a:gdLst/>
              <a:ahLst/>
              <a:cxnLst/>
              <a:rect l="l" t="t" r="r" b="b"/>
              <a:pathLst>
                <a:path w="322" h="334" extrusionOk="0">
                  <a:moveTo>
                    <a:pt x="43" y="0"/>
                  </a:moveTo>
                  <a:cubicBezTo>
                    <a:pt x="0" y="0"/>
                    <a:pt x="85" y="128"/>
                    <a:pt x="290" y="333"/>
                  </a:cubicBezTo>
                  <a:cubicBezTo>
                    <a:pt x="245" y="245"/>
                    <a:pt x="170" y="140"/>
                    <a:pt x="205" y="140"/>
                  </a:cubicBezTo>
                  <a:cubicBezTo>
                    <a:pt x="220" y="140"/>
                    <a:pt x="255" y="159"/>
                    <a:pt x="321" y="207"/>
                  </a:cubicBezTo>
                  <a:cubicBezTo>
                    <a:pt x="165" y="63"/>
                    <a:pt x="73" y="0"/>
                    <a:pt x="43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81" name="Google Shape;2636;p30">
              <a:extLst>
                <a:ext uri="{FF2B5EF4-FFF2-40B4-BE49-F238E27FC236}">
                  <a16:creationId xmlns:a16="http://schemas.microsoft.com/office/drawing/2014/main" xmlns="" id="{5139C5C7-B768-B79E-17A6-120A72E2072B}"/>
                </a:ext>
              </a:extLst>
            </p:cNvPr>
            <p:cNvSpPr/>
            <p:nvPr/>
          </p:nvSpPr>
          <p:spPr>
            <a:xfrm>
              <a:off x="4321722" y="3938996"/>
              <a:ext cx="9359" cy="7625"/>
            </a:xfrm>
            <a:custGeom>
              <a:avLst/>
              <a:gdLst/>
              <a:ahLst/>
              <a:cxnLst/>
              <a:rect l="l" t="t" r="r" b="b"/>
              <a:pathLst>
                <a:path w="286" h="233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4"/>
                    <a:pt x="14" y="7"/>
                    <a:pt x="20" y="10"/>
                  </a:cubicBezTo>
                  <a:lnTo>
                    <a:pt x="20" y="10"/>
                  </a:lnTo>
                  <a:cubicBezTo>
                    <a:pt x="13" y="6"/>
                    <a:pt x="6" y="3"/>
                    <a:pt x="0" y="1"/>
                  </a:cubicBezTo>
                  <a:close/>
                  <a:moveTo>
                    <a:pt x="20" y="10"/>
                  </a:moveTo>
                  <a:cubicBezTo>
                    <a:pt x="108" y="58"/>
                    <a:pt x="247" y="233"/>
                    <a:pt x="279" y="233"/>
                  </a:cubicBezTo>
                  <a:cubicBezTo>
                    <a:pt x="283" y="233"/>
                    <a:pt x="285" y="230"/>
                    <a:pt x="285" y="223"/>
                  </a:cubicBezTo>
                  <a:lnTo>
                    <a:pt x="159" y="64"/>
                  </a:lnTo>
                  <a:cubicBezTo>
                    <a:pt x="130" y="36"/>
                    <a:pt x="77" y="33"/>
                    <a:pt x="20" y="1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82" name="Google Shape;2637;p30">
              <a:extLst>
                <a:ext uri="{FF2B5EF4-FFF2-40B4-BE49-F238E27FC236}">
                  <a16:creationId xmlns:a16="http://schemas.microsoft.com/office/drawing/2014/main" xmlns="" id="{1D1CCD61-BF22-BD23-5ABB-60EC51B6C35E}"/>
                </a:ext>
              </a:extLst>
            </p:cNvPr>
            <p:cNvSpPr/>
            <p:nvPr/>
          </p:nvSpPr>
          <p:spPr>
            <a:xfrm>
              <a:off x="4389070" y="4027091"/>
              <a:ext cx="5203" cy="9359"/>
            </a:xfrm>
            <a:custGeom>
              <a:avLst/>
              <a:gdLst/>
              <a:ahLst/>
              <a:cxnLst/>
              <a:rect l="l" t="t" r="r" b="b"/>
              <a:pathLst>
                <a:path w="159" h="286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96"/>
                    <a:pt x="127" y="254"/>
                    <a:pt x="96" y="286"/>
                  </a:cubicBezTo>
                  <a:cubicBezTo>
                    <a:pt x="159" y="286"/>
                    <a:pt x="127" y="159"/>
                    <a:pt x="159" y="9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83" name="Google Shape;2638;p30">
              <a:extLst>
                <a:ext uri="{FF2B5EF4-FFF2-40B4-BE49-F238E27FC236}">
                  <a16:creationId xmlns:a16="http://schemas.microsoft.com/office/drawing/2014/main" xmlns="" id="{C527F0CB-DC20-7611-5C32-1F814E388B36}"/>
                </a:ext>
              </a:extLst>
            </p:cNvPr>
            <p:cNvSpPr/>
            <p:nvPr/>
          </p:nvSpPr>
          <p:spPr>
            <a:xfrm>
              <a:off x="4394240" y="4029872"/>
              <a:ext cx="7298" cy="6578"/>
            </a:xfrm>
            <a:custGeom>
              <a:avLst/>
              <a:gdLst/>
              <a:ahLst/>
              <a:cxnLst/>
              <a:rect l="l" t="t" r="r" b="b"/>
              <a:pathLst>
                <a:path w="223" h="201" extrusionOk="0">
                  <a:moveTo>
                    <a:pt x="23" y="0"/>
                  </a:moveTo>
                  <a:cubicBezTo>
                    <a:pt x="15" y="0"/>
                    <a:pt x="8" y="4"/>
                    <a:pt x="1" y="11"/>
                  </a:cubicBezTo>
                  <a:cubicBezTo>
                    <a:pt x="64" y="74"/>
                    <a:pt x="159" y="137"/>
                    <a:pt x="223" y="201"/>
                  </a:cubicBezTo>
                  <a:cubicBezTo>
                    <a:pt x="98" y="52"/>
                    <a:pt x="52" y="0"/>
                    <a:pt x="23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84" name="Google Shape;2639;p30">
              <a:extLst>
                <a:ext uri="{FF2B5EF4-FFF2-40B4-BE49-F238E27FC236}">
                  <a16:creationId xmlns:a16="http://schemas.microsoft.com/office/drawing/2014/main" xmlns="" id="{55B8F287-EB9E-235A-AD88-693194F189C9}"/>
                </a:ext>
              </a:extLst>
            </p:cNvPr>
            <p:cNvSpPr/>
            <p:nvPr/>
          </p:nvSpPr>
          <p:spPr>
            <a:xfrm>
              <a:off x="4361090" y="3985661"/>
              <a:ext cx="15577" cy="10374"/>
            </a:xfrm>
            <a:custGeom>
              <a:avLst/>
              <a:gdLst/>
              <a:ahLst/>
              <a:cxnLst/>
              <a:rect l="l" t="t" r="r" b="b"/>
              <a:pathLst>
                <a:path w="476" h="317" extrusionOk="0">
                  <a:moveTo>
                    <a:pt x="1" y="0"/>
                  </a:moveTo>
                  <a:lnTo>
                    <a:pt x="476" y="317"/>
                  </a:lnTo>
                  <a:lnTo>
                    <a:pt x="412" y="25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85" name="Google Shape;2640;p30">
              <a:extLst>
                <a:ext uri="{FF2B5EF4-FFF2-40B4-BE49-F238E27FC236}">
                  <a16:creationId xmlns:a16="http://schemas.microsoft.com/office/drawing/2014/main" xmlns="" id="{14076086-B387-9580-2DA5-7A4A98BD5F55}"/>
                </a:ext>
              </a:extLst>
            </p:cNvPr>
            <p:cNvSpPr/>
            <p:nvPr/>
          </p:nvSpPr>
          <p:spPr>
            <a:xfrm>
              <a:off x="4406708" y="4063382"/>
              <a:ext cx="9359" cy="5203"/>
            </a:xfrm>
            <a:custGeom>
              <a:avLst/>
              <a:gdLst/>
              <a:ahLst/>
              <a:cxnLst/>
              <a:rect l="l" t="t" r="r" b="b"/>
              <a:pathLst>
                <a:path w="286" h="159" extrusionOk="0">
                  <a:moveTo>
                    <a:pt x="0" y="0"/>
                  </a:moveTo>
                  <a:cubicBezTo>
                    <a:pt x="95" y="64"/>
                    <a:pt x="190" y="95"/>
                    <a:pt x="285" y="159"/>
                  </a:cubicBezTo>
                  <a:lnTo>
                    <a:pt x="19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86" name="Google Shape;2641;p30">
              <a:extLst>
                <a:ext uri="{FF2B5EF4-FFF2-40B4-BE49-F238E27FC236}">
                  <a16:creationId xmlns:a16="http://schemas.microsoft.com/office/drawing/2014/main" xmlns="" id="{811A9CD9-E1CA-E6DB-1B3E-2BD1D5A72B72}"/>
                </a:ext>
              </a:extLst>
            </p:cNvPr>
            <p:cNvSpPr/>
            <p:nvPr/>
          </p:nvSpPr>
          <p:spPr>
            <a:xfrm>
              <a:off x="4420158" y="4084817"/>
              <a:ext cx="12468" cy="15904"/>
            </a:xfrm>
            <a:custGeom>
              <a:avLst/>
              <a:gdLst/>
              <a:ahLst/>
              <a:cxnLst/>
              <a:rect l="l" t="t" r="r" b="b"/>
              <a:pathLst>
                <a:path w="381" h="486" extrusionOk="0">
                  <a:moveTo>
                    <a:pt x="126" y="1"/>
                  </a:moveTo>
                  <a:cubicBezTo>
                    <a:pt x="53" y="1"/>
                    <a:pt x="78" y="178"/>
                    <a:pt x="25" y="178"/>
                  </a:cubicBezTo>
                  <a:cubicBezTo>
                    <a:pt x="18" y="178"/>
                    <a:pt x="10" y="175"/>
                    <a:pt x="1" y="169"/>
                  </a:cubicBezTo>
                  <a:lnTo>
                    <a:pt x="1" y="169"/>
                  </a:lnTo>
                  <a:cubicBezTo>
                    <a:pt x="96" y="295"/>
                    <a:pt x="254" y="422"/>
                    <a:pt x="381" y="485"/>
                  </a:cubicBezTo>
                  <a:cubicBezTo>
                    <a:pt x="286" y="390"/>
                    <a:pt x="191" y="232"/>
                    <a:pt x="159" y="10"/>
                  </a:cubicBezTo>
                  <a:cubicBezTo>
                    <a:pt x="146" y="4"/>
                    <a:pt x="135" y="1"/>
                    <a:pt x="126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87" name="Google Shape;2642;p30">
              <a:extLst>
                <a:ext uri="{FF2B5EF4-FFF2-40B4-BE49-F238E27FC236}">
                  <a16:creationId xmlns:a16="http://schemas.microsoft.com/office/drawing/2014/main" xmlns="" id="{6B2A1FDE-D953-0770-5084-8AE2CB922583}"/>
                </a:ext>
              </a:extLst>
            </p:cNvPr>
            <p:cNvSpPr/>
            <p:nvPr/>
          </p:nvSpPr>
          <p:spPr>
            <a:xfrm>
              <a:off x="4432593" y="4101703"/>
              <a:ext cx="6250" cy="5236"/>
            </a:xfrm>
            <a:custGeom>
              <a:avLst/>
              <a:gdLst/>
              <a:ahLst/>
              <a:cxnLst/>
              <a:rect l="l" t="t" r="r" b="b"/>
              <a:pathLst>
                <a:path w="191" h="160" extrusionOk="0">
                  <a:moveTo>
                    <a:pt x="1" y="1"/>
                  </a:moveTo>
                  <a:lnTo>
                    <a:pt x="1" y="1"/>
                  </a:lnTo>
                  <a:cubicBezTo>
                    <a:pt x="64" y="33"/>
                    <a:pt x="127" y="96"/>
                    <a:pt x="191" y="159"/>
                  </a:cubicBezTo>
                  <a:cubicBezTo>
                    <a:pt x="159" y="96"/>
                    <a:pt x="64" y="33"/>
                    <a:pt x="1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88" name="Google Shape;2643;p30">
              <a:extLst>
                <a:ext uri="{FF2B5EF4-FFF2-40B4-BE49-F238E27FC236}">
                  <a16:creationId xmlns:a16="http://schemas.microsoft.com/office/drawing/2014/main" xmlns="" id="{4C7FEB6A-6ABC-491C-C1C4-D7C2EA9EAF87}"/>
                </a:ext>
              </a:extLst>
            </p:cNvPr>
            <p:cNvSpPr/>
            <p:nvPr/>
          </p:nvSpPr>
          <p:spPr>
            <a:xfrm>
              <a:off x="4409817" y="4049900"/>
              <a:ext cx="3142" cy="8312"/>
            </a:xfrm>
            <a:custGeom>
              <a:avLst/>
              <a:gdLst/>
              <a:ahLst/>
              <a:cxnLst/>
              <a:rect l="l" t="t" r="r" b="b"/>
              <a:pathLst>
                <a:path w="96" h="254" extrusionOk="0">
                  <a:moveTo>
                    <a:pt x="32" y="1"/>
                  </a:moveTo>
                  <a:lnTo>
                    <a:pt x="32" y="1"/>
                  </a:lnTo>
                  <a:cubicBezTo>
                    <a:pt x="32" y="32"/>
                    <a:pt x="0" y="96"/>
                    <a:pt x="63" y="254"/>
                  </a:cubicBezTo>
                  <a:lnTo>
                    <a:pt x="95" y="96"/>
                  </a:lnTo>
                  <a:cubicBezTo>
                    <a:pt x="63" y="64"/>
                    <a:pt x="32" y="32"/>
                    <a:pt x="32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89" name="Google Shape;2644;p30">
              <a:extLst>
                <a:ext uri="{FF2B5EF4-FFF2-40B4-BE49-F238E27FC236}">
                  <a16:creationId xmlns:a16="http://schemas.microsoft.com/office/drawing/2014/main" xmlns="" id="{6D7B7ECD-4753-FB65-3EDA-47B8B5E9E01B}"/>
                </a:ext>
              </a:extLst>
            </p:cNvPr>
            <p:cNvSpPr/>
            <p:nvPr/>
          </p:nvSpPr>
          <p:spPr>
            <a:xfrm>
              <a:off x="4412926" y="4053008"/>
              <a:ext cx="4156" cy="6250"/>
            </a:xfrm>
            <a:custGeom>
              <a:avLst/>
              <a:gdLst/>
              <a:ahLst/>
              <a:cxnLst/>
              <a:rect l="l" t="t" r="r" b="b"/>
              <a:pathLst>
                <a:path w="127" h="191" extrusionOk="0">
                  <a:moveTo>
                    <a:pt x="0" y="1"/>
                  </a:moveTo>
                  <a:lnTo>
                    <a:pt x="0" y="1"/>
                  </a:lnTo>
                  <a:cubicBezTo>
                    <a:pt x="63" y="96"/>
                    <a:pt x="95" y="159"/>
                    <a:pt x="127" y="191"/>
                  </a:cubicBezTo>
                  <a:cubicBezTo>
                    <a:pt x="95" y="159"/>
                    <a:pt x="63" y="96"/>
                    <a:pt x="0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90" name="Google Shape;2645;p30">
              <a:extLst>
                <a:ext uri="{FF2B5EF4-FFF2-40B4-BE49-F238E27FC236}">
                  <a16:creationId xmlns:a16="http://schemas.microsoft.com/office/drawing/2014/main" xmlns="" id="{A8679BED-A35F-FC22-C276-2F3A32793290}"/>
                </a:ext>
              </a:extLst>
            </p:cNvPr>
            <p:cNvSpPr/>
            <p:nvPr/>
          </p:nvSpPr>
          <p:spPr>
            <a:xfrm>
              <a:off x="4409817" y="4048852"/>
              <a:ext cx="1047" cy="1080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0" y="1"/>
                  </a:moveTo>
                  <a:cubicBezTo>
                    <a:pt x="0" y="1"/>
                    <a:pt x="32" y="33"/>
                    <a:pt x="32" y="33"/>
                  </a:cubicBezTo>
                  <a:cubicBezTo>
                    <a:pt x="32" y="1"/>
                    <a:pt x="32" y="1"/>
                    <a:pt x="0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91" name="Google Shape;2646;p30">
              <a:extLst>
                <a:ext uri="{FF2B5EF4-FFF2-40B4-BE49-F238E27FC236}">
                  <a16:creationId xmlns:a16="http://schemas.microsoft.com/office/drawing/2014/main" xmlns="" id="{9A346AA0-84F3-C5E3-7A5D-63FF86CBB326}"/>
                </a:ext>
              </a:extLst>
            </p:cNvPr>
            <p:cNvSpPr/>
            <p:nvPr/>
          </p:nvSpPr>
          <p:spPr>
            <a:xfrm>
              <a:off x="4389070" y="4014524"/>
              <a:ext cx="11356" cy="5563"/>
            </a:xfrm>
            <a:custGeom>
              <a:avLst/>
              <a:gdLst/>
              <a:ahLst/>
              <a:cxnLst/>
              <a:rect l="l" t="t" r="r" b="b"/>
              <a:pathLst>
                <a:path w="347" h="170" extrusionOk="0">
                  <a:moveTo>
                    <a:pt x="247" y="0"/>
                  </a:moveTo>
                  <a:cubicBezTo>
                    <a:pt x="176" y="0"/>
                    <a:pt x="180" y="55"/>
                    <a:pt x="129" y="55"/>
                  </a:cubicBezTo>
                  <a:cubicBezTo>
                    <a:pt x="104" y="55"/>
                    <a:pt x="66" y="42"/>
                    <a:pt x="1" y="5"/>
                  </a:cubicBezTo>
                  <a:lnTo>
                    <a:pt x="1" y="5"/>
                  </a:lnTo>
                  <a:cubicBezTo>
                    <a:pt x="98" y="63"/>
                    <a:pt x="243" y="169"/>
                    <a:pt x="304" y="169"/>
                  </a:cubicBezTo>
                  <a:cubicBezTo>
                    <a:pt x="342" y="169"/>
                    <a:pt x="347" y="127"/>
                    <a:pt x="286" y="5"/>
                  </a:cubicBezTo>
                  <a:cubicBezTo>
                    <a:pt x="271" y="2"/>
                    <a:pt x="258" y="0"/>
                    <a:pt x="247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92" name="Google Shape;2647;p30">
              <a:extLst>
                <a:ext uri="{FF2B5EF4-FFF2-40B4-BE49-F238E27FC236}">
                  <a16:creationId xmlns:a16="http://schemas.microsoft.com/office/drawing/2014/main" xmlns="" id="{8D438243-E0E0-8257-0B8C-0FA1B46AFE19}"/>
                </a:ext>
              </a:extLst>
            </p:cNvPr>
            <p:cNvSpPr/>
            <p:nvPr/>
          </p:nvSpPr>
          <p:spPr>
            <a:xfrm>
              <a:off x="4402552" y="4034355"/>
              <a:ext cx="8312" cy="8312"/>
            </a:xfrm>
            <a:custGeom>
              <a:avLst/>
              <a:gdLst/>
              <a:ahLst/>
              <a:cxnLst/>
              <a:rect l="l" t="t" r="r" b="b"/>
              <a:pathLst>
                <a:path w="254" h="254" extrusionOk="0">
                  <a:moveTo>
                    <a:pt x="0" y="32"/>
                  </a:moveTo>
                  <a:cubicBezTo>
                    <a:pt x="5" y="37"/>
                    <a:pt x="10" y="41"/>
                    <a:pt x="14" y="44"/>
                  </a:cubicBezTo>
                  <a:lnTo>
                    <a:pt x="14" y="44"/>
                  </a:lnTo>
                  <a:lnTo>
                    <a:pt x="0" y="32"/>
                  </a:lnTo>
                  <a:close/>
                  <a:moveTo>
                    <a:pt x="95" y="0"/>
                  </a:moveTo>
                  <a:cubicBezTo>
                    <a:pt x="72" y="0"/>
                    <a:pt x="66" y="54"/>
                    <a:pt x="37" y="54"/>
                  </a:cubicBezTo>
                  <a:cubicBezTo>
                    <a:pt x="31" y="54"/>
                    <a:pt x="24" y="51"/>
                    <a:pt x="14" y="44"/>
                  </a:cubicBezTo>
                  <a:lnTo>
                    <a:pt x="14" y="44"/>
                  </a:lnTo>
                  <a:lnTo>
                    <a:pt x="254" y="25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93" name="Google Shape;2648;p30">
              <a:extLst>
                <a:ext uri="{FF2B5EF4-FFF2-40B4-BE49-F238E27FC236}">
                  <a16:creationId xmlns:a16="http://schemas.microsoft.com/office/drawing/2014/main" xmlns="" id="{D08BEF18-0E7B-C17A-81A2-877CCCA66F28}"/>
                </a:ext>
              </a:extLst>
            </p:cNvPr>
            <p:cNvSpPr/>
            <p:nvPr/>
          </p:nvSpPr>
          <p:spPr>
            <a:xfrm>
              <a:off x="4410831" y="4042635"/>
              <a:ext cx="4189" cy="3142"/>
            </a:xfrm>
            <a:custGeom>
              <a:avLst/>
              <a:gdLst/>
              <a:ahLst/>
              <a:cxnLst/>
              <a:rect l="l" t="t" r="r" b="b"/>
              <a:pathLst>
                <a:path w="128" h="96" extrusionOk="0">
                  <a:moveTo>
                    <a:pt x="1" y="1"/>
                  </a:moveTo>
                  <a:lnTo>
                    <a:pt x="64" y="96"/>
                  </a:lnTo>
                  <a:lnTo>
                    <a:pt x="127" y="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94" name="Google Shape;2649;p30">
              <a:extLst>
                <a:ext uri="{FF2B5EF4-FFF2-40B4-BE49-F238E27FC236}">
                  <a16:creationId xmlns:a16="http://schemas.microsoft.com/office/drawing/2014/main" xmlns="" id="{1662070A-EF17-2304-9984-E0A2A2D3FB87}"/>
                </a:ext>
              </a:extLst>
            </p:cNvPr>
            <p:cNvSpPr/>
            <p:nvPr/>
          </p:nvSpPr>
          <p:spPr>
            <a:xfrm>
              <a:off x="4431579" y="4085144"/>
              <a:ext cx="12468" cy="15577"/>
            </a:xfrm>
            <a:custGeom>
              <a:avLst/>
              <a:gdLst/>
              <a:ahLst/>
              <a:cxnLst/>
              <a:rect l="l" t="t" r="r" b="b"/>
              <a:pathLst>
                <a:path w="381" h="476" extrusionOk="0">
                  <a:moveTo>
                    <a:pt x="127" y="0"/>
                  </a:moveTo>
                  <a:cubicBezTo>
                    <a:pt x="95" y="0"/>
                    <a:pt x="0" y="0"/>
                    <a:pt x="95" y="159"/>
                  </a:cubicBezTo>
                  <a:cubicBezTo>
                    <a:pt x="222" y="222"/>
                    <a:pt x="285" y="349"/>
                    <a:pt x="380" y="475"/>
                  </a:cubicBezTo>
                  <a:cubicBezTo>
                    <a:pt x="317" y="317"/>
                    <a:pt x="222" y="159"/>
                    <a:pt x="127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95" name="Google Shape;2650;p30">
              <a:extLst>
                <a:ext uri="{FF2B5EF4-FFF2-40B4-BE49-F238E27FC236}">
                  <a16:creationId xmlns:a16="http://schemas.microsoft.com/office/drawing/2014/main" xmlns="" id="{D852D268-F0A7-4EE3-E5D1-6043F216AF72}"/>
                </a:ext>
              </a:extLst>
            </p:cNvPr>
            <p:cNvSpPr/>
            <p:nvPr/>
          </p:nvSpPr>
          <p:spPr>
            <a:xfrm>
              <a:off x="4424314" y="4071203"/>
              <a:ext cx="1080" cy="491"/>
            </a:xfrm>
            <a:custGeom>
              <a:avLst/>
              <a:gdLst/>
              <a:ahLst/>
              <a:cxnLst/>
              <a:rect l="l" t="t" r="r" b="b"/>
              <a:pathLst>
                <a:path w="33" h="15" extrusionOk="0">
                  <a:moveTo>
                    <a:pt x="23" y="0"/>
                  </a:moveTo>
                  <a:cubicBezTo>
                    <a:pt x="18" y="0"/>
                    <a:pt x="11" y="4"/>
                    <a:pt x="0" y="15"/>
                  </a:cubicBezTo>
                  <a:lnTo>
                    <a:pt x="32" y="15"/>
                  </a:lnTo>
                  <a:cubicBezTo>
                    <a:pt x="32" y="15"/>
                    <a:pt x="32" y="0"/>
                    <a:pt x="23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96" name="Google Shape;2651;p30">
              <a:extLst>
                <a:ext uri="{FF2B5EF4-FFF2-40B4-BE49-F238E27FC236}">
                  <a16:creationId xmlns:a16="http://schemas.microsoft.com/office/drawing/2014/main" xmlns="" id="{F1405C2E-6AFE-F158-D721-04A6A4DA0BF5}"/>
                </a:ext>
              </a:extLst>
            </p:cNvPr>
            <p:cNvSpPr/>
            <p:nvPr/>
          </p:nvSpPr>
          <p:spPr>
            <a:xfrm>
              <a:off x="4465776" y="4145259"/>
              <a:ext cx="33" cy="1047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32"/>
                  </a:move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97" name="Google Shape;2652;p30">
              <a:extLst>
                <a:ext uri="{FF2B5EF4-FFF2-40B4-BE49-F238E27FC236}">
                  <a16:creationId xmlns:a16="http://schemas.microsoft.com/office/drawing/2014/main" xmlns="" id="{CA1EEAB9-1210-356F-3DE7-A6585239570B}"/>
                </a:ext>
              </a:extLst>
            </p:cNvPr>
            <p:cNvSpPr/>
            <p:nvPr/>
          </p:nvSpPr>
          <p:spPr>
            <a:xfrm>
              <a:off x="4430532" y="4076832"/>
              <a:ext cx="7298" cy="8345"/>
            </a:xfrm>
            <a:custGeom>
              <a:avLst/>
              <a:gdLst/>
              <a:ahLst/>
              <a:cxnLst/>
              <a:rect l="l" t="t" r="r" b="b"/>
              <a:pathLst>
                <a:path w="223" h="255" extrusionOk="0">
                  <a:moveTo>
                    <a:pt x="0" y="1"/>
                  </a:moveTo>
                  <a:cubicBezTo>
                    <a:pt x="64" y="96"/>
                    <a:pt x="127" y="159"/>
                    <a:pt x="190" y="254"/>
                  </a:cubicBezTo>
                  <a:cubicBezTo>
                    <a:pt x="190" y="254"/>
                    <a:pt x="222" y="254"/>
                    <a:pt x="190" y="223"/>
                  </a:cubicBezTo>
                  <a:cubicBezTo>
                    <a:pt x="127" y="96"/>
                    <a:pt x="64" y="64"/>
                    <a:pt x="0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98" name="Google Shape;2653;p30">
              <a:extLst>
                <a:ext uri="{FF2B5EF4-FFF2-40B4-BE49-F238E27FC236}">
                  <a16:creationId xmlns:a16="http://schemas.microsoft.com/office/drawing/2014/main" xmlns="" id="{2345C6EE-E598-2BCE-7226-098B83D9FB7F}"/>
                </a:ext>
              </a:extLst>
            </p:cNvPr>
            <p:cNvSpPr/>
            <p:nvPr/>
          </p:nvSpPr>
          <p:spPr>
            <a:xfrm>
              <a:off x="4446076" y="4110015"/>
              <a:ext cx="1080" cy="8312"/>
            </a:xfrm>
            <a:custGeom>
              <a:avLst/>
              <a:gdLst/>
              <a:ahLst/>
              <a:cxnLst/>
              <a:rect l="l" t="t" r="r" b="b"/>
              <a:pathLst>
                <a:path w="33" h="254" extrusionOk="0">
                  <a:moveTo>
                    <a:pt x="0" y="0"/>
                  </a:moveTo>
                  <a:cubicBezTo>
                    <a:pt x="0" y="95"/>
                    <a:pt x="0" y="254"/>
                    <a:pt x="32" y="254"/>
                  </a:cubicBezTo>
                  <a:cubicBezTo>
                    <a:pt x="32" y="159"/>
                    <a:pt x="32" y="95"/>
                    <a:pt x="0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99" name="Google Shape;2654;p30">
              <a:extLst>
                <a:ext uri="{FF2B5EF4-FFF2-40B4-BE49-F238E27FC236}">
                  <a16:creationId xmlns:a16="http://schemas.microsoft.com/office/drawing/2014/main" xmlns="" id="{ADEFC4C0-C479-2EAF-7027-2C6D00AE6591}"/>
                </a:ext>
              </a:extLst>
            </p:cNvPr>
            <p:cNvSpPr/>
            <p:nvPr/>
          </p:nvSpPr>
          <p:spPr>
            <a:xfrm>
              <a:off x="4424314" y="4073723"/>
              <a:ext cx="1080" cy="818"/>
            </a:xfrm>
            <a:custGeom>
              <a:avLst/>
              <a:gdLst/>
              <a:ahLst/>
              <a:cxnLst/>
              <a:rect l="l" t="t" r="r" b="b"/>
              <a:pathLst>
                <a:path w="33" h="25" extrusionOk="0">
                  <a:moveTo>
                    <a:pt x="0" y="1"/>
                  </a:moveTo>
                  <a:cubicBezTo>
                    <a:pt x="0" y="17"/>
                    <a:pt x="8" y="25"/>
                    <a:pt x="16" y="25"/>
                  </a:cubicBezTo>
                  <a:cubicBezTo>
                    <a:pt x="24" y="25"/>
                    <a:pt x="32" y="17"/>
                    <a:pt x="32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00" name="Google Shape;2655;p30">
              <a:extLst>
                <a:ext uri="{FF2B5EF4-FFF2-40B4-BE49-F238E27FC236}">
                  <a16:creationId xmlns:a16="http://schemas.microsoft.com/office/drawing/2014/main" xmlns="" id="{EDCABEA1-2FA4-E8E0-13BA-8633F8728F28}"/>
                </a:ext>
              </a:extLst>
            </p:cNvPr>
            <p:cNvSpPr/>
            <p:nvPr/>
          </p:nvSpPr>
          <p:spPr>
            <a:xfrm>
              <a:off x="4425361" y="4071661"/>
              <a:ext cx="5203" cy="5203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0" y="1"/>
                  </a:moveTo>
                  <a:cubicBezTo>
                    <a:pt x="0" y="32"/>
                    <a:pt x="0" y="64"/>
                    <a:pt x="0" y="64"/>
                  </a:cubicBezTo>
                  <a:cubicBezTo>
                    <a:pt x="63" y="127"/>
                    <a:pt x="95" y="127"/>
                    <a:pt x="158" y="159"/>
                  </a:cubicBezTo>
                  <a:cubicBezTo>
                    <a:pt x="95" y="96"/>
                    <a:pt x="63" y="64"/>
                    <a:pt x="0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01" name="Google Shape;2656;p30">
              <a:extLst>
                <a:ext uri="{FF2B5EF4-FFF2-40B4-BE49-F238E27FC236}">
                  <a16:creationId xmlns:a16="http://schemas.microsoft.com/office/drawing/2014/main" xmlns="" id="{AFCFCD38-16DE-266B-E500-206F6E4CE6A6}"/>
                </a:ext>
              </a:extLst>
            </p:cNvPr>
            <p:cNvSpPr/>
            <p:nvPr/>
          </p:nvSpPr>
          <p:spPr>
            <a:xfrm>
              <a:off x="4465776" y="4127522"/>
              <a:ext cx="37339" cy="33445"/>
            </a:xfrm>
            <a:custGeom>
              <a:avLst/>
              <a:gdLst/>
              <a:ahLst/>
              <a:cxnLst/>
              <a:rect l="l" t="t" r="r" b="b"/>
              <a:pathLst>
                <a:path w="1141" h="1022" extrusionOk="0">
                  <a:moveTo>
                    <a:pt x="520" y="1"/>
                  </a:moveTo>
                  <a:cubicBezTo>
                    <a:pt x="330" y="1"/>
                    <a:pt x="126" y="291"/>
                    <a:pt x="0" y="542"/>
                  </a:cubicBezTo>
                  <a:cubicBezTo>
                    <a:pt x="13" y="542"/>
                    <a:pt x="25" y="541"/>
                    <a:pt x="39" y="541"/>
                  </a:cubicBezTo>
                  <a:cubicBezTo>
                    <a:pt x="94" y="541"/>
                    <a:pt x="165" y="561"/>
                    <a:pt x="317" y="764"/>
                  </a:cubicBezTo>
                  <a:cubicBezTo>
                    <a:pt x="344" y="655"/>
                    <a:pt x="231" y="219"/>
                    <a:pt x="339" y="219"/>
                  </a:cubicBezTo>
                  <a:cubicBezTo>
                    <a:pt x="357" y="219"/>
                    <a:pt x="381" y="230"/>
                    <a:pt x="412" y="257"/>
                  </a:cubicBezTo>
                  <a:cubicBezTo>
                    <a:pt x="634" y="605"/>
                    <a:pt x="507" y="574"/>
                    <a:pt x="507" y="795"/>
                  </a:cubicBezTo>
                  <a:cubicBezTo>
                    <a:pt x="523" y="752"/>
                    <a:pt x="546" y="735"/>
                    <a:pt x="574" y="735"/>
                  </a:cubicBezTo>
                  <a:cubicBezTo>
                    <a:pt x="686" y="735"/>
                    <a:pt x="879" y="1022"/>
                    <a:pt x="1047" y="1022"/>
                  </a:cubicBezTo>
                  <a:cubicBezTo>
                    <a:pt x="1079" y="1022"/>
                    <a:pt x="1111" y="1011"/>
                    <a:pt x="1140" y="985"/>
                  </a:cubicBezTo>
                  <a:lnTo>
                    <a:pt x="919" y="700"/>
                  </a:lnTo>
                  <a:cubicBezTo>
                    <a:pt x="923" y="695"/>
                    <a:pt x="931" y="694"/>
                    <a:pt x="939" y="694"/>
                  </a:cubicBezTo>
                  <a:cubicBezTo>
                    <a:pt x="967" y="694"/>
                    <a:pt x="1009" y="712"/>
                    <a:pt x="1039" y="712"/>
                  </a:cubicBezTo>
                  <a:cubicBezTo>
                    <a:pt x="1061" y="712"/>
                    <a:pt x="1077" y="702"/>
                    <a:pt x="1077" y="669"/>
                  </a:cubicBezTo>
                  <a:lnTo>
                    <a:pt x="1077" y="669"/>
                  </a:lnTo>
                  <a:cubicBezTo>
                    <a:pt x="1069" y="670"/>
                    <a:pt x="1060" y="671"/>
                    <a:pt x="1052" y="671"/>
                  </a:cubicBezTo>
                  <a:cubicBezTo>
                    <a:pt x="893" y="671"/>
                    <a:pt x="665" y="398"/>
                    <a:pt x="665" y="67"/>
                  </a:cubicBezTo>
                  <a:cubicBezTo>
                    <a:pt x="619" y="21"/>
                    <a:pt x="570" y="1"/>
                    <a:pt x="520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02" name="Google Shape;2657;p30">
              <a:extLst>
                <a:ext uri="{FF2B5EF4-FFF2-40B4-BE49-F238E27FC236}">
                  <a16:creationId xmlns:a16="http://schemas.microsoft.com/office/drawing/2014/main" xmlns="" id="{153FF8DD-8966-D05C-1F75-D559B4EF770B}"/>
                </a:ext>
              </a:extLst>
            </p:cNvPr>
            <p:cNvSpPr/>
            <p:nvPr/>
          </p:nvSpPr>
          <p:spPr>
            <a:xfrm>
              <a:off x="4457464" y="4125559"/>
              <a:ext cx="7298" cy="20093"/>
            </a:xfrm>
            <a:custGeom>
              <a:avLst/>
              <a:gdLst/>
              <a:ahLst/>
              <a:cxnLst/>
              <a:rect l="l" t="t" r="r" b="b"/>
              <a:pathLst>
                <a:path w="223" h="614" extrusionOk="0">
                  <a:moveTo>
                    <a:pt x="1" y="0"/>
                  </a:moveTo>
                  <a:cubicBezTo>
                    <a:pt x="1" y="8"/>
                    <a:pt x="3" y="16"/>
                    <a:pt x="6" y="23"/>
                  </a:cubicBezTo>
                  <a:lnTo>
                    <a:pt x="6" y="23"/>
                  </a:lnTo>
                  <a:cubicBezTo>
                    <a:pt x="4" y="16"/>
                    <a:pt x="3" y="8"/>
                    <a:pt x="1" y="0"/>
                  </a:cubicBezTo>
                  <a:close/>
                  <a:moveTo>
                    <a:pt x="6" y="23"/>
                  </a:moveTo>
                  <a:cubicBezTo>
                    <a:pt x="29" y="142"/>
                    <a:pt x="1" y="265"/>
                    <a:pt x="1" y="444"/>
                  </a:cubicBezTo>
                  <a:cubicBezTo>
                    <a:pt x="99" y="566"/>
                    <a:pt x="159" y="613"/>
                    <a:pt x="196" y="613"/>
                  </a:cubicBezTo>
                  <a:cubicBezTo>
                    <a:pt x="207" y="613"/>
                    <a:pt x="215" y="609"/>
                    <a:pt x="222" y="602"/>
                  </a:cubicBezTo>
                  <a:cubicBezTo>
                    <a:pt x="159" y="444"/>
                    <a:pt x="96" y="254"/>
                    <a:pt x="32" y="64"/>
                  </a:cubicBezTo>
                  <a:lnTo>
                    <a:pt x="32" y="64"/>
                  </a:lnTo>
                  <a:lnTo>
                    <a:pt x="64" y="95"/>
                  </a:lnTo>
                  <a:lnTo>
                    <a:pt x="64" y="95"/>
                  </a:lnTo>
                  <a:cubicBezTo>
                    <a:pt x="40" y="71"/>
                    <a:pt x="16" y="47"/>
                    <a:pt x="6" y="23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03" name="Google Shape;2658;p30">
              <a:extLst>
                <a:ext uri="{FF2B5EF4-FFF2-40B4-BE49-F238E27FC236}">
                  <a16:creationId xmlns:a16="http://schemas.microsoft.com/office/drawing/2014/main" xmlns="" id="{97ED1ED3-C362-CB36-4AE5-1ADC0CE2CE50}"/>
                </a:ext>
              </a:extLst>
            </p:cNvPr>
            <p:cNvSpPr/>
            <p:nvPr/>
          </p:nvSpPr>
          <p:spPr>
            <a:xfrm>
              <a:off x="4444014" y="4098594"/>
              <a:ext cx="18686" cy="26998"/>
            </a:xfrm>
            <a:custGeom>
              <a:avLst/>
              <a:gdLst/>
              <a:ahLst/>
              <a:cxnLst/>
              <a:rect l="l" t="t" r="r" b="b"/>
              <a:pathLst>
                <a:path w="571" h="825" extrusionOk="0">
                  <a:moveTo>
                    <a:pt x="0" y="64"/>
                  </a:moveTo>
                  <a:cubicBezTo>
                    <a:pt x="32" y="159"/>
                    <a:pt x="63" y="254"/>
                    <a:pt x="63" y="349"/>
                  </a:cubicBezTo>
                  <a:cubicBezTo>
                    <a:pt x="86" y="327"/>
                    <a:pt x="92" y="305"/>
                    <a:pt x="94" y="305"/>
                  </a:cubicBezTo>
                  <a:cubicBezTo>
                    <a:pt x="95" y="305"/>
                    <a:pt x="95" y="308"/>
                    <a:pt x="95" y="318"/>
                  </a:cubicBezTo>
                  <a:cubicBezTo>
                    <a:pt x="95" y="318"/>
                    <a:pt x="95" y="349"/>
                    <a:pt x="95" y="349"/>
                  </a:cubicBezTo>
                  <a:cubicBezTo>
                    <a:pt x="127" y="318"/>
                    <a:pt x="127" y="318"/>
                    <a:pt x="158" y="318"/>
                  </a:cubicBezTo>
                  <a:cubicBezTo>
                    <a:pt x="95" y="223"/>
                    <a:pt x="32" y="128"/>
                    <a:pt x="0" y="64"/>
                  </a:cubicBezTo>
                  <a:close/>
                  <a:moveTo>
                    <a:pt x="190" y="1"/>
                  </a:moveTo>
                  <a:lnTo>
                    <a:pt x="190" y="1"/>
                  </a:lnTo>
                  <a:cubicBezTo>
                    <a:pt x="297" y="172"/>
                    <a:pt x="314" y="217"/>
                    <a:pt x="294" y="217"/>
                  </a:cubicBezTo>
                  <a:cubicBezTo>
                    <a:pt x="272" y="217"/>
                    <a:pt x="206" y="163"/>
                    <a:pt x="167" y="163"/>
                  </a:cubicBezTo>
                  <a:cubicBezTo>
                    <a:pt x="136" y="163"/>
                    <a:pt x="121" y="197"/>
                    <a:pt x="158" y="318"/>
                  </a:cubicBezTo>
                  <a:cubicBezTo>
                    <a:pt x="158" y="318"/>
                    <a:pt x="158" y="318"/>
                    <a:pt x="158" y="318"/>
                  </a:cubicBezTo>
                  <a:lnTo>
                    <a:pt x="158" y="318"/>
                  </a:lnTo>
                  <a:cubicBezTo>
                    <a:pt x="158" y="318"/>
                    <a:pt x="158" y="318"/>
                    <a:pt x="158" y="318"/>
                  </a:cubicBezTo>
                  <a:lnTo>
                    <a:pt x="158" y="318"/>
                  </a:lnTo>
                  <a:cubicBezTo>
                    <a:pt x="265" y="339"/>
                    <a:pt x="386" y="447"/>
                    <a:pt x="473" y="447"/>
                  </a:cubicBezTo>
                  <a:cubicBezTo>
                    <a:pt x="515" y="447"/>
                    <a:pt x="550" y="422"/>
                    <a:pt x="570" y="349"/>
                  </a:cubicBezTo>
                  <a:cubicBezTo>
                    <a:pt x="380" y="33"/>
                    <a:pt x="348" y="159"/>
                    <a:pt x="190" y="1"/>
                  </a:cubicBezTo>
                  <a:close/>
                  <a:moveTo>
                    <a:pt x="158" y="318"/>
                  </a:moveTo>
                  <a:lnTo>
                    <a:pt x="158" y="318"/>
                  </a:lnTo>
                  <a:cubicBezTo>
                    <a:pt x="171" y="395"/>
                    <a:pt x="168" y="420"/>
                    <a:pt x="158" y="420"/>
                  </a:cubicBezTo>
                  <a:cubicBezTo>
                    <a:pt x="144" y="420"/>
                    <a:pt x="114" y="368"/>
                    <a:pt x="95" y="349"/>
                  </a:cubicBezTo>
                  <a:lnTo>
                    <a:pt x="63" y="349"/>
                  </a:lnTo>
                  <a:lnTo>
                    <a:pt x="412" y="824"/>
                  </a:lnTo>
                  <a:cubicBezTo>
                    <a:pt x="348" y="698"/>
                    <a:pt x="285" y="571"/>
                    <a:pt x="158" y="318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04" name="Google Shape;2659;p30">
              <a:extLst>
                <a:ext uri="{FF2B5EF4-FFF2-40B4-BE49-F238E27FC236}">
                  <a16:creationId xmlns:a16="http://schemas.microsoft.com/office/drawing/2014/main" xmlns="" id="{874FD521-2A3B-BCD3-FADC-757A3857960E}"/>
                </a:ext>
              </a:extLst>
            </p:cNvPr>
            <p:cNvSpPr/>
            <p:nvPr/>
          </p:nvSpPr>
          <p:spPr>
            <a:xfrm>
              <a:off x="4410831" y="4016750"/>
              <a:ext cx="1407" cy="1734"/>
            </a:xfrm>
            <a:custGeom>
              <a:avLst/>
              <a:gdLst/>
              <a:ahLst/>
              <a:cxnLst/>
              <a:rect l="l" t="t" r="r" b="b"/>
              <a:pathLst>
                <a:path w="43" h="53" extrusionOk="0">
                  <a:moveTo>
                    <a:pt x="1" y="0"/>
                  </a:moveTo>
                  <a:cubicBezTo>
                    <a:pt x="1" y="32"/>
                    <a:pt x="1" y="32"/>
                    <a:pt x="1" y="32"/>
                  </a:cubicBezTo>
                  <a:cubicBezTo>
                    <a:pt x="14" y="45"/>
                    <a:pt x="27" y="53"/>
                    <a:pt x="33" y="53"/>
                  </a:cubicBezTo>
                  <a:cubicBezTo>
                    <a:pt x="42" y="53"/>
                    <a:pt x="38" y="37"/>
                    <a:pt x="1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05" name="Google Shape;2660;p30">
              <a:extLst>
                <a:ext uri="{FF2B5EF4-FFF2-40B4-BE49-F238E27FC236}">
                  <a16:creationId xmlns:a16="http://schemas.microsoft.com/office/drawing/2014/main" xmlns="" id="{CD2BD0A5-95A7-2AFB-964A-413BC2AD640E}"/>
                </a:ext>
              </a:extLst>
            </p:cNvPr>
            <p:cNvSpPr/>
            <p:nvPr/>
          </p:nvSpPr>
          <p:spPr>
            <a:xfrm>
              <a:off x="4404745" y="4015833"/>
              <a:ext cx="10243" cy="22777"/>
            </a:xfrm>
            <a:custGeom>
              <a:avLst/>
              <a:gdLst/>
              <a:ahLst/>
              <a:cxnLst/>
              <a:rect l="l" t="t" r="r" b="b"/>
              <a:pathLst>
                <a:path w="313" h="696" extrusionOk="0">
                  <a:moveTo>
                    <a:pt x="35" y="0"/>
                  </a:moveTo>
                  <a:cubicBezTo>
                    <a:pt x="4" y="0"/>
                    <a:pt x="0" y="35"/>
                    <a:pt x="60" y="155"/>
                  </a:cubicBezTo>
                  <a:lnTo>
                    <a:pt x="92" y="155"/>
                  </a:lnTo>
                  <a:cubicBezTo>
                    <a:pt x="186" y="319"/>
                    <a:pt x="262" y="553"/>
                    <a:pt x="270" y="650"/>
                  </a:cubicBezTo>
                  <a:lnTo>
                    <a:pt x="270" y="650"/>
                  </a:lnTo>
                  <a:cubicBezTo>
                    <a:pt x="313" y="543"/>
                    <a:pt x="310" y="449"/>
                    <a:pt x="282" y="281"/>
                  </a:cubicBezTo>
                  <a:cubicBezTo>
                    <a:pt x="250" y="250"/>
                    <a:pt x="187" y="250"/>
                    <a:pt x="123" y="155"/>
                  </a:cubicBezTo>
                  <a:cubicBezTo>
                    <a:pt x="60" y="28"/>
                    <a:pt x="155" y="91"/>
                    <a:pt x="187" y="60"/>
                  </a:cubicBezTo>
                  <a:cubicBezTo>
                    <a:pt x="137" y="43"/>
                    <a:pt x="69" y="0"/>
                    <a:pt x="35" y="0"/>
                  </a:cubicBezTo>
                  <a:close/>
                  <a:moveTo>
                    <a:pt x="270" y="650"/>
                  </a:moveTo>
                  <a:cubicBezTo>
                    <a:pt x="264" y="664"/>
                    <a:pt x="257" y="678"/>
                    <a:pt x="250" y="693"/>
                  </a:cubicBezTo>
                  <a:cubicBezTo>
                    <a:pt x="253" y="695"/>
                    <a:pt x="255" y="695"/>
                    <a:pt x="257" y="695"/>
                  </a:cubicBezTo>
                  <a:cubicBezTo>
                    <a:pt x="268" y="695"/>
                    <a:pt x="272" y="678"/>
                    <a:pt x="270" y="65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06" name="Google Shape;2661;p30">
              <a:extLst>
                <a:ext uri="{FF2B5EF4-FFF2-40B4-BE49-F238E27FC236}">
                  <a16:creationId xmlns:a16="http://schemas.microsoft.com/office/drawing/2014/main" xmlns="" id="{B1D61027-3EDD-F115-5513-EA70562EE7CA}"/>
                </a:ext>
              </a:extLst>
            </p:cNvPr>
            <p:cNvSpPr/>
            <p:nvPr/>
          </p:nvSpPr>
          <p:spPr>
            <a:xfrm>
              <a:off x="4435702" y="4065804"/>
              <a:ext cx="10407" cy="13155"/>
            </a:xfrm>
            <a:custGeom>
              <a:avLst/>
              <a:gdLst/>
              <a:ahLst/>
              <a:cxnLst/>
              <a:rect l="l" t="t" r="r" b="b"/>
              <a:pathLst>
                <a:path w="318" h="402" extrusionOk="0">
                  <a:moveTo>
                    <a:pt x="81" y="1"/>
                  </a:moveTo>
                  <a:cubicBezTo>
                    <a:pt x="52" y="1"/>
                    <a:pt x="30" y="21"/>
                    <a:pt x="1" y="21"/>
                  </a:cubicBezTo>
                  <a:cubicBezTo>
                    <a:pt x="96" y="148"/>
                    <a:pt x="222" y="275"/>
                    <a:pt x="317" y="401"/>
                  </a:cubicBezTo>
                  <a:lnTo>
                    <a:pt x="286" y="116"/>
                  </a:lnTo>
                  <a:lnTo>
                    <a:pt x="222" y="148"/>
                  </a:lnTo>
                  <a:cubicBezTo>
                    <a:pt x="154" y="29"/>
                    <a:pt x="114" y="1"/>
                    <a:pt x="81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07" name="Google Shape;2662;p30">
              <a:extLst>
                <a:ext uri="{FF2B5EF4-FFF2-40B4-BE49-F238E27FC236}">
                  <a16:creationId xmlns:a16="http://schemas.microsoft.com/office/drawing/2014/main" xmlns="" id="{E2F7631D-AF27-0C26-5413-295D76319BD0}"/>
                </a:ext>
              </a:extLst>
            </p:cNvPr>
            <p:cNvSpPr/>
            <p:nvPr/>
          </p:nvSpPr>
          <p:spPr>
            <a:xfrm>
              <a:off x="4458511" y="4149382"/>
              <a:ext cx="10407" cy="5236"/>
            </a:xfrm>
            <a:custGeom>
              <a:avLst/>
              <a:gdLst/>
              <a:ahLst/>
              <a:cxnLst/>
              <a:rect l="l" t="t" r="r" b="b"/>
              <a:pathLst>
                <a:path w="318" h="160" extrusionOk="0">
                  <a:moveTo>
                    <a:pt x="0" y="1"/>
                  </a:moveTo>
                  <a:lnTo>
                    <a:pt x="317" y="15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08" name="Google Shape;2663;p30">
              <a:extLst>
                <a:ext uri="{FF2B5EF4-FFF2-40B4-BE49-F238E27FC236}">
                  <a16:creationId xmlns:a16="http://schemas.microsoft.com/office/drawing/2014/main" xmlns="" id="{8E434147-35E1-7FE2-633C-9295E8A3D19D}"/>
                </a:ext>
              </a:extLst>
            </p:cNvPr>
            <p:cNvSpPr/>
            <p:nvPr/>
          </p:nvSpPr>
          <p:spPr>
            <a:xfrm>
              <a:off x="4466790" y="4168035"/>
              <a:ext cx="4189" cy="4189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128" y="1"/>
                  </a:moveTo>
                  <a:lnTo>
                    <a:pt x="1" y="32"/>
                  </a:lnTo>
                  <a:lnTo>
                    <a:pt x="128" y="127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09" name="Google Shape;2664;p30">
              <a:extLst>
                <a:ext uri="{FF2B5EF4-FFF2-40B4-BE49-F238E27FC236}">
                  <a16:creationId xmlns:a16="http://schemas.microsoft.com/office/drawing/2014/main" xmlns="" id="{B9655701-99DD-830C-6F31-22605C1B6BD8}"/>
                </a:ext>
              </a:extLst>
            </p:cNvPr>
            <p:cNvSpPr/>
            <p:nvPr/>
          </p:nvSpPr>
          <p:spPr>
            <a:xfrm>
              <a:off x="3608686" y="4439584"/>
              <a:ext cx="3142" cy="4156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1" y="0"/>
                  </a:moveTo>
                  <a:lnTo>
                    <a:pt x="96" y="127"/>
                  </a:lnTo>
                  <a:cubicBezTo>
                    <a:pt x="96" y="95"/>
                    <a:pt x="64" y="63"/>
                    <a:pt x="1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10" name="Google Shape;2665;p30">
              <a:extLst>
                <a:ext uri="{FF2B5EF4-FFF2-40B4-BE49-F238E27FC236}">
                  <a16:creationId xmlns:a16="http://schemas.microsoft.com/office/drawing/2014/main" xmlns="" id="{8709CD73-3E8D-CE85-6841-A541EC8043F8}"/>
                </a:ext>
              </a:extLst>
            </p:cNvPr>
            <p:cNvSpPr/>
            <p:nvPr/>
          </p:nvSpPr>
          <p:spPr>
            <a:xfrm>
              <a:off x="3636175" y="4468840"/>
              <a:ext cx="1571" cy="818"/>
            </a:xfrm>
            <a:custGeom>
              <a:avLst/>
              <a:gdLst/>
              <a:ahLst/>
              <a:cxnLst/>
              <a:rect l="l" t="t" r="r" b="b"/>
              <a:pathLst>
                <a:path w="48" h="25" extrusionOk="0">
                  <a:moveTo>
                    <a:pt x="8" y="1"/>
                  </a:moveTo>
                  <a:cubicBezTo>
                    <a:pt x="0" y="1"/>
                    <a:pt x="0" y="9"/>
                    <a:pt x="16" y="24"/>
                  </a:cubicBezTo>
                  <a:lnTo>
                    <a:pt x="48" y="24"/>
                  </a:lnTo>
                  <a:cubicBezTo>
                    <a:pt x="32" y="9"/>
                    <a:pt x="16" y="1"/>
                    <a:pt x="8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11" name="Google Shape;2666;p30">
              <a:extLst>
                <a:ext uri="{FF2B5EF4-FFF2-40B4-BE49-F238E27FC236}">
                  <a16:creationId xmlns:a16="http://schemas.microsoft.com/office/drawing/2014/main" xmlns="" id="{6D8495A9-0017-4CB9-8EDC-EFD2CF575648}"/>
                </a:ext>
              </a:extLst>
            </p:cNvPr>
            <p:cNvSpPr/>
            <p:nvPr/>
          </p:nvSpPr>
          <p:spPr>
            <a:xfrm>
              <a:off x="4234020" y="4518156"/>
              <a:ext cx="16199" cy="7461"/>
            </a:xfrm>
            <a:custGeom>
              <a:avLst/>
              <a:gdLst/>
              <a:ahLst/>
              <a:cxnLst/>
              <a:rect l="l" t="t" r="r" b="b"/>
              <a:pathLst>
                <a:path w="495" h="228" extrusionOk="0">
                  <a:moveTo>
                    <a:pt x="52" y="1"/>
                  </a:moveTo>
                  <a:cubicBezTo>
                    <a:pt x="15" y="1"/>
                    <a:pt x="0" y="19"/>
                    <a:pt x="20" y="69"/>
                  </a:cubicBezTo>
                  <a:lnTo>
                    <a:pt x="147" y="228"/>
                  </a:lnTo>
                  <a:cubicBezTo>
                    <a:pt x="273" y="164"/>
                    <a:pt x="368" y="133"/>
                    <a:pt x="495" y="133"/>
                  </a:cubicBezTo>
                  <a:cubicBezTo>
                    <a:pt x="321" y="89"/>
                    <a:pt x="133" y="1"/>
                    <a:pt x="52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12" name="Google Shape;2667;p30">
              <a:extLst>
                <a:ext uri="{FF2B5EF4-FFF2-40B4-BE49-F238E27FC236}">
                  <a16:creationId xmlns:a16="http://schemas.microsoft.com/office/drawing/2014/main" xmlns="" id="{877C2725-5F7D-9E5F-F1A5-424D80CC68B3}"/>
                </a:ext>
              </a:extLst>
            </p:cNvPr>
            <p:cNvSpPr/>
            <p:nvPr/>
          </p:nvSpPr>
          <p:spPr>
            <a:xfrm>
              <a:off x="3900950" y="4579482"/>
              <a:ext cx="7298" cy="3142"/>
            </a:xfrm>
            <a:custGeom>
              <a:avLst/>
              <a:gdLst/>
              <a:ahLst/>
              <a:cxnLst/>
              <a:rect l="l" t="t" r="r" b="b"/>
              <a:pathLst>
                <a:path w="223" h="96" extrusionOk="0">
                  <a:moveTo>
                    <a:pt x="222" y="0"/>
                  </a:moveTo>
                  <a:lnTo>
                    <a:pt x="222" y="0"/>
                  </a:lnTo>
                  <a:cubicBezTo>
                    <a:pt x="159" y="32"/>
                    <a:pt x="64" y="32"/>
                    <a:pt x="1" y="64"/>
                  </a:cubicBezTo>
                  <a:cubicBezTo>
                    <a:pt x="32" y="64"/>
                    <a:pt x="32" y="95"/>
                    <a:pt x="64" y="95"/>
                  </a:cubicBezTo>
                  <a:cubicBezTo>
                    <a:pt x="127" y="64"/>
                    <a:pt x="159" y="32"/>
                    <a:pt x="222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13" name="Google Shape;2668;p30">
              <a:extLst>
                <a:ext uri="{FF2B5EF4-FFF2-40B4-BE49-F238E27FC236}">
                  <a16:creationId xmlns:a16="http://schemas.microsoft.com/office/drawing/2014/main" xmlns="" id="{41FA42DA-8515-19CE-C233-41F7F62D0931}"/>
                </a:ext>
              </a:extLst>
            </p:cNvPr>
            <p:cNvSpPr/>
            <p:nvPr/>
          </p:nvSpPr>
          <p:spPr>
            <a:xfrm>
              <a:off x="3884358" y="4592964"/>
              <a:ext cx="9359" cy="4156"/>
            </a:xfrm>
            <a:custGeom>
              <a:avLst/>
              <a:gdLst/>
              <a:ahLst/>
              <a:cxnLst/>
              <a:rect l="l" t="t" r="r" b="b"/>
              <a:pathLst>
                <a:path w="286" h="127" extrusionOk="0">
                  <a:moveTo>
                    <a:pt x="1" y="0"/>
                  </a:moveTo>
                  <a:cubicBezTo>
                    <a:pt x="64" y="32"/>
                    <a:pt x="159" y="95"/>
                    <a:pt x="286" y="12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14" name="Google Shape;2669;p30">
              <a:extLst>
                <a:ext uri="{FF2B5EF4-FFF2-40B4-BE49-F238E27FC236}">
                  <a16:creationId xmlns:a16="http://schemas.microsoft.com/office/drawing/2014/main" xmlns="" id="{0F3EBF0D-17D0-789B-86BE-CC704C69B1AA}"/>
                </a:ext>
              </a:extLst>
            </p:cNvPr>
            <p:cNvSpPr/>
            <p:nvPr/>
          </p:nvSpPr>
          <p:spPr>
            <a:xfrm>
              <a:off x="3514374" y="4265457"/>
              <a:ext cx="4189" cy="5367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" y="1"/>
                  </a:moveTo>
                  <a:cubicBezTo>
                    <a:pt x="35" y="137"/>
                    <a:pt x="51" y="163"/>
                    <a:pt x="68" y="163"/>
                  </a:cubicBezTo>
                  <a:cubicBezTo>
                    <a:pt x="79" y="163"/>
                    <a:pt x="90" y="153"/>
                    <a:pt x="106" y="153"/>
                  </a:cubicBezTo>
                  <a:cubicBezTo>
                    <a:pt x="112" y="153"/>
                    <a:pt x="120" y="155"/>
                    <a:pt x="128" y="15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15" name="Google Shape;2670;p30">
              <a:extLst>
                <a:ext uri="{FF2B5EF4-FFF2-40B4-BE49-F238E27FC236}">
                  <a16:creationId xmlns:a16="http://schemas.microsoft.com/office/drawing/2014/main" xmlns="" id="{CE5C3DAF-A13B-C027-1022-2195AF593EE9}"/>
                </a:ext>
              </a:extLst>
            </p:cNvPr>
            <p:cNvSpPr/>
            <p:nvPr/>
          </p:nvSpPr>
          <p:spPr>
            <a:xfrm>
              <a:off x="4456449" y="4356660"/>
              <a:ext cx="13483" cy="10407"/>
            </a:xfrm>
            <a:custGeom>
              <a:avLst/>
              <a:gdLst/>
              <a:ahLst/>
              <a:cxnLst/>
              <a:rect l="l" t="t" r="r" b="b"/>
              <a:pathLst>
                <a:path w="412" h="318" extrusionOk="0">
                  <a:moveTo>
                    <a:pt x="285" y="0"/>
                  </a:moveTo>
                  <a:lnTo>
                    <a:pt x="285" y="0"/>
                  </a:lnTo>
                  <a:cubicBezTo>
                    <a:pt x="158" y="127"/>
                    <a:pt x="63" y="222"/>
                    <a:pt x="0" y="317"/>
                  </a:cubicBezTo>
                  <a:cubicBezTo>
                    <a:pt x="190" y="191"/>
                    <a:pt x="412" y="127"/>
                    <a:pt x="285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16" name="Google Shape;2671;p30">
              <a:extLst>
                <a:ext uri="{FF2B5EF4-FFF2-40B4-BE49-F238E27FC236}">
                  <a16:creationId xmlns:a16="http://schemas.microsoft.com/office/drawing/2014/main" xmlns="" id="{DE3727F1-5373-6D05-293B-4A8166DF21A8}"/>
                </a:ext>
              </a:extLst>
            </p:cNvPr>
            <p:cNvSpPr/>
            <p:nvPr/>
          </p:nvSpPr>
          <p:spPr>
            <a:xfrm>
              <a:off x="3632543" y="4438537"/>
              <a:ext cx="3142" cy="2520"/>
            </a:xfrm>
            <a:custGeom>
              <a:avLst/>
              <a:gdLst/>
              <a:ahLst/>
              <a:cxnLst/>
              <a:rect l="l" t="t" r="r" b="b"/>
              <a:pathLst>
                <a:path w="96" h="77" extrusionOk="0">
                  <a:moveTo>
                    <a:pt x="0" y="0"/>
                  </a:moveTo>
                  <a:lnTo>
                    <a:pt x="0" y="0"/>
                  </a:lnTo>
                  <a:cubicBezTo>
                    <a:pt x="47" y="47"/>
                    <a:pt x="76" y="76"/>
                    <a:pt x="88" y="76"/>
                  </a:cubicBezTo>
                  <a:cubicBezTo>
                    <a:pt x="93" y="76"/>
                    <a:pt x="95" y="72"/>
                    <a:pt x="95" y="64"/>
                  </a:cubicBezTo>
                  <a:cubicBezTo>
                    <a:pt x="3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17" name="Google Shape;2672;p30">
              <a:extLst>
                <a:ext uri="{FF2B5EF4-FFF2-40B4-BE49-F238E27FC236}">
                  <a16:creationId xmlns:a16="http://schemas.microsoft.com/office/drawing/2014/main" xmlns="" id="{9F4675AA-3E14-7F23-E9F7-C6F196EFE84C}"/>
                </a:ext>
              </a:extLst>
            </p:cNvPr>
            <p:cNvSpPr/>
            <p:nvPr/>
          </p:nvSpPr>
          <p:spPr>
            <a:xfrm>
              <a:off x="4447123" y="4367034"/>
              <a:ext cx="9359" cy="13483"/>
            </a:xfrm>
            <a:custGeom>
              <a:avLst/>
              <a:gdLst/>
              <a:ahLst/>
              <a:cxnLst/>
              <a:rect l="l" t="t" r="r" b="b"/>
              <a:pathLst>
                <a:path w="286" h="412" extrusionOk="0">
                  <a:moveTo>
                    <a:pt x="285" y="0"/>
                  </a:moveTo>
                  <a:lnTo>
                    <a:pt x="285" y="0"/>
                  </a:lnTo>
                  <a:cubicBezTo>
                    <a:pt x="158" y="95"/>
                    <a:pt x="0" y="190"/>
                    <a:pt x="32" y="412"/>
                  </a:cubicBezTo>
                  <a:cubicBezTo>
                    <a:pt x="63" y="380"/>
                    <a:pt x="95" y="380"/>
                    <a:pt x="127" y="349"/>
                  </a:cubicBezTo>
                  <a:cubicBezTo>
                    <a:pt x="158" y="254"/>
                    <a:pt x="222" y="127"/>
                    <a:pt x="285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18" name="Google Shape;2673;p30">
              <a:extLst>
                <a:ext uri="{FF2B5EF4-FFF2-40B4-BE49-F238E27FC236}">
                  <a16:creationId xmlns:a16="http://schemas.microsoft.com/office/drawing/2014/main" xmlns="" id="{9AC7CBBC-7659-B9AC-0EFB-AA7E57CB369E}"/>
                </a:ext>
              </a:extLst>
            </p:cNvPr>
            <p:cNvSpPr/>
            <p:nvPr/>
          </p:nvSpPr>
          <p:spPr>
            <a:xfrm>
              <a:off x="3957956" y="3807378"/>
              <a:ext cx="2094" cy="33"/>
            </a:xfrm>
            <a:custGeom>
              <a:avLst/>
              <a:gdLst/>
              <a:ahLst/>
              <a:cxnLst/>
              <a:rect l="l" t="t" r="r" b="b"/>
              <a:pathLst>
                <a:path w="64" h="1" extrusionOk="0">
                  <a:moveTo>
                    <a:pt x="0" y="1"/>
                  </a:moveTo>
                  <a:cubicBezTo>
                    <a:pt x="32" y="1"/>
                    <a:pt x="32" y="1"/>
                    <a:pt x="64" y="1"/>
                  </a:cubicBezTo>
                  <a:cubicBezTo>
                    <a:pt x="64" y="1"/>
                    <a:pt x="32" y="1"/>
                    <a:pt x="0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19" name="Google Shape;2674;p30">
              <a:extLst>
                <a:ext uri="{FF2B5EF4-FFF2-40B4-BE49-F238E27FC236}">
                  <a16:creationId xmlns:a16="http://schemas.microsoft.com/office/drawing/2014/main" xmlns="" id="{A20D58EB-8A54-6D68-14C6-F398D6B89D73}"/>
                </a:ext>
              </a:extLst>
            </p:cNvPr>
            <p:cNvSpPr/>
            <p:nvPr/>
          </p:nvSpPr>
          <p:spPr>
            <a:xfrm>
              <a:off x="4149689" y="3860261"/>
              <a:ext cx="8312" cy="2094"/>
            </a:xfrm>
            <a:custGeom>
              <a:avLst/>
              <a:gdLst/>
              <a:ahLst/>
              <a:cxnLst/>
              <a:rect l="l" t="t" r="r" b="b"/>
              <a:pathLst>
                <a:path w="254" h="64" extrusionOk="0">
                  <a:moveTo>
                    <a:pt x="0" y="0"/>
                  </a:moveTo>
                  <a:lnTo>
                    <a:pt x="0" y="0"/>
                  </a:lnTo>
                  <a:cubicBezTo>
                    <a:pt x="63" y="32"/>
                    <a:pt x="127" y="32"/>
                    <a:pt x="253" y="63"/>
                  </a:cubicBezTo>
                  <a:cubicBezTo>
                    <a:pt x="190" y="32"/>
                    <a:pt x="95" y="32"/>
                    <a:pt x="0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20" name="Google Shape;2675;p30">
              <a:extLst>
                <a:ext uri="{FF2B5EF4-FFF2-40B4-BE49-F238E27FC236}">
                  <a16:creationId xmlns:a16="http://schemas.microsoft.com/office/drawing/2014/main" xmlns="" id="{74988053-B777-3C29-E83D-E4DEF1AA3569}"/>
                </a:ext>
              </a:extLst>
            </p:cNvPr>
            <p:cNvSpPr/>
            <p:nvPr/>
          </p:nvSpPr>
          <p:spPr>
            <a:xfrm>
              <a:off x="4483545" y="4242647"/>
              <a:ext cx="916" cy="2127"/>
            </a:xfrm>
            <a:custGeom>
              <a:avLst/>
              <a:gdLst/>
              <a:ahLst/>
              <a:cxnLst/>
              <a:rect l="l" t="t" r="r" b="b"/>
              <a:pathLst>
                <a:path w="28" h="65" extrusionOk="0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7" y="45"/>
                    <a:pt x="27" y="64"/>
                  </a:cubicBezTo>
                  <a:cubicBezTo>
                    <a:pt x="15" y="16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21" name="Google Shape;2676;p30">
              <a:extLst>
                <a:ext uri="{FF2B5EF4-FFF2-40B4-BE49-F238E27FC236}">
                  <a16:creationId xmlns:a16="http://schemas.microsoft.com/office/drawing/2014/main" xmlns="" id="{26F1AECF-2F21-F8AF-9ED4-FA7B93879E4F}"/>
                </a:ext>
              </a:extLst>
            </p:cNvPr>
            <p:cNvSpPr/>
            <p:nvPr/>
          </p:nvSpPr>
          <p:spPr>
            <a:xfrm>
              <a:off x="4504096" y="4221933"/>
              <a:ext cx="3142" cy="1080"/>
            </a:xfrm>
            <a:custGeom>
              <a:avLst/>
              <a:gdLst/>
              <a:ahLst/>
              <a:cxnLst/>
              <a:rect l="l" t="t" r="r" b="b"/>
              <a:pathLst>
                <a:path w="96" h="33" extrusionOk="0">
                  <a:moveTo>
                    <a:pt x="1" y="1"/>
                  </a:moveTo>
                  <a:cubicBezTo>
                    <a:pt x="1" y="1"/>
                    <a:pt x="33" y="32"/>
                    <a:pt x="96" y="32"/>
                  </a:cubicBezTo>
                  <a:cubicBezTo>
                    <a:pt x="33" y="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22" name="Google Shape;2677;p30">
              <a:extLst>
                <a:ext uri="{FF2B5EF4-FFF2-40B4-BE49-F238E27FC236}">
                  <a16:creationId xmlns:a16="http://schemas.microsoft.com/office/drawing/2014/main" xmlns="" id="{06371382-4AE1-A3FE-EB44-83EF92B4965F}"/>
                </a:ext>
              </a:extLst>
            </p:cNvPr>
            <p:cNvSpPr/>
            <p:nvPr/>
          </p:nvSpPr>
          <p:spPr>
            <a:xfrm>
              <a:off x="4453341" y="4437490"/>
              <a:ext cx="2094" cy="33"/>
            </a:xfrm>
            <a:custGeom>
              <a:avLst/>
              <a:gdLst/>
              <a:ahLst/>
              <a:cxnLst/>
              <a:rect l="l" t="t" r="r" b="b"/>
              <a:pathLst>
                <a:path w="64" h="1" extrusionOk="0">
                  <a:moveTo>
                    <a:pt x="32" y="1"/>
                  </a:moveTo>
                  <a:lnTo>
                    <a:pt x="0" y="1"/>
                  </a:lnTo>
                  <a:cubicBezTo>
                    <a:pt x="63" y="1"/>
                    <a:pt x="63" y="1"/>
                    <a:pt x="32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23" name="Google Shape;2678;p30">
              <a:extLst>
                <a:ext uri="{FF2B5EF4-FFF2-40B4-BE49-F238E27FC236}">
                  <a16:creationId xmlns:a16="http://schemas.microsoft.com/office/drawing/2014/main" xmlns="" id="{3B4E6CF3-84A5-4D59-2D7B-EE35205CFA6C}"/>
                </a:ext>
              </a:extLst>
            </p:cNvPr>
            <p:cNvSpPr/>
            <p:nvPr/>
          </p:nvSpPr>
          <p:spPr>
            <a:xfrm>
              <a:off x="4485443" y="4238524"/>
              <a:ext cx="1080" cy="5203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33" y="0"/>
                  </a:moveTo>
                  <a:cubicBezTo>
                    <a:pt x="1" y="32"/>
                    <a:pt x="1" y="95"/>
                    <a:pt x="1" y="159"/>
                  </a:cubicBezTo>
                  <a:cubicBezTo>
                    <a:pt x="1" y="127"/>
                    <a:pt x="1" y="64"/>
                    <a:pt x="33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24" name="Google Shape;2679;p30">
              <a:extLst>
                <a:ext uri="{FF2B5EF4-FFF2-40B4-BE49-F238E27FC236}">
                  <a16:creationId xmlns:a16="http://schemas.microsoft.com/office/drawing/2014/main" xmlns="" id="{2B6DFA65-6DAC-57C1-32F2-F67809A5549E}"/>
                </a:ext>
              </a:extLst>
            </p:cNvPr>
            <p:cNvSpPr/>
            <p:nvPr/>
          </p:nvSpPr>
          <p:spPr>
            <a:xfrm>
              <a:off x="4482335" y="4235415"/>
              <a:ext cx="2127" cy="4156"/>
            </a:xfrm>
            <a:custGeom>
              <a:avLst/>
              <a:gdLst/>
              <a:ahLst/>
              <a:cxnLst/>
              <a:rect l="l" t="t" r="r" b="b"/>
              <a:pathLst>
                <a:path w="65" h="127" extrusionOk="0">
                  <a:moveTo>
                    <a:pt x="64" y="0"/>
                  </a:moveTo>
                  <a:cubicBezTo>
                    <a:pt x="33" y="0"/>
                    <a:pt x="1" y="0"/>
                    <a:pt x="33" y="127"/>
                  </a:cubicBezTo>
                  <a:cubicBezTo>
                    <a:pt x="64" y="64"/>
                    <a:pt x="64" y="32"/>
                    <a:pt x="64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25" name="Google Shape;2680;p30">
              <a:extLst>
                <a:ext uri="{FF2B5EF4-FFF2-40B4-BE49-F238E27FC236}">
                  <a16:creationId xmlns:a16="http://schemas.microsoft.com/office/drawing/2014/main" xmlns="" id="{0FDCECE8-3D9F-4C9E-C9D0-FF6C56A69D95}"/>
                </a:ext>
              </a:extLst>
            </p:cNvPr>
            <p:cNvSpPr/>
            <p:nvPr/>
          </p:nvSpPr>
          <p:spPr>
            <a:xfrm>
              <a:off x="4484429" y="4243695"/>
              <a:ext cx="1047" cy="6250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32" y="1"/>
                  </a:moveTo>
                  <a:lnTo>
                    <a:pt x="32" y="1"/>
                  </a:lnTo>
                  <a:cubicBezTo>
                    <a:pt x="0" y="32"/>
                    <a:pt x="0" y="32"/>
                    <a:pt x="0" y="32"/>
                  </a:cubicBezTo>
                  <a:cubicBezTo>
                    <a:pt x="0" y="64"/>
                    <a:pt x="0" y="96"/>
                    <a:pt x="0" y="191"/>
                  </a:cubicBezTo>
                  <a:cubicBezTo>
                    <a:pt x="0" y="127"/>
                    <a:pt x="0" y="64"/>
                    <a:pt x="32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26" name="Google Shape;2681;p30">
              <a:extLst>
                <a:ext uri="{FF2B5EF4-FFF2-40B4-BE49-F238E27FC236}">
                  <a16:creationId xmlns:a16="http://schemas.microsoft.com/office/drawing/2014/main" xmlns="" id="{89296668-8FB3-4723-0D42-D581F1F4FF9B}"/>
                </a:ext>
              </a:extLst>
            </p:cNvPr>
            <p:cNvSpPr/>
            <p:nvPr/>
          </p:nvSpPr>
          <p:spPr>
            <a:xfrm>
              <a:off x="3610781" y="3955195"/>
              <a:ext cx="1571" cy="3534"/>
            </a:xfrm>
            <a:custGeom>
              <a:avLst/>
              <a:gdLst/>
              <a:ahLst/>
              <a:cxnLst/>
              <a:rect l="l" t="t" r="r" b="b"/>
              <a:pathLst>
                <a:path w="48" h="108" extrusionOk="0">
                  <a:moveTo>
                    <a:pt x="41" y="0"/>
                  </a:moveTo>
                  <a:cubicBezTo>
                    <a:pt x="34" y="0"/>
                    <a:pt x="17" y="41"/>
                    <a:pt x="0" y="108"/>
                  </a:cubicBezTo>
                  <a:lnTo>
                    <a:pt x="32" y="108"/>
                  </a:lnTo>
                  <a:cubicBezTo>
                    <a:pt x="47" y="33"/>
                    <a:pt x="48" y="0"/>
                    <a:pt x="41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27" name="Google Shape;2682;p30">
              <a:extLst>
                <a:ext uri="{FF2B5EF4-FFF2-40B4-BE49-F238E27FC236}">
                  <a16:creationId xmlns:a16="http://schemas.microsoft.com/office/drawing/2014/main" xmlns="" id="{454B6E80-7FCC-C846-A62D-401ACCD83547}"/>
                </a:ext>
              </a:extLst>
            </p:cNvPr>
            <p:cNvSpPr/>
            <p:nvPr/>
          </p:nvSpPr>
          <p:spPr>
            <a:xfrm>
              <a:off x="4146580" y="4605400"/>
              <a:ext cx="1047" cy="33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0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28" name="Google Shape;2683;p30">
              <a:extLst>
                <a:ext uri="{FF2B5EF4-FFF2-40B4-BE49-F238E27FC236}">
                  <a16:creationId xmlns:a16="http://schemas.microsoft.com/office/drawing/2014/main" xmlns="" id="{ECC8F41A-D491-E8B6-8ABE-238A2AA6CC7E}"/>
                </a:ext>
              </a:extLst>
            </p:cNvPr>
            <p:cNvSpPr/>
            <p:nvPr/>
          </p:nvSpPr>
          <p:spPr>
            <a:xfrm>
              <a:off x="4131036" y="4589823"/>
              <a:ext cx="15577" cy="21828"/>
            </a:xfrm>
            <a:custGeom>
              <a:avLst/>
              <a:gdLst/>
              <a:ahLst/>
              <a:cxnLst/>
              <a:rect l="l" t="t" r="r" b="b"/>
              <a:pathLst>
                <a:path w="476" h="667" extrusionOk="0">
                  <a:moveTo>
                    <a:pt x="253" y="1"/>
                  </a:moveTo>
                  <a:cubicBezTo>
                    <a:pt x="158" y="223"/>
                    <a:pt x="95" y="444"/>
                    <a:pt x="0" y="666"/>
                  </a:cubicBezTo>
                  <a:cubicBezTo>
                    <a:pt x="138" y="505"/>
                    <a:pt x="242" y="461"/>
                    <a:pt x="350" y="461"/>
                  </a:cubicBezTo>
                  <a:cubicBezTo>
                    <a:pt x="391" y="461"/>
                    <a:pt x="432" y="467"/>
                    <a:pt x="475" y="476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29" name="Google Shape;2684;p30">
              <a:extLst>
                <a:ext uri="{FF2B5EF4-FFF2-40B4-BE49-F238E27FC236}">
                  <a16:creationId xmlns:a16="http://schemas.microsoft.com/office/drawing/2014/main" xmlns="" id="{03FFD354-F69A-48C9-1992-28693B1D55C8}"/>
                </a:ext>
              </a:extLst>
            </p:cNvPr>
            <p:cNvSpPr/>
            <p:nvPr/>
          </p:nvSpPr>
          <p:spPr>
            <a:xfrm>
              <a:off x="3504033" y="3806396"/>
              <a:ext cx="1020856" cy="805264"/>
            </a:xfrm>
            <a:custGeom>
              <a:avLst/>
              <a:gdLst/>
              <a:ahLst/>
              <a:cxnLst/>
              <a:rect l="l" t="t" r="r" b="b"/>
              <a:pathLst>
                <a:path w="31195" h="24607" extrusionOk="0">
                  <a:moveTo>
                    <a:pt x="19540" y="1651"/>
                  </a:moveTo>
                  <a:cubicBezTo>
                    <a:pt x="19561" y="1658"/>
                    <a:pt x="19592" y="1667"/>
                    <a:pt x="19635" y="1678"/>
                  </a:cubicBezTo>
                  <a:cubicBezTo>
                    <a:pt x="19603" y="1669"/>
                    <a:pt x="19571" y="1660"/>
                    <a:pt x="19540" y="1651"/>
                  </a:cubicBezTo>
                  <a:close/>
                  <a:moveTo>
                    <a:pt x="9765" y="2111"/>
                  </a:moveTo>
                  <a:cubicBezTo>
                    <a:pt x="9771" y="2115"/>
                    <a:pt x="9778" y="2118"/>
                    <a:pt x="9786" y="2121"/>
                  </a:cubicBezTo>
                  <a:cubicBezTo>
                    <a:pt x="9779" y="2118"/>
                    <a:pt x="9772" y="2114"/>
                    <a:pt x="9765" y="2111"/>
                  </a:cubicBezTo>
                  <a:close/>
                  <a:moveTo>
                    <a:pt x="5138" y="4416"/>
                  </a:moveTo>
                  <a:cubicBezTo>
                    <a:pt x="5156" y="4416"/>
                    <a:pt x="5148" y="4461"/>
                    <a:pt x="5131" y="4496"/>
                  </a:cubicBezTo>
                  <a:lnTo>
                    <a:pt x="5036" y="4528"/>
                  </a:lnTo>
                  <a:cubicBezTo>
                    <a:pt x="5092" y="4444"/>
                    <a:pt x="5123" y="4416"/>
                    <a:pt x="5138" y="4416"/>
                  </a:cubicBezTo>
                  <a:close/>
                  <a:moveTo>
                    <a:pt x="72" y="11125"/>
                  </a:moveTo>
                  <a:cubicBezTo>
                    <a:pt x="67" y="11151"/>
                    <a:pt x="64" y="11179"/>
                    <a:pt x="64" y="11210"/>
                  </a:cubicBezTo>
                  <a:cubicBezTo>
                    <a:pt x="68" y="11185"/>
                    <a:pt x="70" y="11157"/>
                    <a:pt x="72" y="11125"/>
                  </a:cubicBezTo>
                  <a:close/>
                  <a:moveTo>
                    <a:pt x="1070" y="12493"/>
                  </a:moveTo>
                  <a:lnTo>
                    <a:pt x="1070" y="12493"/>
                  </a:lnTo>
                  <a:cubicBezTo>
                    <a:pt x="1072" y="12509"/>
                    <a:pt x="1075" y="12524"/>
                    <a:pt x="1077" y="12540"/>
                  </a:cubicBezTo>
                  <a:cubicBezTo>
                    <a:pt x="1077" y="12522"/>
                    <a:pt x="1074" y="12506"/>
                    <a:pt x="1070" y="12493"/>
                  </a:cubicBezTo>
                  <a:close/>
                  <a:moveTo>
                    <a:pt x="30086" y="14725"/>
                  </a:moveTo>
                  <a:cubicBezTo>
                    <a:pt x="30029" y="14811"/>
                    <a:pt x="30010" y="14845"/>
                    <a:pt x="30010" y="14845"/>
                  </a:cubicBezTo>
                  <a:cubicBezTo>
                    <a:pt x="30010" y="14845"/>
                    <a:pt x="30037" y="14795"/>
                    <a:pt x="30054" y="14725"/>
                  </a:cubicBezTo>
                  <a:close/>
                  <a:moveTo>
                    <a:pt x="3611" y="19761"/>
                  </a:moveTo>
                  <a:cubicBezTo>
                    <a:pt x="3621" y="19771"/>
                    <a:pt x="3631" y="19782"/>
                    <a:pt x="3642" y="19792"/>
                  </a:cubicBezTo>
                  <a:cubicBezTo>
                    <a:pt x="3673" y="19823"/>
                    <a:pt x="3687" y="19844"/>
                    <a:pt x="3690" y="19854"/>
                  </a:cubicBezTo>
                  <a:lnTo>
                    <a:pt x="3690" y="19854"/>
                  </a:lnTo>
                  <a:cubicBezTo>
                    <a:pt x="3664" y="19823"/>
                    <a:pt x="3637" y="19793"/>
                    <a:pt x="3611" y="19761"/>
                  </a:cubicBezTo>
                  <a:close/>
                  <a:moveTo>
                    <a:pt x="5182" y="21295"/>
                  </a:moveTo>
                  <a:cubicBezTo>
                    <a:pt x="5180" y="21295"/>
                    <a:pt x="5178" y="21296"/>
                    <a:pt x="5176" y="21296"/>
                  </a:cubicBezTo>
                  <a:lnTo>
                    <a:pt x="5176" y="21296"/>
                  </a:lnTo>
                  <a:cubicBezTo>
                    <a:pt x="5218" y="21317"/>
                    <a:pt x="5258" y="21334"/>
                    <a:pt x="5289" y="21344"/>
                  </a:cubicBezTo>
                  <a:cubicBezTo>
                    <a:pt x="5235" y="21310"/>
                    <a:pt x="5201" y="21295"/>
                    <a:pt x="5182" y="21295"/>
                  </a:cubicBezTo>
                  <a:close/>
                  <a:moveTo>
                    <a:pt x="20798" y="22931"/>
                  </a:moveTo>
                  <a:cubicBezTo>
                    <a:pt x="20786" y="22959"/>
                    <a:pt x="20778" y="22990"/>
                    <a:pt x="20775" y="23023"/>
                  </a:cubicBezTo>
                  <a:cubicBezTo>
                    <a:pt x="20775" y="22961"/>
                    <a:pt x="20716" y="22959"/>
                    <a:pt x="20798" y="22931"/>
                  </a:cubicBezTo>
                  <a:close/>
                  <a:moveTo>
                    <a:pt x="12541" y="23973"/>
                  </a:moveTo>
                  <a:cubicBezTo>
                    <a:pt x="12636" y="23973"/>
                    <a:pt x="12763" y="24004"/>
                    <a:pt x="12858" y="24068"/>
                  </a:cubicBezTo>
                  <a:cubicBezTo>
                    <a:pt x="12842" y="24076"/>
                    <a:pt x="12822" y="24080"/>
                    <a:pt x="12800" y="24080"/>
                  </a:cubicBezTo>
                  <a:cubicBezTo>
                    <a:pt x="12731" y="24080"/>
                    <a:pt x="12636" y="24044"/>
                    <a:pt x="12541" y="23973"/>
                  </a:cubicBezTo>
                  <a:close/>
                  <a:moveTo>
                    <a:pt x="21139" y="24147"/>
                  </a:moveTo>
                  <a:cubicBezTo>
                    <a:pt x="21134" y="24152"/>
                    <a:pt x="21129" y="24157"/>
                    <a:pt x="21124" y="24163"/>
                  </a:cubicBezTo>
                  <a:cubicBezTo>
                    <a:pt x="21130" y="24159"/>
                    <a:pt x="21135" y="24153"/>
                    <a:pt x="21139" y="24147"/>
                  </a:cubicBezTo>
                  <a:close/>
                  <a:moveTo>
                    <a:pt x="20928" y="24224"/>
                  </a:moveTo>
                  <a:cubicBezTo>
                    <a:pt x="20930" y="24224"/>
                    <a:pt x="20932" y="24225"/>
                    <a:pt x="20934" y="24226"/>
                  </a:cubicBezTo>
                  <a:cubicBezTo>
                    <a:pt x="20932" y="24225"/>
                    <a:pt x="20930" y="24224"/>
                    <a:pt x="20928" y="24224"/>
                  </a:cubicBezTo>
                  <a:close/>
                  <a:moveTo>
                    <a:pt x="13917" y="24509"/>
                  </a:moveTo>
                  <a:cubicBezTo>
                    <a:pt x="13913" y="24510"/>
                    <a:pt x="13908" y="24511"/>
                    <a:pt x="13903" y="24511"/>
                  </a:cubicBezTo>
                  <a:cubicBezTo>
                    <a:pt x="13908" y="24511"/>
                    <a:pt x="13913" y="24510"/>
                    <a:pt x="13917" y="24509"/>
                  </a:cubicBezTo>
                  <a:close/>
                  <a:moveTo>
                    <a:pt x="13613" y="0"/>
                  </a:moveTo>
                  <a:cubicBezTo>
                    <a:pt x="13350" y="0"/>
                    <a:pt x="13047" y="66"/>
                    <a:pt x="12909" y="67"/>
                  </a:cubicBezTo>
                  <a:lnTo>
                    <a:pt x="12909" y="67"/>
                  </a:lnTo>
                  <a:lnTo>
                    <a:pt x="12858" y="63"/>
                  </a:lnTo>
                  <a:lnTo>
                    <a:pt x="12858" y="63"/>
                  </a:lnTo>
                  <a:cubicBezTo>
                    <a:pt x="12870" y="66"/>
                    <a:pt x="12885" y="67"/>
                    <a:pt x="12905" y="67"/>
                  </a:cubicBezTo>
                  <a:cubicBezTo>
                    <a:pt x="12906" y="67"/>
                    <a:pt x="12907" y="67"/>
                    <a:pt x="12909" y="67"/>
                  </a:cubicBezTo>
                  <a:lnTo>
                    <a:pt x="12909" y="67"/>
                  </a:lnTo>
                  <a:lnTo>
                    <a:pt x="13238" y="94"/>
                  </a:lnTo>
                  <a:cubicBezTo>
                    <a:pt x="12225" y="189"/>
                    <a:pt x="10958" y="253"/>
                    <a:pt x="10039" y="633"/>
                  </a:cubicBezTo>
                  <a:lnTo>
                    <a:pt x="10134" y="696"/>
                  </a:lnTo>
                  <a:cubicBezTo>
                    <a:pt x="9438" y="1013"/>
                    <a:pt x="9533" y="759"/>
                    <a:pt x="8773" y="1044"/>
                  </a:cubicBezTo>
                  <a:cubicBezTo>
                    <a:pt x="8646" y="1171"/>
                    <a:pt x="8456" y="1266"/>
                    <a:pt x="8266" y="1329"/>
                  </a:cubicBezTo>
                  <a:cubicBezTo>
                    <a:pt x="8424" y="1171"/>
                    <a:pt x="7823" y="1298"/>
                    <a:pt x="8044" y="1108"/>
                  </a:cubicBezTo>
                  <a:lnTo>
                    <a:pt x="8044" y="1108"/>
                  </a:lnTo>
                  <a:cubicBezTo>
                    <a:pt x="7316" y="1551"/>
                    <a:pt x="7696" y="1361"/>
                    <a:pt x="7347" y="1868"/>
                  </a:cubicBezTo>
                  <a:lnTo>
                    <a:pt x="7157" y="1804"/>
                  </a:lnTo>
                  <a:cubicBezTo>
                    <a:pt x="7062" y="1994"/>
                    <a:pt x="7062" y="2058"/>
                    <a:pt x="6714" y="2248"/>
                  </a:cubicBezTo>
                  <a:cubicBezTo>
                    <a:pt x="6967" y="2026"/>
                    <a:pt x="6397" y="2184"/>
                    <a:pt x="6651" y="1899"/>
                  </a:cubicBezTo>
                  <a:cubicBezTo>
                    <a:pt x="6429" y="1899"/>
                    <a:pt x="6239" y="1994"/>
                    <a:pt x="6112" y="2089"/>
                  </a:cubicBezTo>
                  <a:cubicBezTo>
                    <a:pt x="5954" y="2184"/>
                    <a:pt x="5859" y="2279"/>
                    <a:pt x="5764" y="2374"/>
                  </a:cubicBezTo>
                  <a:cubicBezTo>
                    <a:pt x="5594" y="2545"/>
                    <a:pt x="5449" y="2664"/>
                    <a:pt x="5215" y="2664"/>
                  </a:cubicBezTo>
                  <a:cubicBezTo>
                    <a:pt x="5188" y="2664"/>
                    <a:pt x="5160" y="2663"/>
                    <a:pt x="5131" y="2660"/>
                  </a:cubicBezTo>
                  <a:lnTo>
                    <a:pt x="5131" y="2660"/>
                  </a:lnTo>
                  <a:cubicBezTo>
                    <a:pt x="5098" y="2792"/>
                    <a:pt x="5134" y="2838"/>
                    <a:pt x="5198" y="2838"/>
                  </a:cubicBezTo>
                  <a:cubicBezTo>
                    <a:pt x="5257" y="2838"/>
                    <a:pt x="5340" y="2800"/>
                    <a:pt x="5416" y="2755"/>
                  </a:cubicBezTo>
                  <a:cubicBezTo>
                    <a:pt x="5564" y="2680"/>
                    <a:pt x="5713" y="2567"/>
                    <a:pt x="5740" y="2567"/>
                  </a:cubicBezTo>
                  <a:cubicBezTo>
                    <a:pt x="5748" y="2567"/>
                    <a:pt x="5746" y="2576"/>
                    <a:pt x="5732" y="2596"/>
                  </a:cubicBezTo>
                  <a:cubicBezTo>
                    <a:pt x="5954" y="2628"/>
                    <a:pt x="5606" y="2976"/>
                    <a:pt x="5384" y="3135"/>
                  </a:cubicBezTo>
                  <a:cubicBezTo>
                    <a:pt x="5321" y="3166"/>
                    <a:pt x="5249" y="3174"/>
                    <a:pt x="5166" y="3174"/>
                  </a:cubicBezTo>
                  <a:cubicBezTo>
                    <a:pt x="5083" y="3174"/>
                    <a:pt x="4988" y="3166"/>
                    <a:pt x="4877" y="3166"/>
                  </a:cubicBezTo>
                  <a:cubicBezTo>
                    <a:pt x="4703" y="3195"/>
                    <a:pt x="4448" y="3198"/>
                    <a:pt x="4212" y="3394"/>
                  </a:cubicBezTo>
                  <a:lnTo>
                    <a:pt x="4212" y="3394"/>
                  </a:lnTo>
                  <a:cubicBezTo>
                    <a:pt x="4222" y="3375"/>
                    <a:pt x="4230" y="3353"/>
                    <a:pt x="4244" y="3325"/>
                  </a:cubicBezTo>
                  <a:lnTo>
                    <a:pt x="4244" y="3325"/>
                  </a:lnTo>
                  <a:cubicBezTo>
                    <a:pt x="3991" y="3451"/>
                    <a:pt x="3959" y="3800"/>
                    <a:pt x="3611" y="3895"/>
                  </a:cubicBezTo>
                  <a:cubicBezTo>
                    <a:pt x="3642" y="4180"/>
                    <a:pt x="3294" y="4180"/>
                    <a:pt x="3452" y="4401"/>
                  </a:cubicBezTo>
                  <a:cubicBezTo>
                    <a:pt x="3579" y="4243"/>
                    <a:pt x="3737" y="4085"/>
                    <a:pt x="3864" y="3926"/>
                  </a:cubicBezTo>
                  <a:lnTo>
                    <a:pt x="3864" y="3926"/>
                  </a:lnTo>
                  <a:cubicBezTo>
                    <a:pt x="3769" y="4085"/>
                    <a:pt x="3706" y="4275"/>
                    <a:pt x="3611" y="4465"/>
                  </a:cubicBezTo>
                  <a:cubicBezTo>
                    <a:pt x="3547" y="4655"/>
                    <a:pt x="3421" y="4876"/>
                    <a:pt x="3167" y="5035"/>
                  </a:cubicBezTo>
                  <a:cubicBezTo>
                    <a:pt x="3135" y="4971"/>
                    <a:pt x="3199" y="4781"/>
                    <a:pt x="3262" y="4655"/>
                  </a:cubicBezTo>
                  <a:lnTo>
                    <a:pt x="3262" y="4655"/>
                  </a:lnTo>
                  <a:cubicBezTo>
                    <a:pt x="3072" y="4718"/>
                    <a:pt x="3072" y="4940"/>
                    <a:pt x="2882" y="5035"/>
                  </a:cubicBezTo>
                  <a:cubicBezTo>
                    <a:pt x="2819" y="4908"/>
                    <a:pt x="2914" y="4750"/>
                    <a:pt x="3072" y="4560"/>
                  </a:cubicBezTo>
                  <a:cubicBezTo>
                    <a:pt x="3231" y="4370"/>
                    <a:pt x="3389" y="4180"/>
                    <a:pt x="3484" y="3958"/>
                  </a:cubicBezTo>
                  <a:lnTo>
                    <a:pt x="3484" y="3958"/>
                  </a:lnTo>
                  <a:cubicBezTo>
                    <a:pt x="3287" y="3983"/>
                    <a:pt x="3166" y="4392"/>
                    <a:pt x="3077" y="4392"/>
                  </a:cubicBezTo>
                  <a:cubicBezTo>
                    <a:pt x="3052" y="4392"/>
                    <a:pt x="3030" y="4359"/>
                    <a:pt x="3009" y="4275"/>
                  </a:cubicBezTo>
                  <a:lnTo>
                    <a:pt x="3009" y="4275"/>
                  </a:lnTo>
                  <a:cubicBezTo>
                    <a:pt x="3135" y="4781"/>
                    <a:pt x="2502" y="4781"/>
                    <a:pt x="2439" y="5351"/>
                  </a:cubicBezTo>
                  <a:lnTo>
                    <a:pt x="2344" y="5225"/>
                  </a:lnTo>
                  <a:cubicBezTo>
                    <a:pt x="2312" y="5288"/>
                    <a:pt x="2280" y="5478"/>
                    <a:pt x="2185" y="5573"/>
                  </a:cubicBezTo>
                  <a:lnTo>
                    <a:pt x="2185" y="5256"/>
                  </a:lnTo>
                  <a:cubicBezTo>
                    <a:pt x="2122" y="5478"/>
                    <a:pt x="1995" y="5573"/>
                    <a:pt x="1837" y="5700"/>
                  </a:cubicBezTo>
                  <a:cubicBezTo>
                    <a:pt x="1679" y="5826"/>
                    <a:pt x="1552" y="5953"/>
                    <a:pt x="1489" y="6143"/>
                  </a:cubicBezTo>
                  <a:cubicBezTo>
                    <a:pt x="1641" y="5898"/>
                    <a:pt x="1715" y="5829"/>
                    <a:pt x="1763" y="5829"/>
                  </a:cubicBezTo>
                  <a:cubicBezTo>
                    <a:pt x="1823" y="5829"/>
                    <a:pt x="1840" y="5939"/>
                    <a:pt x="1919" y="5939"/>
                  </a:cubicBezTo>
                  <a:cubicBezTo>
                    <a:pt x="1946" y="5939"/>
                    <a:pt x="1981" y="5926"/>
                    <a:pt x="2027" y="5890"/>
                  </a:cubicBezTo>
                  <a:lnTo>
                    <a:pt x="2027" y="5890"/>
                  </a:lnTo>
                  <a:cubicBezTo>
                    <a:pt x="1837" y="6365"/>
                    <a:pt x="1710" y="6428"/>
                    <a:pt x="1520" y="6491"/>
                  </a:cubicBezTo>
                  <a:cubicBezTo>
                    <a:pt x="1330" y="6555"/>
                    <a:pt x="1140" y="6650"/>
                    <a:pt x="919" y="7156"/>
                  </a:cubicBezTo>
                  <a:cubicBezTo>
                    <a:pt x="966" y="7061"/>
                    <a:pt x="1140" y="6858"/>
                    <a:pt x="1195" y="6858"/>
                  </a:cubicBezTo>
                  <a:cubicBezTo>
                    <a:pt x="1214" y="6858"/>
                    <a:pt x="1219" y="6880"/>
                    <a:pt x="1204" y="6935"/>
                  </a:cubicBezTo>
                  <a:cubicBezTo>
                    <a:pt x="1109" y="7125"/>
                    <a:pt x="919" y="7346"/>
                    <a:pt x="792" y="7410"/>
                  </a:cubicBezTo>
                  <a:cubicBezTo>
                    <a:pt x="713" y="7657"/>
                    <a:pt x="714" y="7725"/>
                    <a:pt x="747" y="7725"/>
                  </a:cubicBezTo>
                  <a:cubicBezTo>
                    <a:pt x="787" y="7725"/>
                    <a:pt x="873" y="7626"/>
                    <a:pt x="920" y="7626"/>
                  </a:cubicBezTo>
                  <a:cubicBezTo>
                    <a:pt x="943" y="7626"/>
                    <a:pt x="957" y="7651"/>
                    <a:pt x="950" y="7727"/>
                  </a:cubicBezTo>
                  <a:cubicBezTo>
                    <a:pt x="697" y="7885"/>
                    <a:pt x="887" y="8075"/>
                    <a:pt x="824" y="8392"/>
                  </a:cubicBezTo>
                  <a:lnTo>
                    <a:pt x="697" y="8328"/>
                  </a:lnTo>
                  <a:cubicBezTo>
                    <a:pt x="539" y="8708"/>
                    <a:pt x="602" y="8772"/>
                    <a:pt x="634" y="8835"/>
                  </a:cubicBezTo>
                  <a:cubicBezTo>
                    <a:pt x="697" y="8898"/>
                    <a:pt x="729" y="8962"/>
                    <a:pt x="602" y="9310"/>
                  </a:cubicBezTo>
                  <a:lnTo>
                    <a:pt x="507" y="8930"/>
                  </a:lnTo>
                  <a:lnTo>
                    <a:pt x="475" y="9342"/>
                  </a:lnTo>
                  <a:lnTo>
                    <a:pt x="349" y="9215"/>
                  </a:lnTo>
                  <a:cubicBezTo>
                    <a:pt x="349" y="9437"/>
                    <a:pt x="349" y="9563"/>
                    <a:pt x="317" y="9690"/>
                  </a:cubicBezTo>
                  <a:cubicBezTo>
                    <a:pt x="285" y="9848"/>
                    <a:pt x="254" y="9975"/>
                    <a:pt x="222" y="10165"/>
                  </a:cubicBezTo>
                  <a:cubicBezTo>
                    <a:pt x="236" y="10156"/>
                    <a:pt x="249" y="10151"/>
                    <a:pt x="263" y="10151"/>
                  </a:cubicBezTo>
                  <a:cubicBezTo>
                    <a:pt x="342" y="10151"/>
                    <a:pt x="407" y="10310"/>
                    <a:pt x="380" y="10608"/>
                  </a:cubicBezTo>
                  <a:cubicBezTo>
                    <a:pt x="353" y="10671"/>
                    <a:pt x="334" y="10686"/>
                    <a:pt x="319" y="10686"/>
                  </a:cubicBezTo>
                  <a:cubicBezTo>
                    <a:pt x="307" y="10686"/>
                    <a:pt x="298" y="10675"/>
                    <a:pt x="291" y="10675"/>
                  </a:cubicBezTo>
                  <a:cubicBezTo>
                    <a:pt x="277" y="10675"/>
                    <a:pt x="269" y="10716"/>
                    <a:pt x="254" y="10957"/>
                  </a:cubicBezTo>
                  <a:cubicBezTo>
                    <a:pt x="190" y="10862"/>
                    <a:pt x="95" y="10703"/>
                    <a:pt x="222" y="10513"/>
                  </a:cubicBezTo>
                  <a:cubicBezTo>
                    <a:pt x="190" y="10482"/>
                    <a:pt x="159" y="10387"/>
                    <a:pt x="127" y="10355"/>
                  </a:cubicBezTo>
                  <a:cubicBezTo>
                    <a:pt x="44" y="10575"/>
                    <a:pt x="81" y="10915"/>
                    <a:pt x="72" y="11125"/>
                  </a:cubicBezTo>
                  <a:lnTo>
                    <a:pt x="72" y="11125"/>
                  </a:lnTo>
                  <a:cubicBezTo>
                    <a:pt x="81" y="11073"/>
                    <a:pt x="95" y="11031"/>
                    <a:pt x="95" y="10988"/>
                  </a:cubicBezTo>
                  <a:cubicBezTo>
                    <a:pt x="127" y="11242"/>
                    <a:pt x="190" y="11495"/>
                    <a:pt x="254" y="11748"/>
                  </a:cubicBezTo>
                  <a:cubicBezTo>
                    <a:pt x="243" y="11782"/>
                    <a:pt x="232" y="11795"/>
                    <a:pt x="220" y="11795"/>
                  </a:cubicBezTo>
                  <a:cubicBezTo>
                    <a:pt x="200" y="11795"/>
                    <a:pt x="179" y="11747"/>
                    <a:pt x="159" y="11685"/>
                  </a:cubicBezTo>
                  <a:lnTo>
                    <a:pt x="159" y="11685"/>
                  </a:lnTo>
                  <a:cubicBezTo>
                    <a:pt x="159" y="11812"/>
                    <a:pt x="190" y="11938"/>
                    <a:pt x="222" y="12128"/>
                  </a:cubicBezTo>
                  <a:cubicBezTo>
                    <a:pt x="127" y="12097"/>
                    <a:pt x="64" y="12097"/>
                    <a:pt x="0" y="11780"/>
                  </a:cubicBezTo>
                  <a:lnTo>
                    <a:pt x="0" y="11780"/>
                  </a:lnTo>
                  <a:cubicBezTo>
                    <a:pt x="32" y="12033"/>
                    <a:pt x="95" y="12255"/>
                    <a:pt x="159" y="12477"/>
                  </a:cubicBezTo>
                  <a:cubicBezTo>
                    <a:pt x="131" y="12532"/>
                    <a:pt x="103" y="12780"/>
                    <a:pt x="76" y="12780"/>
                  </a:cubicBezTo>
                  <a:cubicBezTo>
                    <a:pt x="72" y="12780"/>
                    <a:pt x="68" y="12774"/>
                    <a:pt x="64" y="12762"/>
                  </a:cubicBezTo>
                  <a:lnTo>
                    <a:pt x="64" y="12762"/>
                  </a:lnTo>
                  <a:cubicBezTo>
                    <a:pt x="64" y="12952"/>
                    <a:pt x="159" y="13205"/>
                    <a:pt x="222" y="13459"/>
                  </a:cubicBezTo>
                  <a:cubicBezTo>
                    <a:pt x="317" y="13680"/>
                    <a:pt x="412" y="13934"/>
                    <a:pt x="444" y="14187"/>
                  </a:cubicBezTo>
                  <a:cubicBezTo>
                    <a:pt x="444" y="14219"/>
                    <a:pt x="475" y="14282"/>
                    <a:pt x="507" y="14377"/>
                  </a:cubicBezTo>
                  <a:cubicBezTo>
                    <a:pt x="570" y="14599"/>
                    <a:pt x="634" y="14820"/>
                    <a:pt x="697" y="15042"/>
                  </a:cubicBezTo>
                  <a:cubicBezTo>
                    <a:pt x="760" y="15264"/>
                    <a:pt x="855" y="15517"/>
                    <a:pt x="982" y="15770"/>
                  </a:cubicBezTo>
                  <a:lnTo>
                    <a:pt x="1045" y="16087"/>
                  </a:lnTo>
                  <a:cubicBezTo>
                    <a:pt x="1084" y="16165"/>
                    <a:pt x="1105" y="16192"/>
                    <a:pt x="1115" y="16192"/>
                  </a:cubicBezTo>
                  <a:cubicBezTo>
                    <a:pt x="1140" y="16192"/>
                    <a:pt x="1109" y="16039"/>
                    <a:pt x="1138" y="16039"/>
                  </a:cubicBezTo>
                  <a:cubicBezTo>
                    <a:pt x="1157" y="16039"/>
                    <a:pt x="1200" y="16102"/>
                    <a:pt x="1299" y="16309"/>
                  </a:cubicBezTo>
                  <a:cubicBezTo>
                    <a:pt x="1552" y="16752"/>
                    <a:pt x="1299" y="16499"/>
                    <a:pt x="1362" y="16689"/>
                  </a:cubicBezTo>
                  <a:cubicBezTo>
                    <a:pt x="1457" y="16784"/>
                    <a:pt x="1552" y="16942"/>
                    <a:pt x="1679" y="17101"/>
                  </a:cubicBezTo>
                  <a:cubicBezTo>
                    <a:pt x="1774" y="17259"/>
                    <a:pt x="1900" y="17449"/>
                    <a:pt x="1995" y="17671"/>
                  </a:cubicBezTo>
                  <a:cubicBezTo>
                    <a:pt x="1900" y="17544"/>
                    <a:pt x="1869" y="17449"/>
                    <a:pt x="1774" y="17322"/>
                  </a:cubicBezTo>
                  <a:lnTo>
                    <a:pt x="1774" y="17322"/>
                  </a:lnTo>
                  <a:lnTo>
                    <a:pt x="1932" y="17639"/>
                  </a:lnTo>
                  <a:cubicBezTo>
                    <a:pt x="1714" y="17420"/>
                    <a:pt x="1585" y="17202"/>
                    <a:pt x="1569" y="17202"/>
                  </a:cubicBezTo>
                  <a:cubicBezTo>
                    <a:pt x="1561" y="17202"/>
                    <a:pt x="1576" y="17246"/>
                    <a:pt x="1615" y="17354"/>
                  </a:cubicBezTo>
                  <a:cubicBezTo>
                    <a:pt x="1617" y="17353"/>
                    <a:pt x="1619" y="17353"/>
                    <a:pt x="1622" y="17353"/>
                  </a:cubicBezTo>
                  <a:cubicBezTo>
                    <a:pt x="1784" y="17353"/>
                    <a:pt x="2318" y="18496"/>
                    <a:pt x="2519" y="18496"/>
                  </a:cubicBezTo>
                  <a:cubicBezTo>
                    <a:pt x="2524" y="18496"/>
                    <a:pt x="2529" y="18496"/>
                    <a:pt x="2534" y="18494"/>
                  </a:cubicBezTo>
                  <a:lnTo>
                    <a:pt x="2660" y="18684"/>
                  </a:lnTo>
                  <a:cubicBezTo>
                    <a:pt x="2629" y="18652"/>
                    <a:pt x="2597" y="18621"/>
                    <a:pt x="2565" y="18589"/>
                  </a:cubicBezTo>
                  <a:lnTo>
                    <a:pt x="2565" y="18589"/>
                  </a:lnTo>
                  <a:cubicBezTo>
                    <a:pt x="2787" y="19001"/>
                    <a:pt x="2850" y="18779"/>
                    <a:pt x="3199" y="19254"/>
                  </a:cubicBezTo>
                  <a:cubicBezTo>
                    <a:pt x="3299" y="19379"/>
                    <a:pt x="3379" y="19504"/>
                    <a:pt x="3346" y="19504"/>
                  </a:cubicBezTo>
                  <a:cubicBezTo>
                    <a:pt x="3337" y="19504"/>
                    <a:pt x="3320" y="19496"/>
                    <a:pt x="3294" y="19476"/>
                  </a:cubicBezTo>
                  <a:lnTo>
                    <a:pt x="3294" y="19476"/>
                  </a:lnTo>
                  <a:cubicBezTo>
                    <a:pt x="3410" y="19563"/>
                    <a:pt x="3499" y="19650"/>
                    <a:pt x="3611" y="19761"/>
                  </a:cubicBezTo>
                  <a:lnTo>
                    <a:pt x="3611" y="19761"/>
                  </a:lnTo>
                  <a:cubicBezTo>
                    <a:pt x="3611" y="19761"/>
                    <a:pt x="3611" y="19761"/>
                    <a:pt x="3611" y="19761"/>
                  </a:cubicBezTo>
                  <a:lnTo>
                    <a:pt x="3611" y="19761"/>
                  </a:lnTo>
                  <a:cubicBezTo>
                    <a:pt x="3611" y="19761"/>
                    <a:pt x="3611" y="19761"/>
                    <a:pt x="3611" y="19761"/>
                  </a:cubicBezTo>
                  <a:lnTo>
                    <a:pt x="3611" y="19761"/>
                  </a:lnTo>
                  <a:cubicBezTo>
                    <a:pt x="3611" y="19761"/>
                    <a:pt x="3611" y="19761"/>
                    <a:pt x="3611" y="19761"/>
                  </a:cubicBezTo>
                  <a:lnTo>
                    <a:pt x="3611" y="19761"/>
                  </a:lnTo>
                  <a:cubicBezTo>
                    <a:pt x="3644" y="19829"/>
                    <a:pt x="3678" y="19860"/>
                    <a:pt x="3688" y="19860"/>
                  </a:cubicBezTo>
                  <a:cubicBezTo>
                    <a:pt x="3691" y="19860"/>
                    <a:pt x="3691" y="19858"/>
                    <a:pt x="3690" y="19854"/>
                  </a:cubicBezTo>
                  <a:lnTo>
                    <a:pt x="3690" y="19854"/>
                  </a:lnTo>
                  <a:cubicBezTo>
                    <a:pt x="3822" y="20004"/>
                    <a:pt x="3954" y="20136"/>
                    <a:pt x="4086" y="20267"/>
                  </a:cubicBezTo>
                  <a:cubicBezTo>
                    <a:pt x="4181" y="20331"/>
                    <a:pt x="4371" y="20457"/>
                    <a:pt x="4466" y="20521"/>
                  </a:cubicBezTo>
                  <a:cubicBezTo>
                    <a:pt x="4490" y="20554"/>
                    <a:pt x="4496" y="20565"/>
                    <a:pt x="4491" y="20565"/>
                  </a:cubicBezTo>
                  <a:cubicBezTo>
                    <a:pt x="4479" y="20565"/>
                    <a:pt x="4415" y="20507"/>
                    <a:pt x="4401" y="20507"/>
                  </a:cubicBezTo>
                  <a:cubicBezTo>
                    <a:pt x="4398" y="20507"/>
                    <a:pt x="4397" y="20511"/>
                    <a:pt x="4402" y="20521"/>
                  </a:cubicBezTo>
                  <a:cubicBezTo>
                    <a:pt x="4497" y="20584"/>
                    <a:pt x="4624" y="20679"/>
                    <a:pt x="4719" y="20742"/>
                  </a:cubicBezTo>
                  <a:cubicBezTo>
                    <a:pt x="4743" y="20774"/>
                    <a:pt x="4743" y="20788"/>
                    <a:pt x="4726" y="20788"/>
                  </a:cubicBezTo>
                  <a:cubicBezTo>
                    <a:pt x="4677" y="20788"/>
                    <a:pt x="4481" y="20663"/>
                    <a:pt x="4339" y="20521"/>
                  </a:cubicBezTo>
                  <a:lnTo>
                    <a:pt x="4339" y="20521"/>
                  </a:lnTo>
                  <a:cubicBezTo>
                    <a:pt x="4497" y="20901"/>
                    <a:pt x="4592" y="20711"/>
                    <a:pt x="5131" y="21312"/>
                  </a:cubicBezTo>
                  <a:cubicBezTo>
                    <a:pt x="5036" y="21217"/>
                    <a:pt x="4941" y="21154"/>
                    <a:pt x="4846" y="21091"/>
                  </a:cubicBezTo>
                  <a:lnTo>
                    <a:pt x="4846" y="21091"/>
                  </a:lnTo>
                  <a:cubicBezTo>
                    <a:pt x="4941" y="21312"/>
                    <a:pt x="5194" y="21471"/>
                    <a:pt x="5479" y="21819"/>
                  </a:cubicBezTo>
                  <a:cubicBezTo>
                    <a:pt x="5427" y="21740"/>
                    <a:pt x="5091" y="21314"/>
                    <a:pt x="5176" y="21296"/>
                  </a:cubicBezTo>
                  <a:lnTo>
                    <a:pt x="5176" y="21296"/>
                  </a:lnTo>
                  <a:cubicBezTo>
                    <a:pt x="5088" y="21251"/>
                    <a:pt x="4994" y="21187"/>
                    <a:pt x="4972" y="21122"/>
                  </a:cubicBezTo>
                  <a:cubicBezTo>
                    <a:pt x="5131" y="21122"/>
                    <a:pt x="5162" y="21217"/>
                    <a:pt x="5289" y="21344"/>
                  </a:cubicBezTo>
                  <a:cubicBezTo>
                    <a:pt x="5384" y="21439"/>
                    <a:pt x="5479" y="21566"/>
                    <a:pt x="5701" y="21661"/>
                  </a:cubicBezTo>
                  <a:cubicBezTo>
                    <a:pt x="5669" y="21724"/>
                    <a:pt x="5859" y="21819"/>
                    <a:pt x="6081" y="22009"/>
                  </a:cubicBezTo>
                  <a:lnTo>
                    <a:pt x="6017" y="22073"/>
                  </a:lnTo>
                  <a:cubicBezTo>
                    <a:pt x="6271" y="22231"/>
                    <a:pt x="6302" y="22168"/>
                    <a:pt x="6461" y="22231"/>
                  </a:cubicBezTo>
                  <a:cubicBezTo>
                    <a:pt x="6746" y="22421"/>
                    <a:pt x="6746" y="22516"/>
                    <a:pt x="6809" y="22643"/>
                  </a:cubicBezTo>
                  <a:cubicBezTo>
                    <a:pt x="6898" y="22700"/>
                    <a:pt x="6940" y="22721"/>
                    <a:pt x="6955" y="22721"/>
                  </a:cubicBezTo>
                  <a:cubicBezTo>
                    <a:pt x="6997" y="22721"/>
                    <a:pt x="6799" y="22532"/>
                    <a:pt x="6888" y="22532"/>
                  </a:cubicBezTo>
                  <a:cubicBezTo>
                    <a:pt x="6917" y="22532"/>
                    <a:pt x="6979" y="22554"/>
                    <a:pt x="7094" y="22611"/>
                  </a:cubicBezTo>
                  <a:cubicBezTo>
                    <a:pt x="7474" y="22896"/>
                    <a:pt x="7791" y="22991"/>
                    <a:pt x="8298" y="23149"/>
                  </a:cubicBezTo>
                  <a:cubicBezTo>
                    <a:pt x="8583" y="23308"/>
                    <a:pt x="8234" y="23213"/>
                    <a:pt x="8329" y="23276"/>
                  </a:cubicBezTo>
                  <a:lnTo>
                    <a:pt x="8614" y="23308"/>
                  </a:lnTo>
                  <a:cubicBezTo>
                    <a:pt x="8678" y="23308"/>
                    <a:pt x="8646" y="23339"/>
                    <a:pt x="8614" y="23371"/>
                  </a:cubicBezTo>
                  <a:cubicBezTo>
                    <a:pt x="8638" y="23374"/>
                    <a:pt x="8658" y="23375"/>
                    <a:pt x="8675" y="23375"/>
                  </a:cubicBezTo>
                  <a:cubicBezTo>
                    <a:pt x="8795" y="23375"/>
                    <a:pt x="8758" y="23309"/>
                    <a:pt x="8870" y="23309"/>
                  </a:cubicBezTo>
                  <a:cubicBezTo>
                    <a:pt x="8910" y="23309"/>
                    <a:pt x="8968" y="23317"/>
                    <a:pt x="9058" y="23339"/>
                  </a:cubicBezTo>
                  <a:cubicBezTo>
                    <a:pt x="9070" y="23327"/>
                    <a:pt x="9085" y="23322"/>
                    <a:pt x="9104" y="23322"/>
                  </a:cubicBezTo>
                  <a:cubicBezTo>
                    <a:pt x="9271" y="23322"/>
                    <a:pt x="9689" y="23756"/>
                    <a:pt x="10121" y="23756"/>
                  </a:cubicBezTo>
                  <a:cubicBezTo>
                    <a:pt x="10147" y="23756"/>
                    <a:pt x="10172" y="23754"/>
                    <a:pt x="10198" y="23751"/>
                  </a:cubicBezTo>
                  <a:lnTo>
                    <a:pt x="10198" y="23751"/>
                  </a:lnTo>
                  <a:cubicBezTo>
                    <a:pt x="10293" y="23814"/>
                    <a:pt x="10134" y="23814"/>
                    <a:pt x="10134" y="23878"/>
                  </a:cubicBezTo>
                  <a:cubicBezTo>
                    <a:pt x="10483" y="23909"/>
                    <a:pt x="10609" y="23909"/>
                    <a:pt x="10736" y="23909"/>
                  </a:cubicBezTo>
                  <a:cubicBezTo>
                    <a:pt x="10863" y="23909"/>
                    <a:pt x="10958" y="23878"/>
                    <a:pt x="11243" y="23846"/>
                  </a:cubicBezTo>
                  <a:lnTo>
                    <a:pt x="11623" y="24036"/>
                  </a:lnTo>
                  <a:cubicBezTo>
                    <a:pt x="11338" y="23846"/>
                    <a:pt x="11749" y="23783"/>
                    <a:pt x="12130" y="23688"/>
                  </a:cubicBezTo>
                  <a:cubicBezTo>
                    <a:pt x="12035" y="23624"/>
                    <a:pt x="11940" y="23529"/>
                    <a:pt x="11876" y="23498"/>
                  </a:cubicBezTo>
                  <a:lnTo>
                    <a:pt x="12446" y="23466"/>
                  </a:lnTo>
                  <a:lnTo>
                    <a:pt x="12446" y="23466"/>
                  </a:lnTo>
                  <a:cubicBezTo>
                    <a:pt x="12510" y="23529"/>
                    <a:pt x="12446" y="23561"/>
                    <a:pt x="12351" y="23624"/>
                  </a:cubicBezTo>
                  <a:cubicBezTo>
                    <a:pt x="12383" y="23624"/>
                    <a:pt x="12415" y="23624"/>
                    <a:pt x="12446" y="23593"/>
                  </a:cubicBezTo>
                  <a:lnTo>
                    <a:pt x="12446" y="23593"/>
                  </a:lnTo>
                  <a:cubicBezTo>
                    <a:pt x="12636" y="23688"/>
                    <a:pt x="12541" y="23783"/>
                    <a:pt x="12383" y="23878"/>
                  </a:cubicBezTo>
                  <a:cubicBezTo>
                    <a:pt x="12320" y="23814"/>
                    <a:pt x="12256" y="23783"/>
                    <a:pt x="12193" y="23719"/>
                  </a:cubicBezTo>
                  <a:cubicBezTo>
                    <a:pt x="12035" y="23814"/>
                    <a:pt x="11908" y="23909"/>
                    <a:pt x="11908" y="24036"/>
                  </a:cubicBezTo>
                  <a:cubicBezTo>
                    <a:pt x="11940" y="24004"/>
                    <a:pt x="12003" y="24004"/>
                    <a:pt x="12098" y="24004"/>
                  </a:cubicBezTo>
                  <a:cubicBezTo>
                    <a:pt x="12066" y="24036"/>
                    <a:pt x="12035" y="24068"/>
                    <a:pt x="12035" y="24068"/>
                  </a:cubicBezTo>
                  <a:cubicBezTo>
                    <a:pt x="12044" y="24077"/>
                    <a:pt x="12056" y="24081"/>
                    <a:pt x="12070" y="24081"/>
                  </a:cubicBezTo>
                  <a:cubicBezTo>
                    <a:pt x="12106" y="24081"/>
                    <a:pt x="12157" y="24058"/>
                    <a:pt x="12225" y="24036"/>
                  </a:cubicBezTo>
                  <a:lnTo>
                    <a:pt x="12320" y="24258"/>
                  </a:lnTo>
                  <a:lnTo>
                    <a:pt x="12351" y="24194"/>
                  </a:lnTo>
                  <a:lnTo>
                    <a:pt x="13080" y="24416"/>
                  </a:lnTo>
                  <a:cubicBezTo>
                    <a:pt x="13650" y="24289"/>
                    <a:pt x="14125" y="23973"/>
                    <a:pt x="14980" y="23909"/>
                  </a:cubicBezTo>
                  <a:lnTo>
                    <a:pt x="14980" y="23909"/>
                  </a:lnTo>
                  <a:cubicBezTo>
                    <a:pt x="14758" y="24068"/>
                    <a:pt x="14916" y="24194"/>
                    <a:pt x="14885" y="24416"/>
                  </a:cubicBezTo>
                  <a:cubicBezTo>
                    <a:pt x="14821" y="24332"/>
                    <a:pt x="14730" y="24303"/>
                    <a:pt x="14620" y="24303"/>
                  </a:cubicBezTo>
                  <a:cubicBezTo>
                    <a:pt x="14565" y="24303"/>
                    <a:pt x="14505" y="24310"/>
                    <a:pt x="14441" y="24321"/>
                  </a:cubicBezTo>
                  <a:cubicBezTo>
                    <a:pt x="14310" y="24343"/>
                    <a:pt x="14164" y="24380"/>
                    <a:pt x="14013" y="24380"/>
                  </a:cubicBezTo>
                  <a:cubicBezTo>
                    <a:pt x="13945" y="24380"/>
                    <a:pt x="13877" y="24372"/>
                    <a:pt x="13808" y="24353"/>
                  </a:cubicBezTo>
                  <a:lnTo>
                    <a:pt x="13808" y="24353"/>
                  </a:lnTo>
                  <a:cubicBezTo>
                    <a:pt x="14013" y="24411"/>
                    <a:pt x="13974" y="24497"/>
                    <a:pt x="13917" y="24509"/>
                  </a:cubicBezTo>
                  <a:lnTo>
                    <a:pt x="13917" y="24509"/>
                  </a:lnTo>
                  <a:cubicBezTo>
                    <a:pt x="14197" y="24478"/>
                    <a:pt x="14446" y="24447"/>
                    <a:pt x="14695" y="24384"/>
                  </a:cubicBezTo>
                  <a:cubicBezTo>
                    <a:pt x="14695" y="24574"/>
                    <a:pt x="14853" y="24543"/>
                    <a:pt x="15075" y="24606"/>
                  </a:cubicBezTo>
                  <a:cubicBezTo>
                    <a:pt x="14916" y="24258"/>
                    <a:pt x="15645" y="24416"/>
                    <a:pt x="15961" y="24321"/>
                  </a:cubicBezTo>
                  <a:lnTo>
                    <a:pt x="15961" y="24321"/>
                  </a:lnTo>
                  <a:cubicBezTo>
                    <a:pt x="15990" y="24406"/>
                    <a:pt x="15942" y="24516"/>
                    <a:pt x="15638" y="24516"/>
                  </a:cubicBezTo>
                  <a:cubicBezTo>
                    <a:pt x="15602" y="24516"/>
                    <a:pt x="15562" y="24514"/>
                    <a:pt x="15518" y="24511"/>
                  </a:cubicBezTo>
                  <a:lnTo>
                    <a:pt x="15518" y="24511"/>
                  </a:lnTo>
                  <a:cubicBezTo>
                    <a:pt x="15596" y="24561"/>
                    <a:pt x="15663" y="24581"/>
                    <a:pt x="15725" y="24581"/>
                  </a:cubicBezTo>
                  <a:cubicBezTo>
                    <a:pt x="15965" y="24581"/>
                    <a:pt x="16106" y="24277"/>
                    <a:pt x="16341" y="24277"/>
                  </a:cubicBezTo>
                  <a:cubicBezTo>
                    <a:pt x="16389" y="24277"/>
                    <a:pt x="16442" y="24290"/>
                    <a:pt x="16500" y="24321"/>
                  </a:cubicBezTo>
                  <a:cubicBezTo>
                    <a:pt x="16405" y="24353"/>
                    <a:pt x="16342" y="24321"/>
                    <a:pt x="16310" y="24384"/>
                  </a:cubicBezTo>
                  <a:cubicBezTo>
                    <a:pt x="16387" y="24351"/>
                    <a:pt x="16503" y="24337"/>
                    <a:pt x="16617" y="24337"/>
                  </a:cubicBezTo>
                  <a:cubicBezTo>
                    <a:pt x="16830" y="24337"/>
                    <a:pt x="17037" y="24386"/>
                    <a:pt x="16975" y="24448"/>
                  </a:cubicBezTo>
                  <a:lnTo>
                    <a:pt x="16880" y="24448"/>
                  </a:lnTo>
                  <a:cubicBezTo>
                    <a:pt x="16984" y="24458"/>
                    <a:pt x="17105" y="24463"/>
                    <a:pt x="17235" y="24463"/>
                  </a:cubicBezTo>
                  <a:cubicBezTo>
                    <a:pt x="17897" y="24463"/>
                    <a:pt x="18790" y="24327"/>
                    <a:pt x="18843" y="24036"/>
                  </a:cubicBezTo>
                  <a:lnTo>
                    <a:pt x="18843" y="24036"/>
                  </a:lnTo>
                  <a:cubicBezTo>
                    <a:pt x="18875" y="24068"/>
                    <a:pt x="18812" y="24416"/>
                    <a:pt x="18780" y="24479"/>
                  </a:cubicBezTo>
                  <a:cubicBezTo>
                    <a:pt x="19128" y="24099"/>
                    <a:pt x="19445" y="23688"/>
                    <a:pt x="19762" y="23276"/>
                  </a:cubicBezTo>
                  <a:lnTo>
                    <a:pt x="19762" y="23276"/>
                  </a:lnTo>
                  <a:cubicBezTo>
                    <a:pt x="19698" y="23561"/>
                    <a:pt x="20173" y="24194"/>
                    <a:pt x="19667" y="24416"/>
                  </a:cubicBezTo>
                  <a:cubicBezTo>
                    <a:pt x="19720" y="24416"/>
                    <a:pt x="19776" y="24420"/>
                    <a:pt x="19839" y="24420"/>
                  </a:cubicBezTo>
                  <a:cubicBezTo>
                    <a:pt x="19966" y="24420"/>
                    <a:pt x="20121" y="24405"/>
                    <a:pt x="20332" y="24321"/>
                  </a:cubicBezTo>
                  <a:cubicBezTo>
                    <a:pt x="20205" y="24289"/>
                    <a:pt x="20015" y="23941"/>
                    <a:pt x="20142" y="23909"/>
                  </a:cubicBezTo>
                  <a:lnTo>
                    <a:pt x="20142" y="23909"/>
                  </a:lnTo>
                  <a:cubicBezTo>
                    <a:pt x="20552" y="24162"/>
                    <a:pt x="20428" y="24005"/>
                    <a:pt x="20928" y="24224"/>
                  </a:cubicBezTo>
                  <a:lnTo>
                    <a:pt x="20928" y="24224"/>
                  </a:lnTo>
                  <a:cubicBezTo>
                    <a:pt x="20777" y="24152"/>
                    <a:pt x="20873" y="23719"/>
                    <a:pt x="21124" y="23656"/>
                  </a:cubicBezTo>
                  <a:lnTo>
                    <a:pt x="21124" y="23656"/>
                  </a:lnTo>
                  <a:cubicBezTo>
                    <a:pt x="21094" y="23745"/>
                    <a:pt x="21203" y="24055"/>
                    <a:pt x="21139" y="24147"/>
                  </a:cubicBezTo>
                  <a:lnTo>
                    <a:pt x="21139" y="24147"/>
                  </a:lnTo>
                  <a:cubicBezTo>
                    <a:pt x="21311" y="23975"/>
                    <a:pt x="21457" y="23829"/>
                    <a:pt x="21601" y="23659"/>
                  </a:cubicBezTo>
                  <a:lnTo>
                    <a:pt x="21601" y="23659"/>
                  </a:lnTo>
                  <a:cubicBezTo>
                    <a:pt x="21542" y="23776"/>
                    <a:pt x="21710" y="24014"/>
                    <a:pt x="21852" y="24099"/>
                  </a:cubicBezTo>
                  <a:cubicBezTo>
                    <a:pt x="21789" y="24004"/>
                    <a:pt x="22390" y="23973"/>
                    <a:pt x="22549" y="23909"/>
                  </a:cubicBezTo>
                  <a:cubicBezTo>
                    <a:pt x="22454" y="23878"/>
                    <a:pt x="22359" y="23878"/>
                    <a:pt x="22264" y="23846"/>
                  </a:cubicBezTo>
                  <a:cubicBezTo>
                    <a:pt x="22612" y="23814"/>
                    <a:pt x="22739" y="23593"/>
                    <a:pt x="22834" y="23403"/>
                  </a:cubicBezTo>
                  <a:cubicBezTo>
                    <a:pt x="22960" y="23181"/>
                    <a:pt x="23055" y="22991"/>
                    <a:pt x="23372" y="22896"/>
                  </a:cubicBezTo>
                  <a:lnTo>
                    <a:pt x="23372" y="22896"/>
                  </a:lnTo>
                  <a:cubicBezTo>
                    <a:pt x="23342" y="22986"/>
                    <a:pt x="23369" y="23471"/>
                    <a:pt x="23665" y="23471"/>
                  </a:cubicBezTo>
                  <a:cubicBezTo>
                    <a:pt x="23683" y="23471"/>
                    <a:pt x="23701" y="23469"/>
                    <a:pt x="23720" y="23466"/>
                  </a:cubicBezTo>
                  <a:cubicBezTo>
                    <a:pt x="23752" y="23339"/>
                    <a:pt x="23847" y="22991"/>
                    <a:pt x="23942" y="22643"/>
                  </a:cubicBezTo>
                  <a:cubicBezTo>
                    <a:pt x="24069" y="22294"/>
                    <a:pt x="24227" y="21946"/>
                    <a:pt x="24449" y="21756"/>
                  </a:cubicBezTo>
                  <a:lnTo>
                    <a:pt x="24607" y="21819"/>
                  </a:lnTo>
                  <a:cubicBezTo>
                    <a:pt x="24702" y="21724"/>
                    <a:pt x="24829" y="21629"/>
                    <a:pt x="24924" y="21502"/>
                  </a:cubicBezTo>
                  <a:lnTo>
                    <a:pt x="24924" y="21502"/>
                  </a:lnTo>
                  <a:cubicBezTo>
                    <a:pt x="24860" y="21978"/>
                    <a:pt x="24417" y="22991"/>
                    <a:pt x="24069" y="23403"/>
                  </a:cubicBezTo>
                  <a:cubicBezTo>
                    <a:pt x="24249" y="23423"/>
                    <a:pt x="24252" y="23481"/>
                    <a:pt x="24326" y="23481"/>
                  </a:cubicBezTo>
                  <a:cubicBezTo>
                    <a:pt x="24369" y="23481"/>
                    <a:pt x="24436" y="23461"/>
                    <a:pt x="24575" y="23403"/>
                  </a:cubicBezTo>
                  <a:lnTo>
                    <a:pt x="24575" y="23403"/>
                  </a:lnTo>
                  <a:cubicBezTo>
                    <a:pt x="24765" y="23466"/>
                    <a:pt x="24449" y="23656"/>
                    <a:pt x="24322" y="23719"/>
                  </a:cubicBezTo>
                  <a:cubicBezTo>
                    <a:pt x="24639" y="23624"/>
                    <a:pt x="24955" y="23561"/>
                    <a:pt x="25241" y="23466"/>
                  </a:cubicBezTo>
                  <a:cubicBezTo>
                    <a:pt x="25177" y="23339"/>
                    <a:pt x="25304" y="23213"/>
                    <a:pt x="25431" y="23054"/>
                  </a:cubicBezTo>
                  <a:cubicBezTo>
                    <a:pt x="25589" y="22928"/>
                    <a:pt x="25716" y="22801"/>
                    <a:pt x="25652" y="22706"/>
                  </a:cubicBezTo>
                  <a:lnTo>
                    <a:pt x="25652" y="22706"/>
                  </a:lnTo>
                  <a:cubicBezTo>
                    <a:pt x="25399" y="22928"/>
                    <a:pt x="25114" y="23149"/>
                    <a:pt x="24829" y="23371"/>
                  </a:cubicBezTo>
                  <a:cubicBezTo>
                    <a:pt x="24702" y="23118"/>
                    <a:pt x="25050" y="22421"/>
                    <a:pt x="25652" y="22168"/>
                  </a:cubicBezTo>
                  <a:cubicBezTo>
                    <a:pt x="25842" y="22199"/>
                    <a:pt x="25747" y="22706"/>
                    <a:pt x="25811" y="22769"/>
                  </a:cubicBezTo>
                  <a:cubicBezTo>
                    <a:pt x="25841" y="22649"/>
                    <a:pt x="26245" y="22355"/>
                    <a:pt x="26365" y="22355"/>
                  </a:cubicBezTo>
                  <a:cubicBezTo>
                    <a:pt x="26371" y="22355"/>
                    <a:pt x="26376" y="22356"/>
                    <a:pt x="26381" y="22358"/>
                  </a:cubicBezTo>
                  <a:lnTo>
                    <a:pt x="26191" y="22611"/>
                  </a:lnTo>
                  <a:cubicBezTo>
                    <a:pt x="26381" y="22579"/>
                    <a:pt x="26476" y="22421"/>
                    <a:pt x="26571" y="22294"/>
                  </a:cubicBezTo>
                  <a:cubicBezTo>
                    <a:pt x="26666" y="22136"/>
                    <a:pt x="26792" y="22009"/>
                    <a:pt x="27046" y="22009"/>
                  </a:cubicBezTo>
                  <a:cubicBezTo>
                    <a:pt x="27061" y="22005"/>
                    <a:pt x="27082" y="22004"/>
                    <a:pt x="27106" y="22004"/>
                  </a:cubicBezTo>
                  <a:cubicBezTo>
                    <a:pt x="27190" y="22004"/>
                    <a:pt x="27316" y="22022"/>
                    <a:pt x="27419" y="22022"/>
                  </a:cubicBezTo>
                  <a:cubicBezTo>
                    <a:pt x="27530" y="22022"/>
                    <a:pt x="27613" y="22001"/>
                    <a:pt x="27584" y="21914"/>
                  </a:cubicBezTo>
                  <a:cubicBezTo>
                    <a:pt x="27172" y="21788"/>
                    <a:pt x="26571" y="20932"/>
                    <a:pt x="26539" y="20647"/>
                  </a:cubicBezTo>
                  <a:cubicBezTo>
                    <a:pt x="26597" y="20647"/>
                    <a:pt x="27204" y="20517"/>
                    <a:pt x="27480" y="20517"/>
                  </a:cubicBezTo>
                  <a:cubicBezTo>
                    <a:pt x="27508" y="20517"/>
                    <a:pt x="27532" y="20518"/>
                    <a:pt x="27552" y="20521"/>
                  </a:cubicBezTo>
                  <a:cubicBezTo>
                    <a:pt x="27901" y="20584"/>
                    <a:pt x="27679" y="21249"/>
                    <a:pt x="27964" y="21281"/>
                  </a:cubicBezTo>
                  <a:cubicBezTo>
                    <a:pt x="27932" y="21217"/>
                    <a:pt x="27964" y="21059"/>
                    <a:pt x="27996" y="20996"/>
                  </a:cubicBezTo>
                  <a:cubicBezTo>
                    <a:pt x="28004" y="20994"/>
                    <a:pt x="28012" y="20993"/>
                    <a:pt x="28019" y="20993"/>
                  </a:cubicBezTo>
                  <a:cubicBezTo>
                    <a:pt x="28106" y="20993"/>
                    <a:pt x="28114" y="21102"/>
                    <a:pt x="28183" y="21102"/>
                  </a:cubicBezTo>
                  <a:cubicBezTo>
                    <a:pt x="28216" y="21102"/>
                    <a:pt x="28265" y="21075"/>
                    <a:pt x="28344" y="20996"/>
                  </a:cubicBezTo>
                  <a:cubicBezTo>
                    <a:pt x="28223" y="20779"/>
                    <a:pt x="28599" y="20635"/>
                    <a:pt x="28533" y="20635"/>
                  </a:cubicBezTo>
                  <a:cubicBezTo>
                    <a:pt x="28512" y="20635"/>
                    <a:pt x="28448" y="20649"/>
                    <a:pt x="28312" y="20679"/>
                  </a:cubicBezTo>
                  <a:cubicBezTo>
                    <a:pt x="28502" y="20394"/>
                    <a:pt x="28629" y="20489"/>
                    <a:pt x="28882" y="20204"/>
                  </a:cubicBezTo>
                  <a:cubicBezTo>
                    <a:pt x="28661" y="20141"/>
                    <a:pt x="28661" y="19507"/>
                    <a:pt x="28819" y="19222"/>
                  </a:cubicBezTo>
                  <a:lnTo>
                    <a:pt x="28819" y="19222"/>
                  </a:lnTo>
                  <a:cubicBezTo>
                    <a:pt x="28851" y="19286"/>
                    <a:pt x="28977" y="19286"/>
                    <a:pt x="29041" y="19286"/>
                  </a:cubicBezTo>
                  <a:cubicBezTo>
                    <a:pt x="29136" y="19159"/>
                    <a:pt x="29231" y="19064"/>
                    <a:pt x="29326" y="18969"/>
                  </a:cubicBezTo>
                  <a:cubicBezTo>
                    <a:pt x="29421" y="18874"/>
                    <a:pt x="29516" y="18779"/>
                    <a:pt x="29611" y="18684"/>
                  </a:cubicBezTo>
                  <a:cubicBezTo>
                    <a:pt x="29801" y="18526"/>
                    <a:pt x="29959" y="18336"/>
                    <a:pt x="30118" y="18051"/>
                  </a:cubicBezTo>
                  <a:cubicBezTo>
                    <a:pt x="30188" y="18051"/>
                    <a:pt x="30326" y="17930"/>
                    <a:pt x="30407" y="17930"/>
                  </a:cubicBezTo>
                  <a:cubicBezTo>
                    <a:pt x="30436" y="17930"/>
                    <a:pt x="30458" y="17946"/>
                    <a:pt x="30466" y="17987"/>
                  </a:cubicBezTo>
                  <a:cubicBezTo>
                    <a:pt x="30466" y="17892"/>
                    <a:pt x="30403" y="17766"/>
                    <a:pt x="30498" y="17576"/>
                  </a:cubicBezTo>
                  <a:cubicBezTo>
                    <a:pt x="30560" y="17542"/>
                    <a:pt x="30599" y="17528"/>
                    <a:pt x="30624" y="17528"/>
                  </a:cubicBezTo>
                  <a:cubicBezTo>
                    <a:pt x="30748" y="17528"/>
                    <a:pt x="30457" y="17902"/>
                    <a:pt x="30678" y="17902"/>
                  </a:cubicBezTo>
                  <a:cubicBezTo>
                    <a:pt x="30698" y="17902"/>
                    <a:pt x="30722" y="17899"/>
                    <a:pt x="30751" y="17892"/>
                  </a:cubicBezTo>
                  <a:cubicBezTo>
                    <a:pt x="30593" y="17766"/>
                    <a:pt x="30783" y="17322"/>
                    <a:pt x="30751" y="17006"/>
                  </a:cubicBezTo>
                  <a:cubicBezTo>
                    <a:pt x="30624" y="17006"/>
                    <a:pt x="30561" y="17132"/>
                    <a:pt x="30529" y="17322"/>
                  </a:cubicBezTo>
                  <a:cubicBezTo>
                    <a:pt x="30466" y="17512"/>
                    <a:pt x="30434" y="17734"/>
                    <a:pt x="30434" y="17861"/>
                  </a:cubicBezTo>
                  <a:cubicBezTo>
                    <a:pt x="30086" y="17702"/>
                    <a:pt x="29991" y="17101"/>
                    <a:pt x="30054" y="16499"/>
                  </a:cubicBezTo>
                  <a:cubicBezTo>
                    <a:pt x="30095" y="16294"/>
                    <a:pt x="30154" y="16242"/>
                    <a:pt x="30208" y="16242"/>
                  </a:cubicBezTo>
                  <a:cubicBezTo>
                    <a:pt x="30262" y="16242"/>
                    <a:pt x="30310" y="16294"/>
                    <a:pt x="30330" y="16294"/>
                  </a:cubicBezTo>
                  <a:cubicBezTo>
                    <a:pt x="30336" y="16294"/>
                    <a:pt x="30339" y="16290"/>
                    <a:pt x="30339" y="16277"/>
                  </a:cubicBezTo>
                  <a:cubicBezTo>
                    <a:pt x="30498" y="15865"/>
                    <a:pt x="30403" y="15644"/>
                    <a:pt x="30308" y="15454"/>
                  </a:cubicBezTo>
                  <a:cubicBezTo>
                    <a:pt x="30213" y="15264"/>
                    <a:pt x="30149" y="15105"/>
                    <a:pt x="30308" y="14757"/>
                  </a:cubicBezTo>
                  <a:cubicBezTo>
                    <a:pt x="30387" y="14678"/>
                    <a:pt x="30460" y="14651"/>
                    <a:pt x="30528" y="14651"/>
                  </a:cubicBezTo>
                  <a:cubicBezTo>
                    <a:pt x="30665" y="14651"/>
                    <a:pt x="30781" y="14760"/>
                    <a:pt x="30883" y="14760"/>
                  </a:cubicBezTo>
                  <a:cubicBezTo>
                    <a:pt x="30892" y="14760"/>
                    <a:pt x="30901" y="14759"/>
                    <a:pt x="30909" y="14757"/>
                  </a:cubicBezTo>
                  <a:lnTo>
                    <a:pt x="30909" y="14757"/>
                  </a:lnTo>
                  <a:cubicBezTo>
                    <a:pt x="30941" y="14947"/>
                    <a:pt x="30878" y="15105"/>
                    <a:pt x="30814" y="15232"/>
                  </a:cubicBezTo>
                  <a:cubicBezTo>
                    <a:pt x="30751" y="15359"/>
                    <a:pt x="30688" y="15485"/>
                    <a:pt x="30656" y="15612"/>
                  </a:cubicBezTo>
                  <a:cubicBezTo>
                    <a:pt x="30719" y="15517"/>
                    <a:pt x="30783" y="15422"/>
                    <a:pt x="30814" y="15295"/>
                  </a:cubicBezTo>
                  <a:lnTo>
                    <a:pt x="30814" y="15295"/>
                  </a:lnTo>
                  <a:cubicBezTo>
                    <a:pt x="30878" y="15454"/>
                    <a:pt x="30846" y="15707"/>
                    <a:pt x="30751" y="15865"/>
                  </a:cubicBezTo>
                  <a:cubicBezTo>
                    <a:pt x="30814" y="15802"/>
                    <a:pt x="30878" y="15675"/>
                    <a:pt x="30941" y="15517"/>
                  </a:cubicBezTo>
                  <a:cubicBezTo>
                    <a:pt x="31004" y="15327"/>
                    <a:pt x="31004" y="15137"/>
                    <a:pt x="31068" y="14884"/>
                  </a:cubicBezTo>
                  <a:cubicBezTo>
                    <a:pt x="31099" y="14440"/>
                    <a:pt x="31131" y="13902"/>
                    <a:pt x="31194" y="13522"/>
                  </a:cubicBezTo>
                  <a:cubicBezTo>
                    <a:pt x="31119" y="13422"/>
                    <a:pt x="31044" y="13262"/>
                    <a:pt x="30985" y="13262"/>
                  </a:cubicBezTo>
                  <a:cubicBezTo>
                    <a:pt x="30969" y="13262"/>
                    <a:pt x="30954" y="13274"/>
                    <a:pt x="30941" y="13300"/>
                  </a:cubicBezTo>
                  <a:lnTo>
                    <a:pt x="30973" y="13522"/>
                  </a:lnTo>
                  <a:cubicBezTo>
                    <a:pt x="30948" y="13556"/>
                    <a:pt x="30925" y="13570"/>
                    <a:pt x="30904" y="13570"/>
                  </a:cubicBezTo>
                  <a:cubicBezTo>
                    <a:pt x="30812" y="13570"/>
                    <a:pt x="30746" y="13320"/>
                    <a:pt x="30696" y="13320"/>
                  </a:cubicBezTo>
                  <a:cubicBezTo>
                    <a:pt x="30681" y="13320"/>
                    <a:pt x="30668" y="13341"/>
                    <a:pt x="30656" y="13395"/>
                  </a:cubicBezTo>
                  <a:cubicBezTo>
                    <a:pt x="30529" y="13110"/>
                    <a:pt x="30308" y="12825"/>
                    <a:pt x="30308" y="12414"/>
                  </a:cubicBezTo>
                  <a:lnTo>
                    <a:pt x="30507" y="12300"/>
                  </a:lnTo>
                  <a:lnTo>
                    <a:pt x="30507" y="12300"/>
                  </a:lnTo>
                  <a:cubicBezTo>
                    <a:pt x="30460" y="12356"/>
                    <a:pt x="30446" y="12584"/>
                    <a:pt x="30529" y="12667"/>
                  </a:cubicBezTo>
                  <a:cubicBezTo>
                    <a:pt x="30470" y="12608"/>
                    <a:pt x="30521" y="12438"/>
                    <a:pt x="30528" y="12287"/>
                  </a:cubicBezTo>
                  <a:lnTo>
                    <a:pt x="30528" y="12287"/>
                  </a:lnTo>
                  <a:lnTo>
                    <a:pt x="30529" y="12287"/>
                  </a:lnTo>
                  <a:cubicBezTo>
                    <a:pt x="30529" y="12287"/>
                    <a:pt x="30529" y="12287"/>
                    <a:pt x="30528" y="12287"/>
                  </a:cubicBezTo>
                  <a:lnTo>
                    <a:pt x="30528" y="12287"/>
                  </a:lnTo>
                  <a:cubicBezTo>
                    <a:pt x="30529" y="12276"/>
                    <a:pt x="30529" y="12266"/>
                    <a:pt x="30529" y="12255"/>
                  </a:cubicBezTo>
                  <a:cubicBezTo>
                    <a:pt x="30561" y="12065"/>
                    <a:pt x="30529" y="11907"/>
                    <a:pt x="30371" y="11843"/>
                  </a:cubicBezTo>
                  <a:lnTo>
                    <a:pt x="30276" y="12192"/>
                  </a:lnTo>
                  <a:cubicBezTo>
                    <a:pt x="30181" y="12033"/>
                    <a:pt x="30086" y="11907"/>
                    <a:pt x="29959" y="11748"/>
                  </a:cubicBezTo>
                  <a:cubicBezTo>
                    <a:pt x="29864" y="11622"/>
                    <a:pt x="29769" y="11463"/>
                    <a:pt x="29769" y="11273"/>
                  </a:cubicBezTo>
                  <a:lnTo>
                    <a:pt x="29769" y="11273"/>
                  </a:lnTo>
                  <a:cubicBezTo>
                    <a:pt x="29579" y="11495"/>
                    <a:pt x="29801" y="11337"/>
                    <a:pt x="29611" y="11653"/>
                  </a:cubicBezTo>
                  <a:cubicBezTo>
                    <a:pt x="29637" y="11628"/>
                    <a:pt x="29660" y="11616"/>
                    <a:pt x="29681" y="11616"/>
                  </a:cubicBezTo>
                  <a:cubicBezTo>
                    <a:pt x="29763" y="11616"/>
                    <a:pt x="29814" y="11787"/>
                    <a:pt x="29864" y="11938"/>
                  </a:cubicBezTo>
                  <a:cubicBezTo>
                    <a:pt x="29886" y="12090"/>
                    <a:pt x="29922" y="12227"/>
                    <a:pt x="29984" y="12227"/>
                  </a:cubicBezTo>
                  <a:cubicBezTo>
                    <a:pt x="29998" y="12227"/>
                    <a:pt x="30014" y="12220"/>
                    <a:pt x="30031" y="12203"/>
                  </a:cubicBezTo>
                  <a:lnTo>
                    <a:pt x="30031" y="12203"/>
                  </a:lnTo>
                  <a:cubicBezTo>
                    <a:pt x="29950" y="12328"/>
                    <a:pt x="29928" y="12434"/>
                    <a:pt x="29928" y="12540"/>
                  </a:cubicBezTo>
                  <a:cubicBezTo>
                    <a:pt x="29928" y="12635"/>
                    <a:pt x="29928" y="12794"/>
                    <a:pt x="29801" y="12952"/>
                  </a:cubicBezTo>
                  <a:cubicBezTo>
                    <a:pt x="29846" y="12952"/>
                    <a:pt x="29883" y="12924"/>
                    <a:pt x="29907" y="12924"/>
                  </a:cubicBezTo>
                  <a:cubicBezTo>
                    <a:pt x="29934" y="12924"/>
                    <a:pt x="29944" y="12959"/>
                    <a:pt x="29928" y="13110"/>
                  </a:cubicBezTo>
                  <a:cubicBezTo>
                    <a:pt x="29959" y="13142"/>
                    <a:pt x="29991" y="13142"/>
                    <a:pt x="30023" y="13174"/>
                  </a:cubicBezTo>
                  <a:cubicBezTo>
                    <a:pt x="30054" y="13110"/>
                    <a:pt x="30086" y="13047"/>
                    <a:pt x="30118" y="13015"/>
                  </a:cubicBezTo>
                  <a:cubicBezTo>
                    <a:pt x="30213" y="13079"/>
                    <a:pt x="30276" y="13205"/>
                    <a:pt x="30339" y="13364"/>
                  </a:cubicBezTo>
                  <a:cubicBezTo>
                    <a:pt x="30371" y="13522"/>
                    <a:pt x="30403" y="13680"/>
                    <a:pt x="30434" y="13775"/>
                  </a:cubicBezTo>
                  <a:cubicBezTo>
                    <a:pt x="30426" y="13816"/>
                    <a:pt x="30416" y="13829"/>
                    <a:pt x="30404" y="13829"/>
                  </a:cubicBezTo>
                  <a:cubicBezTo>
                    <a:pt x="30380" y="13829"/>
                    <a:pt x="30349" y="13770"/>
                    <a:pt x="30316" y="13770"/>
                  </a:cubicBezTo>
                  <a:cubicBezTo>
                    <a:pt x="30303" y="13770"/>
                    <a:pt x="30289" y="13780"/>
                    <a:pt x="30276" y="13807"/>
                  </a:cubicBezTo>
                  <a:lnTo>
                    <a:pt x="30403" y="14029"/>
                  </a:lnTo>
                  <a:cubicBezTo>
                    <a:pt x="30294" y="14050"/>
                    <a:pt x="30185" y="14252"/>
                    <a:pt x="30096" y="14252"/>
                  </a:cubicBezTo>
                  <a:cubicBezTo>
                    <a:pt x="30056" y="14252"/>
                    <a:pt x="30021" y="14211"/>
                    <a:pt x="29991" y="14092"/>
                  </a:cubicBezTo>
                  <a:cubicBezTo>
                    <a:pt x="29991" y="14187"/>
                    <a:pt x="29991" y="14314"/>
                    <a:pt x="29959" y="14440"/>
                  </a:cubicBezTo>
                  <a:cubicBezTo>
                    <a:pt x="29896" y="14535"/>
                    <a:pt x="29864" y="14662"/>
                    <a:pt x="29833" y="14757"/>
                  </a:cubicBezTo>
                  <a:cubicBezTo>
                    <a:pt x="29801" y="14884"/>
                    <a:pt x="29769" y="14979"/>
                    <a:pt x="29801" y="15074"/>
                  </a:cubicBezTo>
                  <a:cubicBezTo>
                    <a:pt x="29751" y="15199"/>
                    <a:pt x="29840" y="15405"/>
                    <a:pt x="29831" y="15405"/>
                  </a:cubicBezTo>
                  <a:cubicBezTo>
                    <a:pt x="29829" y="15405"/>
                    <a:pt x="29820" y="15391"/>
                    <a:pt x="29801" y="15359"/>
                  </a:cubicBezTo>
                  <a:cubicBezTo>
                    <a:pt x="29801" y="15549"/>
                    <a:pt x="29801" y="15739"/>
                    <a:pt x="29769" y="15929"/>
                  </a:cubicBezTo>
                  <a:lnTo>
                    <a:pt x="29706" y="15897"/>
                  </a:lnTo>
                  <a:cubicBezTo>
                    <a:pt x="29643" y="16150"/>
                    <a:pt x="29579" y="16435"/>
                    <a:pt x="29484" y="16752"/>
                  </a:cubicBezTo>
                  <a:cubicBezTo>
                    <a:pt x="29452" y="16879"/>
                    <a:pt x="29389" y="17037"/>
                    <a:pt x="29294" y="17164"/>
                  </a:cubicBezTo>
                  <a:cubicBezTo>
                    <a:pt x="29199" y="17291"/>
                    <a:pt x="29104" y="17417"/>
                    <a:pt x="28914" y="17481"/>
                  </a:cubicBezTo>
                  <a:cubicBezTo>
                    <a:pt x="28914" y="17576"/>
                    <a:pt x="28882" y="17671"/>
                    <a:pt x="28819" y="17797"/>
                  </a:cubicBezTo>
                  <a:cubicBezTo>
                    <a:pt x="28787" y="17892"/>
                    <a:pt x="28692" y="17987"/>
                    <a:pt x="28566" y="18082"/>
                  </a:cubicBezTo>
                  <a:lnTo>
                    <a:pt x="28407" y="18051"/>
                  </a:lnTo>
                  <a:cubicBezTo>
                    <a:pt x="28376" y="18146"/>
                    <a:pt x="28217" y="18272"/>
                    <a:pt x="28091" y="18367"/>
                  </a:cubicBezTo>
                  <a:cubicBezTo>
                    <a:pt x="27964" y="18462"/>
                    <a:pt x="27869" y="18589"/>
                    <a:pt x="27901" y="18684"/>
                  </a:cubicBezTo>
                  <a:cubicBezTo>
                    <a:pt x="27863" y="18675"/>
                    <a:pt x="27826" y="18672"/>
                    <a:pt x="27791" y="18672"/>
                  </a:cubicBezTo>
                  <a:cubicBezTo>
                    <a:pt x="27564" y="18672"/>
                    <a:pt x="27396" y="18836"/>
                    <a:pt x="27204" y="19001"/>
                  </a:cubicBezTo>
                  <a:cubicBezTo>
                    <a:pt x="27014" y="19254"/>
                    <a:pt x="26792" y="19507"/>
                    <a:pt x="26602" y="19602"/>
                  </a:cubicBezTo>
                  <a:lnTo>
                    <a:pt x="26729" y="19792"/>
                  </a:lnTo>
                  <a:cubicBezTo>
                    <a:pt x="26602" y="19887"/>
                    <a:pt x="26476" y="19951"/>
                    <a:pt x="26381" y="20077"/>
                  </a:cubicBezTo>
                  <a:cubicBezTo>
                    <a:pt x="26254" y="20172"/>
                    <a:pt x="26159" y="20299"/>
                    <a:pt x="26001" y="20457"/>
                  </a:cubicBezTo>
                  <a:lnTo>
                    <a:pt x="26127" y="20616"/>
                  </a:lnTo>
                  <a:cubicBezTo>
                    <a:pt x="25937" y="20932"/>
                    <a:pt x="25336" y="20932"/>
                    <a:pt x="24860" y="21154"/>
                  </a:cubicBezTo>
                  <a:cubicBezTo>
                    <a:pt x="24860" y="21091"/>
                    <a:pt x="24987" y="21059"/>
                    <a:pt x="25114" y="21027"/>
                  </a:cubicBezTo>
                  <a:cubicBezTo>
                    <a:pt x="25089" y="21025"/>
                    <a:pt x="25065" y="21024"/>
                    <a:pt x="25041" y="21024"/>
                  </a:cubicBezTo>
                  <a:cubicBezTo>
                    <a:pt x="24701" y="21024"/>
                    <a:pt x="24462" y="21230"/>
                    <a:pt x="24195" y="21407"/>
                  </a:cubicBezTo>
                  <a:cubicBezTo>
                    <a:pt x="23958" y="21615"/>
                    <a:pt x="23721" y="21822"/>
                    <a:pt x="23433" y="21822"/>
                  </a:cubicBezTo>
                  <a:cubicBezTo>
                    <a:pt x="23413" y="21822"/>
                    <a:pt x="23392" y="21821"/>
                    <a:pt x="23372" y="21819"/>
                  </a:cubicBezTo>
                  <a:cubicBezTo>
                    <a:pt x="23245" y="21914"/>
                    <a:pt x="23150" y="21914"/>
                    <a:pt x="23024" y="21914"/>
                  </a:cubicBezTo>
                  <a:cubicBezTo>
                    <a:pt x="23024" y="21914"/>
                    <a:pt x="23055" y="21914"/>
                    <a:pt x="23055" y="21883"/>
                  </a:cubicBezTo>
                  <a:lnTo>
                    <a:pt x="23055" y="21883"/>
                  </a:lnTo>
                  <a:cubicBezTo>
                    <a:pt x="23055" y="21914"/>
                    <a:pt x="23023" y="21914"/>
                    <a:pt x="22992" y="21914"/>
                  </a:cubicBezTo>
                  <a:cubicBezTo>
                    <a:pt x="22929" y="21914"/>
                    <a:pt x="22865" y="21883"/>
                    <a:pt x="22770" y="21883"/>
                  </a:cubicBezTo>
                  <a:cubicBezTo>
                    <a:pt x="22865" y="21914"/>
                    <a:pt x="22929" y="21914"/>
                    <a:pt x="22960" y="21914"/>
                  </a:cubicBezTo>
                  <a:cubicBezTo>
                    <a:pt x="22865" y="21978"/>
                    <a:pt x="22707" y="22041"/>
                    <a:pt x="22580" y="22136"/>
                  </a:cubicBezTo>
                  <a:lnTo>
                    <a:pt x="22454" y="21978"/>
                  </a:lnTo>
                  <a:lnTo>
                    <a:pt x="22422" y="21978"/>
                  </a:lnTo>
                  <a:cubicBezTo>
                    <a:pt x="22405" y="21975"/>
                    <a:pt x="22391" y="21973"/>
                    <a:pt x="22378" y="21973"/>
                  </a:cubicBezTo>
                  <a:cubicBezTo>
                    <a:pt x="22249" y="21973"/>
                    <a:pt x="22335" y="22115"/>
                    <a:pt x="22422" y="22231"/>
                  </a:cubicBezTo>
                  <a:cubicBezTo>
                    <a:pt x="22359" y="22294"/>
                    <a:pt x="22295" y="22326"/>
                    <a:pt x="22264" y="22389"/>
                  </a:cubicBezTo>
                  <a:cubicBezTo>
                    <a:pt x="22214" y="22332"/>
                    <a:pt x="22166" y="22312"/>
                    <a:pt x="22118" y="22312"/>
                  </a:cubicBezTo>
                  <a:cubicBezTo>
                    <a:pt x="22001" y="22312"/>
                    <a:pt x="21887" y="22435"/>
                    <a:pt x="21760" y="22435"/>
                  </a:cubicBezTo>
                  <a:cubicBezTo>
                    <a:pt x="21709" y="22435"/>
                    <a:pt x="21655" y="22414"/>
                    <a:pt x="21599" y="22358"/>
                  </a:cubicBezTo>
                  <a:cubicBezTo>
                    <a:pt x="21541" y="22531"/>
                    <a:pt x="20931" y="22625"/>
                    <a:pt x="20799" y="22928"/>
                  </a:cubicBezTo>
                  <a:lnTo>
                    <a:pt x="20799" y="22928"/>
                  </a:lnTo>
                  <a:cubicBezTo>
                    <a:pt x="20612" y="22928"/>
                    <a:pt x="20425" y="22929"/>
                    <a:pt x="20268" y="23054"/>
                  </a:cubicBezTo>
                  <a:lnTo>
                    <a:pt x="20142" y="22833"/>
                  </a:lnTo>
                  <a:cubicBezTo>
                    <a:pt x="20015" y="22959"/>
                    <a:pt x="19920" y="23086"/>
                    <a:pt x="19793" y="23213"/>
                  </a:cubicBezTo>
                  <a:cubicBezTo>
                    <a:pt x="19508" y="23118"/>
                    <a:pt x="19413" y="23054"/>
                    <a:pt x="19635" y="22833"/>
                  </a:cubicBezTo>
                  <a:lnTo>
                    <a:pt x="19635" y="22833"/>
                  </a:lnTo>
                  <a:cubicBezTo>
                    <a:pt x="19065" y="23213"/>
                    <a:pt x="19160" y="22991"/>
                    <a:pt x="18685" y="23339"/>
                  </a:cubicBezTo>
                  <a:lnTo>
                    <a:pt x="18685" y="23181"/>
                  </a:lnTo>
                  <a:cubicBezTo>
                    <a:pt x="18528" y="23207"/>
                    <a:pt x="18306" y="23363"/>
                    <a:pt x="18163" y="23363"/>
                  </a:cubicBezTo>
                  <a:cubicBezTo>
                    <a:pt x="18132" y="23363"/>
                    <a:pt x="18105" y="23356"/>
                    <a:pt x="18083" y="23339"/>
                  </a:cubicBezTo>
                  <a:cubicBezTo>
                    <a:pt x="17978" y="23269"/>
                    <a:pt x="17776" y="23248"/>
                    <a:pt x="17515" y="23248"/>
                  </a:cubicBezTo>
                  <a:cubicBezTo>
                    <a:pt x="17304" y="23248"/>
                    <a:pt x="17054" y="23262"/>
                    <a:pt x="16785" y="23276"/>
                  </a:cubicBezTo>
                  <a:cubicBezTo>
                    <a:pt x="16584" y="23287"/>
                    <a:pt x="16377" y="23294"/>
                    <a:pt x="16170" y="23294"/>
                  </a:cubicBezTo>
                  <a:cubicBezTo>
                    <a:pt x="15757" y="23294"/>
                    <a:pt x="15349" y="23265"/>
                    <a:pt x="15011" y="23181"/>
                  </a:cubicBezTo>
                  <a:lnTo>
                    <a:pt x="15011" y="23181"/>
                  </a:lnTo>
                  <a:cubicBezTo>
                    <a:pt x="15066" y="23299"/>
                    <a:pt x="15048" y="23336"/>
                    <a:pt x="14993" y="23336"/>
                  </a:cubicBezTo>
                  <a:cubicBezTo>
                    <a:pt x="14898" y="23336"/>
                    <a:pt x="14695" y="23224"/>
                    <a:pt x="14572" y="23224"/>
                  </a:cubicBezTo>
                  <a:cubicBezTo>
                    <a:pt x="14518" y="23224"/>
                    <a:pt x="14480" y="23246"/>
                    <a:pt x="14473" y="23308"/>
                  </a:cubicBezTo>
                  <a:cubicBezTo>
                    <a:pt x="14410" y="23213"/>
                    <a:pt x="14251" y="23181"/>
                    <a:pt x="14441" y="23086"/>
                  </a:cubicBezTo>
                  <a:lnTo>
                    <a:pt x="14441" y="23086"/>
                  </a:lnTo>
                  <a:cubicBezTo>
                    <a:pt x="14338" y="23104"/>
                    <a:pt x="14244" y="23111"/>
                    <a:pt x="14159" y="23111"/>
                  </a:cubicBezTo>
                  <a:cubicBezTo>
                    <a:pt x="13943" y="23111"/>
                    <a:pt x="13775" y="23069"/>
                    <a:pt x="13602" y="23069"/>
                  </a:cubicBezTo>
                  <a:cubicBezTo>
                    <a:pt x="13487" y="23069"/>
                    <a:pt x="13371" y="23088"/>
                    <a:pt x="13238" y="23149"/>
                  </a:cubicBezTo>
                  <a:cubicBezTo>
                    <a:pt x="13175" y="23086"/>
                    <a:pt x="13365" y="23054"/>
                    <a:pt x="13333" y="22991"/>
                  </a:cubicBezTo>
                  <a:lnTo>
                    <a:pt x="13333" y="22991"/>
                  </a:lnTo>
                  <a:cubicBezTo>
                    <a:pt x="13296" y="23009"/>
                    <a:pt x="13239" y="23027"/>
                    <a:pt x="13184" y="23027"/>
                  </a:cubicBezTo>
                  <a:cubicBezTo>
                    <a:pt x="13144" y="23027"/>
                    <a:pt x="13106" y="23018"/>
                    <a:pt x="13080" y="22991"/>
                  </a:cubicBezTo>
                  <a:cubicBezTo>
                    <a:pt x="13048" y="22959"/>
                    <a:pt x="13175" y="22928"/>
                    <a:pt x="13270" y="22896"/>
                  </a:cubicBezTo>
                  <a:cubicBezTo>
                    <a:pt x="12731" y="22896"/>
                    <a:pt x="12636" y="23149"/>
                    <a:pt x="12573" y="23371"/>
                  </a:cubicBezTo>
                  <a:cubicBezTo>
                    <a:pt x="12430" y="23308"/>
                    <a:pt x="12327" y="23276"/>
                    <a:pt x="12232" y="23276"/>
                  </a:cubicBezTo>
                  <a:cubicBezTo>
                    <a:pt x="12137" y="23276"/>
                    <a:pt x="12050" y="23308"/>
                    <a:pt x="11940" y="23371"/>
                  </a:cubicBezTo>
                  <a:cubicBezTo>
                    <a:pt x="11844" y="23276"/>
                    <a:pt x="11686" y="23181"/>
                    <a:pt x="12035" y="23181"/>
                  </a:cubicBezTo>
                  <a:cubicBezTo>
                    <a:pt x="11940" y="23181"/>
                    <a:pt x="11654" y="23118"/>
                    <a:pt x="11369" y="23086"/>
                  </a:cubicBezTo>
                  <a:cubicBezTo>
                    <a:pt x="11243" y="23070"/>
                    <a:pt x="11116" y="23054"/>
                    <a:pt x="11017" y="23054"/>
                  </a:cubicBezTo>
                  <a:cubicBezTo>
                    <a:pt x="10918" y="23054"/>
                    <a:pt x="10847" y="23070"/>
                    <a:pt x="10831" y="23118"/>
                  </a:cubicBezTo>
                  <a:cubicBezTo>
                    <a:pt x="10815" y="23086"/>
                    <a:pt x="10752" y="23078"/>
                    <a:pt x="10685" y="23078"/>
                  </a:cubicBezTo>
                  <a:cubicBezTo>
                    <a:pt x="10617" y="23078"/>
                    <a:pt x="10546" y="23086"/>
                    <a:pt x="10514" y="23086"/>
                  </a:cubicBezTo>
                  <a:cubicBezTo>
                    <a:pt x="10103" y="22991"/>
                    <a:pt x="10071" y="22959"/>
                    <a:pt x="9659" y="22864"/>
                  </a:cubicBezTo>
                  <a:lnTo>
                    <a:pt x="9659" y="22864"/>
                  </a:lnTo>
                  <a:lnTo>
                    <a:pt x="9754" y="22928"/>
                  </a:lnTo>
                  <a:cubicBezTo>
                    <a:pt x="9709" y="22958"/>
                    <a:pt x="9665" y="22970"/>
                    <a:pt x="9620" y="22970"/>
                  </a:cubicBezTo>
                  <a:cubicBezTo>
                    <a:pt x="9479" y="22970"/>
                    <a:pt x="9330" y="22849"/>
                    <a:pt x="9089" y="22801"/>
                  </a:cubicBezTo>
                  <a:cubicBezTo>
                    <a:pt x="8393" y="22421"/>
                    <a:pt x="8741" y="22738"/>
                    <a:pt x="8076" y="22326"/>
                  </a:cubicBezTo>
                  <a:lnTo>
                    <a:pt x="8076" y="22421"/>
                  </a:lnTo>
                  <a:cubicBezTo>
                    <a:pt x="8056" y="22441"/>
                    <a:pt x="8032" y="22450"/>
                    <a:pt x="8004" y="22450"/>
                  </a:cubicBezTo>
                  <a:cubicBezTo>
                    <a:pt x="7813" y="22450"/>
                    <a:pt x="7450" y="22025"/>
                    <a:pt x="7062" y="21914"/>
                  </a:cubicBezTo>
                  <a:lnTo>
                    <a:pt x="7062" y="21914"/>
                  </a:lnTo>
                  <a:cubicBezTo>
                    <a:pt x="7094" y="21946"/>
                    <a:pt x="7126" y="21978"/>
                    <a:pt x="7189" y="22041"/>
                  </a:cubicBezTo>
                  <a:cubicBezTo>
                    <a:pt x="7062" y="22009"/>
                    <a:pt x="6936" y="21851"/>
                    <a:pt x="6809" y="21724"/>
                  </a:cubicBezTo>
                  <a:cubicBezTo>
                    <a:pt x="6714" y="21566"/>
                    <a:pt x="6587" y="21439"/>
                    <a:pt x="6492" y="21344"/>
                  </a:cubicBezTo>
                  <a:cubicBezTo>
                    <a:pt x="6486" y="21338"/>
                    <a:pt x="6486" y="21336"/>
                    <a:pt x="6490" y="21336"/>
                  </a:cubicBezTo>
                  <a:cubicBezTo>
                    <a:pt x="6507" y="21336"/>
                    <a:pt x="6600" y="21382"/>
                    <a:pt x="6651" y="21407"/>
                  </a:cubicBezTo>
                  <a:cubicBezTo>
                    <a:pt x="6485" y="21264"/>
                    <a:pt x="6419" y="21224"/>
                    <a:pt x="6387" y="21224"/>
                  </a:cubicBezTo>
                  <a:cubicBezTo>
                    <a:pt x="6347" y="21224"/>
                    <a:pt x="6357" y="21283"/>
                    <a:pt x="6292" y="21283"/>
                  </a:cubicBezTo>
                  <a:cubicBezTo>
                    <a:pt x="6259" y="21283"/>
                    <a:pt x="6205" y="21267"/>
                    <a:pt x="6112" y="21217"/>
                  </a:cubicBezTo>
                  <a:cubicBezTo>
                    <a:pt x="6081" y="21122"/>
                    <a:pt x="6271" y="21154"/>
                    <a:pt x="6017" y="20996"/>
                  </a:cubicBezTo>
                  <a:cubicBezTo>
                    <a:pt x="5954" y="20932"/>
                    <a:pt x="5764" y="20837"/>
                    <a:pt x="5511" y="20711"/>
                  </a:cubicBezTo>
                  <a:cubicBezTo>
                    <a:pt x="5289" y="20584"/>
                    <a:pt x="5036" y="20394"/>
                    <a:pt x="4877" y="20204"/>
                  </a:cubicBezTo>
                  <a:lnTo>
                    <a:pt x="4877" y="20204"/>
                  </a:lnTo>
                  <a:cubicBezTo>
                    <a:pt x="4919" y="20266"/>
                    <a:pt x="4960" y="20328"/>
                    <a:pt x="4931" y="20328"/>
                  </a:cubicBezTo>
                  <a:cubicBezTo>
                    <a:pt x="4915" y="20328"/>
                    <a:pt x="4880" y="20311"/>
                    <a:pt x="4814" y="20267"/>
                  </a:cubicBezTo>
                  <a:cubicBezTo>
                    <a:pt x="4529" y="20046"/>
                    <a:pt x="4212" y="19539"/>
                    <a:pt x="3927" y="19381"/>
                  </a:cubicBezTo>
                  <a:cubicBezTo>
                    <a:pt x="3896" y="19349"/>
                    <a:pt x="3896" y="19317"/>
                    <a:pt x="3896" y="19317"/>
                  </a:cubicBezTo>
                  <a:cubicBezTo>
                    <a:pt x="3706" y="19159"/>
                    <a:pt x="3326" y="18716"/>
                    <a:pt x="3167" y="18621"/>
                  </a:cubicBezTo>
                  <a:cubicBezTo>
                    <a:pt x="3199" y="18462"/>
                    <a:pt x="2914" y="18146"/>
                    <a:pt x="2692" y="17829"/>
                  </a:cubicBezTo>
                  <a:cubicBezTo>
                    <a:pt x="2597" y="17702"/>
                    <a:pt x="2470" y="17544"/>
                    <a:pt x="2407" y="17417"/>
                  </a:cubicBezTo>
                  <a:cubicBezTo>
                    <a:pt x="2344" y="17322"/>
                    <a:pt x="2312" y="17227"/>
                    <a:pt x="2344" y="17196"/>
                  </a:cubicBezTo>
                  <a:cubicBezTo>
                    <a:pt x="2217" y="16974"/>
                    <a:pt x="2090" y="16752"/>
                    <a:pt x="1964" y="16499"/>
                  </a:cubicBezTo>
                  <a:lnTo>
                    <a:pt x="1995" y="16499"/>
                  </a:lnTo>
                  <a:cubicBezTo>
                    <a:pt x="1805" y="16055"/>
                    <a:pt x="1710" y="15897"/>
                    <a:pt x="1584" y="15739"/>
                  </a:cubicBezTo>
                  <a:cubicBezTo>
                    <a:pt x="1571" y="15688"/>
                    <a:pt x="1574" y="15673"/>
                    <a:pt x="1581" y="15673"/>
                  </a:cubicBezTo>
                  <a:cubicBezTo>
                    <a:pt x="1593" y="15673"/>
                    <a:pt x="1615" y="15707"/>
                    <a:pt x="1615" y="15707"/>
                  </a:cubicBezTo>
                  <a:cubicBezTo>
                    <a:pt x="1394" y="14979"/>
                    <a:pt x="1394" y="14915"/>
                    <a:pt x="1140" y="14314"/>
                  </a:cubicBezTo>
                  <a:lnTo>
                    <a:pt x="1204" y="14250"/>
                  </a:lnTo>
                  <a:cubicBezTo>
                    <a:pt x="1140" y="14155"/>
                    <a:pt x="1140" y="13902"/>
                    <a:pt x="1109" y="13554"/>
                  </a:cubicBezTo>
                  <a:cubicBezTo>
                    <a:pt x="1109" y="13395"/>
                    <a:pt x="1109" y="13205"/>
                    <a:pt x="1109" y="13015"/>
                  </a:cubicBezTo>
                  <a:cubicBezTo>
                    <a:pt x="1077" y="12920"/>
                    <a:pt x="1077" y="12825"/>
                    <a:pt x="1077" y="12730"/>
                  </a:cubicBezTo>
                  <a:cubicBezTo>
                    <a:pt x="1077" y="12635"/>
                    <a:pt x="1045" y="12540"/>
                    <a:pt x="1045" y="12445"/>
                  </a:cubicBezTo>
                  <a:lnTo>
                    <a:pt x="1045" y="12445"/>
                  </a:lnTo>
                  <a:cubicBezTo>
                    <a:pt x="1045" y="12445"/>
                    <a:pt x="1061" y="12461"/>
                    <a:pt x="1070" y="12493"/>
                  </a:cubicBezTo>
                  <a:lnTo>
                    <a:pt x="1070" y="12493"/>
                  </a:lnTo>
                  <a:cubicBezTo>
                    <a:pt x="1021" y="12090"/>
                    <a:pt x="1114" y="11607"/>
                    <a:pt x="1235" y="11242"/>
                  </a:cubicBezTo>
                  <a:cubicBezTo>
                    <a:pt x="1267" y="11020"/>
                    <a:pt x="1330" y="10830"/>
                    <a:pt x="1330" y="10672"/>
                  </a:cubicBezTo>
                  <a:cubicBezTo>
                    <a:pt x="1362" y="10513"/>
                    <a:pt x="1330" y="10387"/>
                    <a:pt x="1235" y="10292"/>
                  </a:cubicBezTo>
                  <a:cubicBezTo>
                    <a:pt x="1235" y="10133"/>
                    <a:pt x="1235" y="9943"/>
                    <a:pt x="1267" y="9753"/>
                  </a:cubicBezTo>
                  <a:lnTo>
                    <a:pt x="1267" y="9753"/>
                  </a:lnTo>
                  <a:cubicBezTo>
                    <a:pt x="1200" y="9956"/>
                    <a:pt x="1156" y="10020"/>
                    <a:pt x="1123" y="10020"/>
                  </a:cubicBezTo>
                  <a:cubicBezTo>
                    <a:pt x="1064" y="10020"/>
                    <a:pt x="1040" y="9818"/>
                    <a:pt x="981" y="9818"/>
                  </a:cubicBezTo>
                  <a:cubicBezTo>
                    <a:pt x="964" y="9818"/>
                    <a:pt x="944" y="9835"/>
                    <a:pt x="919" y="9880"/>
                  </a:cubicBezTo>
                  <a:cubicBezTo>
                    <a:pt x="965" y="9671"/>
                    <a:pt x="1130" y="9412"/>
                    <a:pt x="1190" y="9412"/>
                  </a:cubicBezTo>
                  <a:cubicBezTo>
                    <a:pt x="1213" y="9412"/>
                    <a:pt x="1221" y="9447"/>
                    <a:pt x="1204" y="9532"/>
                  </a:cubicBezTo>
                  <a:lnTo>
                    <a:pt x="1140" y="9595"/>
                  </a:lnTo>
                  <a:cubicBezTo>
                    <a:pt x="1161" y="9611"/>
                    <a:pt x="1180" y="9618"/>
                    <a:pt x="1198" y="9618"/>
                  </a:cubicBezTo>
                  <a:cubicBezTo>
                    <a:pt x="1289" y="9618"/>
                    <a:pt x="1346" y="9432"/>
                    <a:pt x="1425" y="9247"/>
                  </a:cubicBezTo>
                  <a:cubicBezTo>
                    <a:pt x="1514" y="9069"/>
                    <a:pt x="1603" y="8864"/>
                    <a:pt x="1692" y="8864"/>
                  </a:cubicBezTo>
                  <a:cubicBezTo>
                    <a:pt x="1698" y="8864"/>
                    <a:pt x="1704" y="8865"/>
                    <a:pt x="1710" y="8867"/>
                  </a:cubicBezTo>
                  <a:cubicBezTo>
                    <a:pt x="2185" y="7600"/>
                    <a:pt x="3135" y="6618"/>
                    <a:pt x="3991" y="5731"/>
                  </a:cubicBezTo>
                  <a:lnTo>
                    <a:pt x="3706" y="5668"/>
                  </a:lnTo>
                  <a:lnTo>
                    <a:pt x="4022" y="5320"/>
                  </a:lnTo>
                  <a:cubicBezTo>
                    <a:pt x="4042" y="5315"/>
                    <a:pt x="4062" y="5312"/>
                    <a:pt x="4081" y="5312"/>
                  </a:cubicBezTo>
                  <a:cubicBezTo>
                    <a:pt x="4180" y="5312"/>
                    <a:pt x="4240" y="5386"/>
                    <a:pt x="4054" y="5573"/>
                  </a:cubicBezTo>
                  <a:cubicBezTo>
                    <a:pt x="4276" y="5573"/>
                    <a:pt x="4307" y="5098"/>
                    <a:pt x="4276" y="5066"/>
                  </a:cubicBezTo>
                  <a:cubicBezTo>
                    <a:pt x="4377" y="5007"/>
                    <a:pt x="4441" y="4983"/>
                    <a:pt x="4480" y="4983"/>
                  </a:cubicBezTo>
                  <a:cubicBezTo>
                    <a:pt x="4629" y="4983"/>
                    <a:pt x="4397" y="5335"/>
                    <a:pt x="4439" y="5335"/>
                  </a:cubicBezTo>
                  <a:cubicBezTo>
                    <a:pt x="4443" y="5335"/>
                    <a:pt x="4452" y="5330"/>
                    <a:pt x="4466" y="5320"/>
                  </a:cubicBezTo>
                  <a:lnTo>
                    <a:pt x="4656" y="5130"/>
                  </a:lnTo>
                  <a:lnTo>
                    <a:pt x="4592" y="5161"/>
                  </a:lnTo>
                  <a:cubicBezTo>
                    <a:pt x="4656" y="4940"/>
                    <a:pt x="4592" y="4845"/>
                    <a:pt x="4877" y="4591"/>
                  </a:cubicBezTo>
                  <a:cubicBezTo>
                    <a:pt x="4931" y="4568"/>
                    <a:pt x="4970" y="4560"/>
                    <a:pt x="4999" y="4560"/>
                  </a:cubicBezTo>
                  <a:cubicBezTo>
                    <a:pt x="5070" y="4560"/>
                    <a:pt x="5086" y="4607"/>
                    <a:pt x="5122" y="4607"/>
                  </a:cubicBezTo>
                  <a:cubicBezTo>
                    <a:pt x="5133" y="4607"/>
                    <a:pt x="5146" y="4602"/>
                    <a:pt x="5162" y="4591"/>
                  </a:cubicBezTo>
                  <a:cubicBezTo>
                    <a:pt x="5162" y="4591"/>
                    <a:pt x="5194" y="4591"/>
                    <a:pt x="5257" y="4496"/>
                  </a:cubicBezTo>
                  <a:lnTo>
                    <a:pt x="5732" y="4180"/>
                  </a:lnTo>
                  <a:lnTo>
                    <a:pt x="5416" y="4148"/>
                  </a:lnTo>
                  <a:cubicBezTo>
                    <a:pt x="5533" y="3942"/>
                    <a:pt x="5814" y="3846"/>
                    <a:pt x="5551" y="3808"/>
                  </a:cubicBezTo>
                  <a:lnTo>
                    <a:pt x="5551" y="3808"/>
                  </a:lnTo>
                  <a:cubicBezTo>
                    <a:pt x="5555" y="3808"/>
                    <a:pt x="5558" y="3808"/>
                    <a:pt x="5561" y="3808"/>
                  </a:cubicBezTo>
                  <a:cubicBezTo>
                    <a:pt x="5693" y="3808"/>
                    <a:pt x="5828" y="3746"/>
                    <a:pt x="5986" y="3641"/>
                  </a:cubicBezTo>
                  <a:cubicBezTo>
                    <a:pt x="6176" y="3546"/>
                    <a:pt x="6429" y="3451"/>
                    <a:pt x="6619" y="3293"/>
                  </a:cubicBezTo>
                  <a:cubicBezTo>
                    <a:pt x="7062" y="3040"/>
                    <a:pt x="7474" y="2818"/>
                    <a:pt x="7601" y="2818"/>
                  </a:cubicBezTo>
                  <a:cubicBezTo>
                    <a:pt x="7728" y="2660"/>
                    <a:pt x="7886" y="2533"/>
                    <a:pt x="8044" y="2438"/>
                  </a:cubicBezTo>
                  <a:cubicBezTo>
                    <a:pt x="8203" y="2374"/>
                    <a:pt x="8393" y="2311"/>
                    <a:pt x="8583" y="2216"/>
                  </a:cubicBezTo>
                  <a:cubicBezTo>
                    <a:pt x="8456" y="2216"/>
                    <a:pt x="8329" y="2026"/>
                    <a:pt x="8678" y="1931"/>
                  </a:cubicBezTo>
                  <a:cubicBezTo>
                    <a:pt x="8699" y="2100"/>
                    <a:pt x="8776" y="2142"/>
                    <a:pt x="8891" y="2142"/>
                  </a:cubicBezTo>
                  <a:cubicBezTo>
                    <a:pt x="8949" y="2142"/>
                    <a:pt x="9015" y="2132"/>
                    <a:pt x="9089" y="2121"/>
                  </a:cubicBezTo>
                  <a:cubicBezTo>
                    <a:pt x="9211" y="2086"/>
                    <a:pt x="9352" y="2061"/>
                    <a:pt x="9485" y="2061"/>
                  </a:cubicBezTo>
                  <a:cubicBezTo>
                    <a:pt x="9586" y="2061"/>
                    <a:pt x="9683" y="2076"/>
                    <a:pt x="9765" y="2111"/>
                  </a:cubicBezTo>
                  <a:lnTo>
                    <a:pt x="9765" y="2111"/>
                  </a:lnTo>
                  <a:cubicBezTo>
                    <a:pt x="9535" y="1983"/>
                    <a:pt x="10756" y="1768"/>
                    <a:pt x="10293" y="1583"/>
                  </a:cubicBezTo>
                  <a:cubicBezTo>
                    <a:pt x="10317" y="1580"/>
                    <a:pt x="10338" y="1579"/>
                    <a:pt x="10355" y="1579"/>
                  </a:cubicBezTo>
                  <a:cubicBezTo>
                    <a:pt x="10574" y="1579"/>
                    <a:pt x="10375" y="1746"/>
                    <a:pt x="10609" y="1804"/>
                  </a:cubicBezTo>
                  <a:cubicBezTo>
                    <a:pt x="11274" y="1456"/>
                    <a:pt x="12193" y="1551"/>
                    <a:pt x="13080" y="1393"/>
                  </a:cubicBezTo>
                  <a:cubicBezTo>
                    <a:pt x="13111" y="1329"/>
                    <a:pt x="12953" y="1266"/>
                    <a:pt x="13143" y="1171"/>
                  </a:cubicBezTo>
                  <a:lnTo>
                    <a:pt x="13618" y="1393"/>
                  </a:lnTo>
                  <a:cubicBezTo>
                    <a:pt x="13767" y="1368"/>
                    <a:pt x="13780" y="1187"/>
                    <a:pt x="13947" y="1187"/>
                  </a:cubicBezTo>
                  <a:cubicBezTo>
                    <a:pt x="13993" y="1187"/>
                    <a:pt x="14050" y="1200"/>
                    <a:pt x="14125" y="1234"/>
                  </a:cubicBezTo>
                  <a:cubicBezTo>
                    <a:pt x="14061" y="1203"/>
                    <a:pt x="13998" y="1139"/>
                    <a:pt x="14125" y="1108"/>
                  </a:cubicBezTo>
                  <a:cubicBezTo>
                    <a:pt x="14568" y="1171"/>
                    <a:pt x="15043" y="1139"/>
                    <a:pt x="15486" y="1171"/>
                  </a:cubicBezTo>
                  <a:lnTo>
                    <a:pt x="16183" y="1171"/>
                  </a:lnTo>
                  <a:cubicBezTo>
                    <a:pt x="16405" y="1171"/>
                    <a:pt x="16658" y="1203"/>
                    <a:pt x="16880" y="1203"/>
                  </a:cubicBezTo>
                  <a:cubicBezTo>
                    <a:pt x="17765" y="1264"/>
                    <a:pt x="18680" y="1413"/>
                    <a:pt x="19540" y="1651"/>
                  </a:cubicBezTo>
                  <a:lnTo>
                    <a:pt x="19540" y="1651"/>
                  </a:lnTo>
                  <a:cubicBezTo>
                    <a:pt x="19499" y="1637"/>
                    <a:pt x="19495" y="1630"/>
                    <a:pt x="19516" y="1630"/>
                  </a:cubicBezTo>
                  <a:cubicBezTo>
                    <a:pt x="19548" y="1630"/>
                    <a:pt x="19635" y="1646"/>
                    <a:pt x="19730" y="1678"/>
                  </a:cubicBezTo>
                  <a:cubicBezTo>
                    <a:pt x="19635" y="1614"/>
                    <a:pt x="19762" y="1614"/>
                    <a:pt x="19730" y="1583"/>
                  </a:cubicBezTo>
                  <a:lnTo>
                    <a:pt x="19730" y="1583"/>
                  </a:lnTo>
                  <a:cubicBezTo>
                    <a:pt x="19983" y="1646"/>
                    <a:pt x="20237" y="1741"/>
                    <a:pt x="20490" y="1804"/>
                  </a:cubicBezTo>
                  <a:cubicBezTo>
                    <a:pt x="20501" y="1802"/>
                    <a:pt x="20513" y="1801"/>
                    <a:pt x="20528" y="1801"/>
                  </a:cubicBezTo>
                  <a:cubicBezTo>
                    <a:pt x="20731" y="1801"/>
                    <a:pt x="21288" y="1994"/>
                    <a:pt x="21377" y="1994"/>
                  </a:cubicBezTo>
                  <a:lnTo>
                    <a:pt x="21155" y="1931"/>
                  </a:lnTo>
                  <a:lnTo>
                    <a:pt x="21155" y="1931"/>
                  </a:lnTo>
                  <a:cubicBezTo>
                    <a:pt x="21184" y="1937"/>
                    <a:pt x="21205" y="1940"/>
                    <a:pt x="21218" y="1940"/>
                  </a:cubicBezTo>
                  <a:cubicBezTo>
                    <a:pt x="21278" y="1940"/>
                    <a:pt x="21195" y="1888"/>
                    <a:pt x="21092" y="1836"/>
                  </a:cubicBezTo>
                  <a:cubicBezTo>
                    <a:pt x="20934" y="1741"/>
                    <a:pt x="20775" y="1646"/>
                    <a:pt x="20807" y="1614"/>
                  </a:cubicBezTo>
                  <a:cubicBezTo>
                    <a:pt x="20648" y="1583"/>
                    <a:pt x="20395" y="1456"/>
                    <a:pt x="20142" y="1361"/>
                  </a:cubicBezTo>
                  <a:cubicBezTo>
                    <a:pt x="19888" y="1234"/>
                    <a:pt x="19603" y="1108"/>
                    <a:pt x="19318" y="1108"/>
                  </a:cubicBezTo>
                  <a:cubicBezTo>
                    <a:pt x="19255" y="1076"/>
                    <a:pt x="19279" y="1076"/>
                    <a:pt x="19310" y="1076"/>
                  </a:cubicBezTo>
                  <a:cubicBezTo>
                    <a:pt x="19342" y="1076"/>
                    <a:pt x="19382" y="1076"/>
                    <a:pt x="19350" y="1044"/>
                  </a:cubicBezTo>
                  <a:cubicBezTo>
                    <a:pt x="19192" y="1044"/>
                    <a:pt x="19002" y="1044"/>
                    <a:pt x="18685" y="918"/>
                  </a:cubicBezTo>
                  <a:lnTo>
                    <a:pt x="18717" y="918"/>
                  </a:lnTo>
                  <a:cubicBezTo>
                    <a:pt x="18242" y="791"/>
                    <a:pt x="17925" y="696"/>
                    <a:pt x="17545" y="601"/>
                  </a:cubicBezTo>
                  <a:cubicBezTo>
                    <a:pt x="17387" y="569"/>
                    <a:pt x="17197" y="506"/>
                    <a:pt x="16975" y="474"/>
                  </a:cubicBezTo>
                  <a:cubicBezTo>
                    <a:pt x="16880" y="443"/>
                    <a:pt x="16785" y="411"/>
                    <a:pt x="16658" y="379"/>
                  </a:cubicBezTo>
                  <a:cubicBezTo>
                    <a:pt x="16532" y="348"/>
                    <a:pt x="16405" y="316"/>
                    <a:pt x="16278" y="316"/>
                  </a:cubicBezTo>
                  <a:lnTo>
                    <a:pt x="16342" y="411"/>
                  </a:lnTo>
                  <a:cubicBezTo>
                    <a:pt x="16120" y="379"/>
                    <a:pt x="16056" y="348"/>
                    <a:pt x="15961" y="284"/>
                  </a:cubicBezTo>
                  <a:lnTo>
                    <a:pt x="15961" y="284"/>
                  </a:lnTo>
                  <a:cubicBezTo>
                    <a:pt x="15676" y="443"/>
                    <a:pt x="16627" y="379"/>
                    <a:pt x="16342" y="538"/>
                  </a:cubicBezTo>
                  <a:cubicBezTo>
                    <a:pt x="16215" y="411"/>
                    <a:pt x="15803" y="348"/>
                    <a:pt x="15391" y="316"/>
                  </a:cubicBezTo>
                  <a:cubicBezTo>
                    <a:pt x="14980" y="284"/>
                    <a:pt x="14600" y="253"/>
                    <a:pt x="14473" y="94"/>
                  </a:cubicBezTo>
                  <a:cubicBezTo>
                    <a:pt x="14093" y="94"/>
                    <a:pt x="14568" y="253"/>
                    <a:pt x="14220" y="253"/>
                  </a:cubicBezTo>
                  <a:lnTo>
                    <a:pt x="14125" y="158"/>
                  </a:lnTo>
                  <a:lnTo>
                    <a:pt x="14030" y="253"/>
                  </a:lnTo>
                  <a:cubicBezTo>
                    <a:pt x="13776" y="253"/>
                    <a:pt x="13650" y="126"/>
                    <a:pt x="13650" y="63"/>
                  </a:cubicBezTo>
                  <a:cubicBezTo>
                    <a:pt x="13713" y="63"/>
                    <a:pt x="13808" y="31"/>
                    <a:pt x="13871" y="31"/>
                  </a:cubicBezTo>
                  <a:cubicBezTo>
                    <a:pt x="13796" y="9"/>
                    <a:pt x="13707" y="0"/>
                    <a:pt x="13613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30" name="Google Shape;2685;p30">
              <a:extLst>
                <a:ext uri="{FF2B5EF4-FFF2-40B4-BE49-F238E27FC236}">
                  <a16:creationId xmlns:a16="http://schemas.microsoft.com/office/drawing/2014/main" xmlns="" id="{2BBAA0F0-4FB4-3E01-48BB-0F23725FB33D}"/>
                </a:ext>
              </a:extLst>
            </p:cNvPr>
            <p:cNvSpPr/>
            <p:nvPr/>
          </p:nvSpPr>
          <p:spPr>
            <a:xfrm>
              <a:off x="3891623" y="4592964"/>
              <a:ext cx="3142" cy="2094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64" y="0"/>
                  </a:moveTo>
                  <a:cubicBezTo>
                    <a:pt x="32" y="0"/>
                    <a:pt x="0" y="32"/>
                    <a:pt x="96" y="63"/>
                  </a:cubicBezTo>
                  <a:cubicBezTo>
                    <a:pt x="64" y="32"/>
                    <a:pt x="64" y="32"/>
                    <a:pt x="64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31" name="Google Shape;2686;p30">
              <a:extLst>
                <a:ext uri="{FF2B5EF4-FFF2-40B4-BE49-F238E27FC236}">
                  <a16:creationId xmlns:a16="http://schemas.microsoft.com/office/drawing/2014/main" xmlns="" id="{94530940-51DE-FD9F-5E18-BA8407E2C884}"/>
                </a:ext>
              </a:extLst>
            </p:cNvPr>
            <p:cNvSpPr/>
            <p:nvPr/>
          </p:nvSpPr>
          <p:spPr>
            <a:xfrm>
              <a:off x="3517483" y="4270627"/>
              <a:ext cx="1080" cy="1080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" y="1"/>
                  </a:moveTo>
                  <a:lnTo>
                    <a:pt x="33" y="33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32" name="Google Shape;2687;p30">
              <a:extLst>
                <a:ext uri="{FF2B5EF4-FFF2-40B4-BE49-F238E27FC236}">
                  <a16:creationId xmlns:a16="http://schemas.microsoft.com/office/drawing/2014/main" xmlns="" id="{5F11B520-09C0-C123-C8DC-F0279A026177}"/>
                </a:ext>
              </a:extLst>
            </p:cNvPr>
            <p:cNvSpPr/>
            <p:nvPr/>
          </p:nvSpPr>
          <p:spPr>
            <a:xfrm>
              <a:off x="4419143" y="4501761"/>
              <a:ext cx="7265" cy="2487"/>
            </a:xfrm>
            <a:custGeom>
              <a:avLst/>
              <a:gdLst/>
              <a:ahLst/>
              <a:cxnLst/>
              <a:rect l="l" t="t" r="r" b="b"/>
              <a:pathLst>
                <a:path w="222" h="76" extrusionOk="0">
                  <a:moveTo>
                    <a:pt x="222" y="0"/>
                  </a:moveTo>
                  <a:lnTo>
                    <a:pt x="222" y="0"/>
                  </a:lnTo>
                  <a:cubicBezTo>
                    <a:pt x="127" y="32"/>
                    <a:pt x="63" y="32"/>
                    <a:pt x="0" y="32"/>
                  </a:cubicBezTo>
                  <a:cubicBezTo>
                    <a:pt x="14" y="60"/>
                    <a:pt x="35" y="76"/>
                    <a:pt x="65" y="76"/>
                  </a:cubicBezTo>
                  <a:cubicBezTo>
                    <a:pt x="101" y="76"/>
                    <a:pt x="152" y="52"/>
                    <a:pt x="222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33" name="Google Shape;2688;p30">
              <a:extLst>
                <a:ext uri="{FF2B5EF4-FFF2-40B4-BE49-F238E27FC236}">
                  <a16:creationId xmlns:a16="http://schemas.microsoft.com/office/drawing/2014/main" xmlns="" id="{E7E6F792-B274-5DE8-28B2-DB72F040AC6E}"/>
                </a:ext>
              </a:extLst>
            </p:cNvPr>
            <p:cNvSpPr/>
            <p:nvPr/>
          </p:nvSpPr>
          <p:spPr>
            <a:xfrm>
              <a:off x="4476117" y="4203280"/>
              <a:ext cx="3142" cy="8312"/>
            </a:xfrm>
            <a:custGeom>
              <a:avLst/>
              <a:gdLst/>
              <a:ahLst/>
              <a:cxnLst/>
              <a:rect l="l" t="t" r="r" b="b"/>
              <a:pathLst>
                <a:path w="96" h="254" extrusionOk="0">
                  <a:moveTo>
                    <a:pt x="96" y="0"/>
                  </a:moveTo>
                  <a:cubicBezTo>
                    <a:pt x="77" y="20"/>
                    <a:pt x="57" y="51"/>
                    <a:pt x="38" y="51"/>
                  </a:cubicBezTo>
                  <a:cubicBezTo>
                    <a:pt x="26" y="51"/>
                    <a:pt x="13" y="38"/>
                    <a:pt x="1" y="1"/>
                  </a:cubicBezTo>
                  <a:lnTo>
                    <a:pt x="1" y="1"/>
                  </a:lnTo>
                  <a:cubicBezTo>
                    <a:pt x="33" y="96"/>
                    <a:pt x="64" y="191"/>
                    <a:pt x="96" y="254"/>
                  </a:cubicBezTo>
                  <a:cubicBezTo>
                    <a:pt x="64" y="127"/>
                    <a:pt x="96" y="96"/>
                    <a:pt x="96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34" name="Google Shape;2689;p30">
              <a:extLst>
                <a:ext uri="{FF2B5EF4-FFF2-40B4-BE49-F238E27FC236}">
                  <a16:creationId xmlns:a16="http://schemas.microsoft.com/office/drawing/2014/main" xmlns="" id="{8FBBF431-907D-F5F4-9879-4BFC182FB8B2}"/>
                </a:ext>
              </a:extLst>
            </p:cNvPr>
            <p:cNvSpPr/>
            <p:nvPr/>
          </p:nvSpPr>
          <p:spPr>
            <a:xfrm>
              <a:off x="4476117" y="4111029"/>
              <a:ext cx="5072" cy="6905"/>
            </a:xfrm>
            <a:custGeom>
              <a:avLst/>
              <a:gdLst/>
              <a:ahLst/>
              <a:cxnLst/>
              <a:rect l="l" t="t" r="r" b="b"/>
              <a:pathLst>
                <a:path w="155" h="211" extrusionOk="0">
                  <a:moveTo>
                    <a:pt x="33" y="1"/>
                  </a:moveTo>
                  <a:lnTo>
                    <a:pt x="1" y="33"/>
                  </a:lnTo>
                  <a:cubicBezTo>
                    <a:pt x="56" y="143"/>
                    <a:pt x="111" y="211"/>
                    <a:pt x="135" y="211"/>
                  </a:cubicBezTo>
                  <a:cubicBezTo>
                    <a:pt x="153" y="211"/>
                    <a:pt x="154" y="176"/>
                    <a:pt x="128" y="96"/>
                  </a:cubicBezTo>
                  <a:cubicBezTo>
                    <a:pt x="96" y="96"/>
                    <a:pt x="96" y="33"/>
                    <a:pt x="33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35" name="Google Shape;2690;p30">
              <a:extLst>
                <a:ext uri="{FF2B5EF4-FFF2-40B4-BE49-F238E27FC236}">
                  <a16:creationId xmlns:a16="http://schemas.microsoft.com/office/drawing/2014/main" xmlns="" id="{F812AA9E-E529-2FB6-E786-09D80B979DAA}"/>
                </a:ext>
              </a:extLst>
            </p:cNvPr>
            <p:cNvSpPr/>
            <p:nvPr/>
          </p:nvSpPr>
          <p:spPr>
            <a:xfrm>
              <a:off x="4484429" y="4176347"/>
              <a:ext cx="13483" cy="14530"/>
            </a:xfrm>
            <a:custGeom>
              <a:avLst/>
              <a:gdLst/>
              <a:ahLst/>
              <a:cxnLst/>
              <a:rect l="l" t="t" r="r" b="b"/>
              <a:pathLst>
                <a:path w="412" h="444" extrusionOk="0">
                  <a:moveTo>
                    <a:pt x="222" y="0"/>
                  </a:moveTo>
                  <a:lnTo>
                    <a:pt x="222" y="63"/>
                  </a:lnTo>
                  <a:cubicBezTo>
                    <a:pt x="0" y="63"/>
                    <a:pt x="127" y="253"/>
                    <a:pt x="254" y="443"/>
                  </a:cubicBezTo>
                  <a:cubicBezTo>
                    <a:pt x="412" y="348"/>
                    <a:pt x="317" y="190"/>
                    <a:pt x="222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36" name="Google Shape;2691;p30">
              <a:extLst>
                <a:ext uri="{FF2B5EF4-FFF2-40B4-BE49-F238E27FC236}">
                  <a16:creationId xmlns:a16="http://schemas.microsoft.com/office/drawing/2014/main" xmlns="" id="{D1A8566D-97E3-C232-6B34-5037903CDAE8}"/>
                </a:ext>
              </a:extLst>
            </p:cNvPr>
            <p:cNvSpPr/>
            <p:nvPr/>
          </p:nvSpPr>
          <p:spPr>
            <a:xfrm>
              <a:off x="4486491" y="4170130"/>
              <a:ext cx="4189" cy="5203"/>
            </a:xfrm>
            <a:custGeom>
              <a:avLst/>
              <a:gdLst/>
              <a:ahLst/>
              <a:cxnLst/>
              <a:rect l="l" t="t" r="r" b="b"/>
              <a:pathLst>
                <a:path w="128" h="159" extrusionOk="0">
                  <a:moveTo>
                    <a:pt x="64" y="0"/>
                  </a:moveTo>
                  <a:cubicBezTo>
                    <a:pt x="1" y="0"/>
                    <a:pt x="96" y="63"/>
                    <a:pt x="127" y="158"/>
                  </a:cubicBezTo>
                  <a:cubicBezTo>
                    <a:pt x="127" y="95"/>
                    <a:pt x="96" y="32"/>
                    <a:pt x="64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37" name="Google Shape;2692;p30">
              <a:extLst>
                <a:ext uri="{FF2B5EF4-FFF2-40B4-BE49-F238E27FC236}">
                  <a16:creationId xmlns:a16="http://schemas.microsoft.com/office/drawing/2014/main" xmlns="" id="{526FCA57-B505-08BA-45F1-56EE3C461F51}"/>
                </a:ext>
              </a:extLst>
            </p:cNvPr>
            <p:cNvSpPr/>
            <p:nvPr/>
          </p:nvSpPr>
          <p:spPr>
            <a:xfrm>
              <a:off x="4481058" y="4253741"/>
              <a:ext cx="9621" cy="9130"/>
            </a:xfrm>
            <a:custGeom>
              <a:avLst/>
              <a:gdLst/>
              <a:ahLst/>
              <a:cxnLst/>
              <a:rect l="l" t="t" r="r" b="b"/>
              <a:pathLst>
                <a:path w="294" h="279" extrusionOk="0">
                  <a:moveTo>
                    <a:pt x="73" y="1"/>
                  </a:moveTo>
                  <a:cubicBezTo>
                    <a:pt x="0" y="1"/>
                    <a:pt x="171" y="278"/>
                    <a:pt x="232" y="278"/>
                  </a:cubicBezTo>
                  <a:cubicBezTo>
                    <a:pt x="257" y="278"/>
                    <a:pt x="264" y="233"/>
                    <a:pt x="230" y="105"/>
                  </a:cubicBezTo>
                  <a:cubicBezTo>
                    <a:pt x="293" y="10"/>
                    <a:pt x="40" y="74"/>
                    <a:pt x="103" y="10"/>
                  </a:cubicBezTo>
                  <a:cubicBezTo>
                    <a:pt x="90" y="4"/>
                    <a:pt x="80" y="1"/>
                    <a:pt x="73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38" name="Google Shape;2693;p30">
              <a:extLst>
                <a:ext uri="{FF2B5EF4-FFF2-40B4-BE49-F238E27FC236}">
                  <a16:creationId xmlns:a16="http://schemas.microsoft.com/office/drawing/2014/main" xmlns="" id="{CB7FE28B-D859-5C81-EFBB-1DFF3874E6C9}"/>
                </a:ext>
              </a:extLst>
            </p:cNvPr>
            <p:cNvSpPr/>
            <p:nvPr/>
          </p:nvSpPr>
          <p:spPr>
            <a:xfrm>
              <a:off x="4502035" y="4180471"/>
              <a:ext cx="6250" cy="6250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159" y="1"/>
                  </a:moveTo>
                  <a:lnTo>
                    <a:pt x="1" y="127"/>
                  </a:lnTo>
                  <a:lnTo>
                    <a:pt x="191" y="191"/>
                  </a:lnTo>
                  <a:cubicBezTo>
                    <a:pt x="159" y="127"/>
                    <a:pt x="159" y="64"/>
                    <a:pt x="159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39" name="Google Shape;2694;p30">
              <a:extLst>
                <a:ext uri="{FF2B5EF4-FFF2-40B4-BE49-F238E27FC236}">
                  <a16:creationId xmlns:a16="http://schemas.microsoft.com/office/drawing/2014/main" xmlns="" id="{186506EF-5575-BD34-1E06-06DB8FE437F5}"/>
                </a:ext>
              </a:extLst>
            </p:cNvPr>
            <p:cNvSpPr/>
            <p:nvPr/>
          </p:nvSpPr>
          <p:spPr>
            <a:xfrm>
              <a:off x="4511361" y="4220886"/>
              <a:ext cx="2094" cy="13614"/>
            </a:xfrm>
            <a:custGeom>
              <a:avLst/>
              <a:gdLst/>
              <a:ahLst/>
              <a:cxnLst/>
              <a:rect l="l" t="t" r="r" b="b"/>
              <a:pathLst>
                <a:path w="64" h="416" extrusionOk="0">
                  <a:moveTo>
                    <a:pt x="1" y="1"/>
                  </a:moveTo>
                  <a:cubicBezTo>
                    <a:pt x="30" y="208"/>
                    <a:pt x="4" y="416"/>
                    <a:pt x="53" y="416"/>
                  </a:cubicBezTo>
                  <a:cubicBezTo>
                    <a:pt x="56" y="416"/>
                    <a:pt x="60" y="415"/>
                    <a:pt x="64" y="413"/>
                  </a:cubicBezTo>
                  <a:lnTo>
                    <a:pt x="64" y="64"/>
                  </a:lnTo>
                  <a:cubicBezTo>
                    <a:pt x="64" y="73"/>
                    <a:pt x="62" y="77"/>
                    <a:pt x="58" y="77"/>
                  </a:cubicBezTo>
                  <a:cubicBezTo>
                    <a:pt x="47" y="77"/>
                    <a:pt x="24" y="47"/>
                    <a:pt x="1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40" name="Google Shape;2695;p30">
              <a:extLst>
                <a:ext uri="{FF2B5EF4-FFF2-40B4-BE49-F238E27FC236}">
                  <a16:creationId xmlns:a16="http://schemas.microsoft.com/office/drawing/2014/main" xmlns="" id="{17E21574-6AB0-472B-56E6-CC17D19ACE09}"/>
                </a:ext>
              </a:extLst>
            </p:cNvPr>
            <p:cNvSpPr/>
            <p:nvPr/>
          </p:nvSpPr>
          <p:spPr>
            <a:xfrm>
              <a:off x="4509300" y="4212606"/>
              <a:ext cx="2094" cy="8312"/>
            </a:xfrm>
            <a:custGeom>
              <a:avLst/>
              <a:gdLst/>
              <a:ahLst/>
              <a:cxnLst/>
              <a:rect l="l" t="t" r="r" b="b"/>
              <a:pathLst>
                <a:path w="64" h="254" extrusionOk="0">
                  <a:moveTo>
                    <a:pt x="0" y="1"/>
                  </a:moveTo>
                  <a:cubicBezTo>
                    <a:pt x="0" y="64"/>
                    <a:pt x="32" y="191"/>
                    <a:pt x="64" y="254"/>
                  </a:cubicBezTo>
                  <a:cubicBezTo>
                    <a:pt x="64" y="159"/>
                    <a:pt x="32" y="64"/>
                    <a:pt x="0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41" name="Google Shape;2696;p30">
              <a:extLst>
                <a:ext uri="{FF2B5EF4-FFF2-40B4-BE49-F238E27FC236}">
                  <a16:creationId xmlns:a16="http://schemas.microsoft.com/office/drawing/2014/main" xmlns="" id="{9B72FAC0-7067-9E3A-7E9E-ECA0674C2AFE}"/>
                </a:ext>
              </a:extLst>
            </p:cNvPr>
            <p:cNvSpPr/>
            <p:nvPr/>
          </p:nvSpPr>
          <p:spPr>
            <a:xfrm>
              <a:off x="4512408" y="4195000"/>
              <a:ext cx="1047" cy="10374"/>
            </a:xfrm>
            <a:custGeom>
              <a:avLst/>
              <a:gdLst/>
              <a:ahLst/>
              <a:cxnLst/>
              <a:rect l="l" t="t" r="r" b="b"/>
              <a:pathLst>
                <a:path w="32" h="317" extrusionOk="0">
                  <a:moveTo>
                    <a:pt x="0" y="0"/>
                  </a:moveTo>
                  <a:lnTo>
                    <a:pt x="0" y="95"/>
                  </a:lnTo>
                  <a:cubicBezTo>
                    <a:pt x="32" y="158"/>
                    <a:pt x="32" y="253"/>
                    <a:pt x="32" y="317"/>
                  </a:cubicBezTo>
                  <a:cubicBezTo>
                    <a:pt x="32" y="222"/>
                    <a:pt x="32" y="95"/>
                    <a:pt x="0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42" name="Google Shape;2697;p30">
              <a:extLst>
                <a:ext uri="{FF2B5EF4-FFF2-40B4-BE49-F238E27FC236}">
                  <a16:creationId xmlns:a16="http://schemas.microsoft.com/office/drawing/2014/main" xmlns="" id="{4F4425AA-1A93-6305-CC38-C1593BB48177}"/>
                </a:ext>
              </a:extLst>
            </p:cNvPr>
            <p:cNvSpPr/>
            <p:nvPr/>
          </p:nvSpPr>
          <p:spPr>
            <a:xfrm>
              <a:off x="4495817" y="4348381"/>
              <a:ext cx="6250" cy="13123"/>
            </a:xfrm>
            <a:custGeom>
              <a:avLst/>
              <a:gdLst/>
              <a:ahLst/>
              <a:cxnLst/>
              <a:rect l="l" t="t" r="r" b="b"/>
              <a:pathLst>
                <a:path w="191" h="401" extrusionOk="0">
                  <a:moveTo>
                    <a:pt x="96" y="0"/>
                  </a:moveTo>
                  <a:lnTo>
                    <a:pt x="1" y="380"/>
                  </a:lnTo>
                  <a:cubicBezTo>
                    <a:pt x="14" y="394"/>
                    <a:pt x="28" y="400"/>
                    <a:pt x="42" y="400"/>
                  </a:cubicBezTo>
                  <a:cubicBezTo>
                    <a:pt x="90" y="400"/>
                    <a:pt x="134" y="321"/>
                    <a:pt x="159" y="222"/>
                  </a:cubicBezTo>
                  <a:cubicBezTo>
                    <a:pt x="159" y="127"/>
                    <a:pt x="191" y="0"/>
                    <a:pt x="96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43" name="Google Shape;2698;p30">
              <a:extLst>
                <a:ext uri="{FF2B5EF4-FFF2-40B4-BE49-F238E27FC236}">
                  <a16:creationId xmlns:a16="http://schemas.microsoft.com/office/drawing/2014/main" xmlns="" id="{8A068528-2453-FBA7-AA7F-2BF470145BDA}"/>
                </a:ext>
              </a:extLst>
            </p:cNvPr>
            <p:cNvSpPr/>
            <p:nvPr/>
          </p:nvSpPr>
          <p:spPr>
            <a:xfrm>
              <a:off x="4520688" y="4318307"/>
              <a:ext cx="8312" cy="7298"/>
            </a:xfrm>
            <a:custGeom>
              <a:avLst/>
              <a:gdLst/>
              <a:ahLst/>
              <a:cxnLst/>
              <a:rect l="l" t="t" r="r" b="b"/>
              <a:pathLst>
                <a:path w="254" h="223" extrusionOk="0">
                  <a:moveTo>
                    <a:pt x="191" y="1"/>
                  </a:moveTo>
                  <a:cubicBezTo>
                    <a:pt x="127" y="96"/>
                    <a:pt x="96" y="96"/>
                    <a:pt x="1" y="127"/>
                  </a:cubicBezTo>
                  <a:lnTo>
                    <a:pt x="254" y="222"/>
                  </a:lnTo>
                  <a:lnTo>
                    <a:pt x="254" y="222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44" name="Google Shape;2699;p30">
              <a:extLst>
                <a:ext uri="{FF2B5EF4-FFF2-40B4-BE49-F238E27FC236}">
                  <a16:creationId xmlns:a16="http://schemas.microsoft.com/office/drawing/2014/main" xmlns="" id="{CE9FC5D4-8014-25A9-0293-6349A4051006}"/>
                </a:ext>
              </a:extLst>
            </p:cNvPr>
            <p:cNvSpPr/>
            <p:nvPr/>
          </p:nvSpPr>
          <p:spPr>
            <a:xfrm>
              <a:off x="4518626" y="4351097"/>
              <a:ext cx="5301" cy="14857"/>
            </a:xfrm>
            <a:custGeom>
              <a:avLst/>
              <a:gdLst/>
              <a:ahLst/>
              <a:cxnLst/>
              <a:rect l="l" t="t" r="r" b="b"/>
              <a:pathLst>
                <a:path w="162" h="454" extrusionOk="0">
                  <a:moveTo>
                    <a:pt x="110" y="0"/>
                  </a:moveTo>
                  <a:cubicBezTo>
                    <a:pt x="89" y="0"/>
                    <a:pt x="56" y="38"/>
                    <a:pt x="0" y="139"/>
                  </a:cubicBezTo>
                  <a:cubicBezTo>
                    <a:pt x="45" y="161"/>
                    <a:pt x="26" y="454"/>
                    <a:pt x="68" y="454"/>
                  </a:cubicBezTo>
                  <a:cubicBezTo>
                    <a:pt x="85" y="454"/>
                    <a:pt x="112" y="404"/>
                    <a:pt x="159" y="266"/>
                  </a:cubicBezTo>
                  <a:cubicBezTo>
                    <a:pt x="136" y="221"/>
                    <a:pt x="161" y="0"/>
                    <a:pt x="110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45" name="Google Shape;2700;p30">
              <a:extLst>
                <a:ext uri="{FF2B5EF4-FFF2-40B4-BE49-F238E27FC236}">
                  <a16:creationId xmlns:a16="http://schemas.microsoft.com/office/drawing/2014/main" xmlns="" id="{6278F888-5D69-5E95-C372-F26538EFBA5E}"/>
                </a:ext>
              </a:extLst>
            </p:cNvPr>
            <p:cNvSpPr/>
            <p:nvPr/>
          </p:nvSpPr>
          <p:spPr>
            <a:xfrm>
              <a:off x="4390117" y="4479999"/>
              <a:ext cx="8312" cy="13483"/>
            </a:xfrm>
            <a:custGeom>
              <a:avLst/>
              <a:gdLst/>
              <a:ahLst/>
              <a:cxnLst/>
              <a:rect l="l" t="t" r="r" b="b"/>
              <a:pathLst>
                <a:path w="254" h="412" extrusionOk="0">
                  <a:moveTo>
                    <a:pt x="0" y="0"/>
                  </a:moveTo>
                  <a:lnTo>
                    <a:pt x="190" y="412"/>
                  </a:lnTo>
                  <a:lnTo>
                    <a:pt x="254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46" name="Google Shape;2701;p30">
              <a:extLst>
                <a:ext uri="{FF2B5EF4-FFF2-40B4-BE49-F238E27FC236}">
                  <a16:creationId xmlns:a16="http://schemas.microsoft.com/office/drawing/2014/main" xmlns="" id="{CEB1E047-54B5-3070-1D0C-F57199DB7F2B}"/>
                </a:ext>
              </a:extLst>
            </p:cNvPr>
            <p:cNvSpPr/>
            <p:nvPr/>
          </p:nvSpPr>
          <p:spPr>
            <a:xfrm>
              <a:off x="4253295" y="4580496"/>
              <a:ext cx="22842" cy="12468"/>
            </a:xfrm>
            <a:custGeom>
              <a:avLst/>
              <a:gdLst/>
              <a:ahLst/>
              <a:cxnLst/>
              <a:rect l="l" t="t" r="r" b="b"/>
              <a:pathLst>
                <a:path w="698" h="381" extrusionOk="0">
                  <a:moveTo>
                    <a:pt x="381" y="1"/>
                  </a:moveTo>
                  <a:lnTo>
                    <a:pt x="381" y="1"/>
                  </a:lnTo>
                  <a:cubicBezTo>
                    <a:pt x="159" y="191"/>
                    <a:pt x="1" y="159"/>
                    <a:pt x="191" y="381"/>
                  </a:cubicBezTo>
                  <a:cubicBezTo>
                    <a:pt x="666" y="381"/>
                    <a:pt x="223" y="128"/>
                    <a:pt x="666" y="128"/>
                  </a:cubicBezTo>
                  <a:cubicBezTo>
                    <a:pt x="698" y="64"/>
                    <a:pt x="603" y="64"/>
                    <a:pt x="512" y="64"/>
                  </a:cubicBezTo>
                  <a:cubicBezTo>
                    <a:pt x="421" y="64"/>
                    <a:pt x="334" y="64"/>
                    <a:pt x="381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47" name="Google Shape;2702;p30">
              <a:extLst>
                <a:ext uri="{FF2B5EF4-FFF2-40B4-BE49-F238E27FC236}">
                  <a16:creationId xmlns:a16="http://schemas.microsoft.com/office/drawing/2014/main" xmlns="" id="{D10FC712-3AB6-6BD8-8B1C-6FAD7C1E6DF8}"/>
                </a:ext>
              </a:extLst>
            </p:cNvPr>
            <p:cNvSpPr/>
            <p:nvPr/>
          </p:nvSpPr>
          <p:spPr>
            <a:xfrm>
              <a:off x="4265763" y="4577387"/>
              <a:ext cx="4156" cy="3142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127" y="1"/>
                  </a:moveTo>
                  <a:lnTo>
                    <a:pt x="127" y="1"/>
                  </a:lnTo>
                  <a:cubicBezTo>
                    <a:pt x="63" y="33"/>
                    <a:pt x="32" y="64"/>
                    <a:pt x="0" y="96"/>
                  </a:cubicBezTo>
                  <a:cubicBezTo>
                    <a:pt x="32" y="64"/>
                    <a:pt x="63" y="64"/>
                    <a:pt x="127" y="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48" name="Google Shape;2703;p30">
              <a:extLst>
                <a:ext uri="{FF2B5EF4-FFF2-40B4-BE49-F238E27FC236}">
                  <a16:creationId xmlns:a16="http://schemas.microsoft.com/office/drawing/2014/main" xmlns="" id="{9309D626-245B-2CF6-39DC-A8E12D8D4C83}"/>
                </a:ext>
              </a:extLst>
            </p:cNvPr>
            <p:cNvSpPr/>
            <p:nvPr/>
          </p:nvSpPr>
          <p:spPr>
            <a:xfrm>
              <a:off x="4190104" y="3870602"/>
              <a:ext cx="9359" cy="2127"/>
            </a:xfrm>
            <a:custGeom>
              <a:avLst/>
              <a:gdLst/>
              <a:ahLst/>
              <a:cxnLst/>
              <a:rect l="l" t="t" r="r" b="b"/>
              <a:pathLst>
                <a:path w="286" h="65" extrusionOk="0">
                  <a:moveTo>
                    <a:pt x="0" y="1"/>
                  </a:moveTo>
                  <a:lnTo>
                    <a:pt x="95" y="32"/>
                  </a:lnTo>
                  <a:lnTo>
                    <a:pt x="285" y="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49" name="Google Shape;2704;p30">
              <a:extLst>
                <a:ext uri="{FF2B5EF4-FFF2-40B4-BE49-F238E27FC236}">
                  <a16:creationId xmlns:a16="http://schemas.microsoft.com/office/drawing/2014/main" xmlns="" id="{03F9A5B8-F298-EF60-5AC4-7A16349BB52D}"/>
                </a:ext>
              </a:extLst>
            </p:cNvPr>
            <p:cNvSpPr/>
            <p:nvPr/>
          </p:nvSpPr>
          <p:spPr>
            <a:xfrm>
              <a:off x="4207710" y="3873710"/>
              <a:ext cx="8312" cy="2127"/>
            </a:xfrm>
            <a:custGeom>
              <a:avLst/>
              <a:gdLst/>
              <a:ahLst/>
              <a:cxnLst/>
              <a:rect l="l" t="t" r="r" b="b"/>
              <a:pathLst>
                <a:path w="254" h="65" extrusionOk="0">
                  <a:moveTo>
                    <a:pt x="1" y="1"/>
                  </a:moveTo>
                  <a:lnTo>
                    <a:pt x="64" y="32"/>
                  </a:lnTo>
                  <a:cubicBezTo>
                    <a:pt x="102" y="32"/>
                    <a:pt x="140" y="32"/>
                    <a:pt x="179" y="39"/>
                  </a:cubicBezTo>
                  <a:lnTo>
                    <a:pt x="179" y="39"/>
                  </a:lnTo>
                  <a:cubicBezTo>
                    <a:pt x="111" y="18"/>
                    <a:pt x="47" y="1"/>
                    <a:pt x="1" y="1"/>
                  </a:cubicBezTo>
                  <a:close/>
                  <a:moveTo>
                    <a:pt x="179" y="39"/>
                  </a:moveTo>
                  <a:cubicBezTo>
                    <a:pt x="203" y="47"/>
                    <a:pt x="229" y="56"/>
                    <a:pt x="254" y="64"/>
                  </a:cubicBezTo>
                  <a:cubicBezTo>
                    <a:pt x="229" y="52"/>
                    <a:pt x="204" y="44"/>
                    <a:pt x="179" y="39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50" name="Google Shape;2705;p30">
              <a:extLst>
                <a:ext uri="{FF2B5EF4-FFF2-40B4-BE49-F238E27FC236}">
                  <a16:creationId xmlns:a16="http://schemas.microsoft.com/office/drawing/2014/main" xmlns="" id="{C1052C20-13FC-E121-1692-ADFA14CFCAE9}"/>
                </a:ext>
              </a:extLst>
            </p:cNvPr>
            <p:cNvSpPr/>
            <p:nvPr/>
          </p:nvSpPr>
          <p:spPr>
            <a:xfrm>
              <a:off x="3689549" y="4520414"/>
              <a:ext cx="5203" cy="6250"/>
            </a:xfrm>
            <a:custGeom>
              <a:avLst/>
              <a:gdLst/>
              <a:ahLst/>
              <a:cxnLst/>
              <a:rect l="l" t="t" r="r" b="b"/>
              <a:pathLst>
                <a:path w="159" h="191" extrusionOk="0">
                  <a:moveTo>
                    <a:pt x="0" y="0"/>
                  </a:moveTo>
                  <a:lnTo>
                    <a:pt x="127" y="190"/>
                  </a:lnTo>
                  <a:lnTo>
                    <a:pt x="158" y="190"/>
                  </a:lnTo>
                  <a:cubicBezTo>
                    <a:pt x="158" y="127"/>
                    <a:pt x="95" y="95"/>
                    <a:pt x="0" y="0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51" name="Google Shape;2706;p30">
              <a:extLst>
                <a:ext uri="{FF2B5EF4-FFF2-40B4-BE49-F238E27FC236}">
                  <a16:creationId xmlns:a16="http://schemas.microsoft.com/office/drawing/2014/main" xmlns="" id="{67C613A2-63CD-A9DB-B054-A3C4B3AFFD68}"/>
                </a:ext>
              </a:extLst>
            </p:cNvPr>
            <p:cNvSpPr/>
            <p:nvPr/>
          </p:nvSpPr>
          <p:spPr>
            <a:xfrm>
              <a:off x="3602469" y="4432319"/>
              <a:ext cx="2127" cy="5203"/>
            </a:xfrm>
            <a:custGeom>
              <a:avLst/>
              <a:gdLst/>
              <a:ahLst/>
              <a:cxnLst/>
              <a:rect l="l" t="t" r="r" b="b"/>
              <a:pathLst>
                <a:path w="65" h="159" extrusionOk="0">
                  <a:moveTo>
                    <a:pt x="32" y="0"/>
                  </a:moveTo>
                  <a:lnTo>
                    <a:pt x="1" y="95"/>
                  </a:lnTo>
                  <a:lnTo>
                    <a:pt x="64" y="159"/>
                  </a:lnTo>
                  <a:lnTo>
                    <a:pt x="64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52" name="Google Shape;2707;p30">
              <a:extLst>
                <a:ext uri="{FF2B5EF4-FFF2-40B4-BE49-F238E27FC236}">
                  <a16:creationId xmlns:a16="http://schemas.microsoft.com/office/drawing/2014/main" xmlns="" id="{61085728-CF78-C5D6-9BEF-968D8FF43E23}"/>
                </a:ext>
              </a:extLst>
            </p:cNvPr>
            <p:cNvSpPr/>
            <p:nvPr/>
          </p:nvSpPr>
          <p:spPr>
            <a:xfrm>
              <a:off x="3541339" y="4345566"/>
              <a:ext cx="7298" cy="13188"/>
            </a:xfrm>
            <a:custGeom>
              <a:avLst/>
              <a:gdLst/>
              <a:ahLst/>
              <a:cxnLst/>
              <a:rect l="l" t="t" r="r" b="b"/>
              <a:pathLst>
                <a:path w="223" h="403" extrusionOk="0">
                  <a:moveTo>
                    <a:pt x="38" y="0"/>
                  </a:moveTo>
                  <a:cubicBezTo>
                    <a:pt x="28" y="0"/>
                    <a:pt x="16" y="7"/>
                    <a:pt x="0" y="23"/>
                  </a:cubicBezTo>
                  <a:cubicBezTo>
                    <a:pt x="48" y="119"/>
                    <a:pt x="115" y="215"/>
                    <a:pt x="172" y="311"/>
                  </a:cubicBezTo>
                  <a:lnTo>
                    <a:pt x="172" y="311"/>
                  </a:lnTo>
                  <a:cubicBezTo>
                    <a:pt x="88" y="139"/>
                    <a:pt x="82" y="0"/>
                    <a:pt x="38" y="0"/>
                  </a:cubicBezTo>
                  <a:close/>
                  <a:moveTo>
                    <a:pt x="172" y="311"/>
                  </a:moveTo>
                  <a:lnTo>
                    <a:pt x="172" y="311"/>
                  </a:lnTo>
                  <a:cubicBezTo>
                    <a:pt x="186" y="341"/>
                    <a:pt x="203" y="372"/>
                    <a:pt x="222" y="403"/>
                  </a:cubicBezTo>
                  <a:cubicBezTo>
                    <a:pt x="207" y="372"/>
                    <a:pt x="190" y="342"/>
                    <a:pt x="172" y="311"/>
                  </a:cubicBezTo>
                  <a:close/>
                </a:path>
              </a:pathLst>
            </a:custGeom>
            <a:solidFill>
              <a:srgbClr val="BF3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53" name="Google Shape;2708;p30">
              <a:extLst>
                <a:ext uri="{FF2B5EF4-FFF2-40B4-BE49-F238E27FC236}">
                  <a16:creationId xmlns:a16="http://schemas.microsoft.com/office/drawing/2014/main" xmlns="" id="{13CA3988-6184-FC45-8F09-3664C4FD17B7}"/>
                </a:ext>
              </a:extLst>
            </p:cNvPr>
            <p:cNvSpPr/>
            <p:nvPr/>
          </p:nvSpPr>
          <p:spPr>
            <a:xfrm>
              <a:off x="5078249" y="3264346"/>
              <a:ext cx="372083" cy="452914"/>
            </a:xfrm>
            <a:custGeom>
              <a:avLst/>
              <a:gdLst/>
              <a:ahLst/>
              <a:cxnLst/>
              <a:rect l="l" t="t" r="r" b="b"/>
              <a:pathLst>
                <a:path w="11370" h="13840" extrusionOk="0">
                  <a:moveTo>
                    <a:pt x="9786" y="10673"/>
                  </a:moveTo>
                  <a:cubicBezTo>
                    <a:pt x="10103" y="10515"/>
                    <a:pt x="10388" y="10325"/>
                    <a:pt x="10641" y="10198"/>
                  </a:cubicBezTo>
                  <a:cubicBezTo>
                    <a:pt x="10831" y="10103"/>
                    <a:pt x="11021" y="10040"/>
                    <a:pt x="11180" y="10230"/>
                  </a:cubicBezTo>
                  <a:cubicBezTo>
                    <a:pt x="11370" y="10388"/>
                    <a:pt x="11306" y="10578"/>
                    <a:pt x="11180" y="10768"/>
                  </a:cubicBezTo>
                  <a:cubicBezTo>
                    <a:pt x="10895" y="11211"/>
                    <a:pt x="10610" y="11623"/>
                    <a:pt x="10325" y="12066"/>
                  </a:cubicBezTo>
                  <a:cubicBezTo>
                    <a:pt x="10103" y="12415"/>
                    <a:pt x="9913" y="12763"/>
                    <a:pt x="9723" y="13143"/>
                  </a:cubicBezTo>
                  <a:cubicBezTo>
                    <a:pt x="9628" y="13270"/>
                    <a:pt x="9565" y="13396"/>
                    <a:pt x="9470" y="13491"/>
                  </a:cubicBezTo>
                  <a:cubicBezTo>
                    <a:pt x="9216" y="13808"/>
                    <a:pt x="8963" y="13840"/>
                    <a:pt x="8710" y="13523"/>
                  </a:cubicBezTo>
                  <a:cubicBezTo>
                    <a:pt x="8425" y="13175"/>
                    <a:pt x="8203" y="12763"/>
                    <a:pt x="7950" y="12383"/>
                  </a:cubicBezTo>
                  <a:cubicBezTo>
                    <a:pt x="7664" y="11971"/>
                    <a:pt x="7379" y="11591"/>
                    <a:pt x="7094" y="11180"/>
                  </a:cubicBezTo>
                  <a:cubicBezTo>
                    <a:pt x="6936" y="10958"/>
                    <a:pt x="6746" y="10736"/>
                    <a:pt x="6999" y="10483"/>
                  </a:cubicBezTo>
                  <a:cubicBezTo>
                    <a:pt x="7126" y="10293"/>
                    <a:pt x="7411" y="10293"/>
                    <a:pt x="7759" y="10483"/>
                  </a:cubicBezTo>
                  <a:cubicBezTo>
                    <a:pt x="7981" y="10610"/>
                    <a:pt x="8203" y="10705"/>
                    <a:pt x="8520" y="10831"/>
                  </a:cubicBezTo>
                  <a:cubicBezTo>
                    <a:pt x="8456" y="10610"/>
                    <a:pt x="8425" y="10420"/>
                    <a:pt x="8393" y="10261"/>
                  </a:cubicBezTo>
                  <a:cubicBezTo>
                    <a:pt x="8266" y="9279"/>
                    <a:pt x="8013" y="8361"/>
                    <a:pt x="7601" y="7474"/>
                  </a:cubicBezTo>
                  <a:cubicBezTo>
                    <a:pt x="7094" y="6366"/>
                    <a:pt x="6556" y="5226"/>
                    <a:pt x="5669" y="4307"/>
                  </a:cubicBezTo>
                  <a:cubicBezTo>
                    <a:pt x="5479" y="4149"/>
                    <a:pt x="5384" y="3896"/>
                    <a:pt x="5226" y="3706"/>
                  </a:cubicBezTo>
                  <a:cubicBezTo>
                    <a:pt x="4593" y="2977"/>
                    <a:pt x="3801" y="2471"/>
                    <a:pt x="3041" y="1901"/>
                  </a:cubicBezTo>
                  <a:cubicBezTo>
                    <a:pt x="2217" y="1331"/>
                    <a:pt x="1331" y="982"/>
                    <a:pt x="412" y="634"/>
                  </a:cubicBezTo>
                  <a:cubicBezTo>
                    <a:pt x="254" y="571"/>
                    <a:pt x="32" y="507"/>
                    <a:pt x="1" y="254"/>
                  </a:cubicBezTo>
                  <a:cubicBezTo>
                    <a:pt x="96" y="64"/>
                    <a:pt x="222" y="0"/>
                    <a:pt x="444" y="64"/>
                  </a:cubicBezTo>
                  <a:cubicBezTo>
                    <a:pt x="1109" y="254"/>
                    <a:pt x="1774" y="412"/>
                    <a:pt x="2376" y="666"/>
                  </a:cubicBezTo>
                  <a:cubicBezTo>
                    <a:pt x="2882" y="856"/>
                    <a:pt x="3326" y="1141"/>
                    <a:pt x="3769" y="1457"/>
                  </a:cubicBezTo>
                  <a:cubicBezTo>
                    <a:pt x="4403" y="1869"/>
                    <a:pt x="5004" y="2281"/>
                    <a:pt x="5574" y="2724"/>
                  </a:cubicBezTo>
                  <a:cubicBezTo>
                    <a:pt x="6271" y="3262"/>
                    <a:pt x="6778" y="3959"/>
                    <a:pt x="7284" y="4624"/>
                  </a:cubicBezTo>
                  <a:cubicBezTo>
                    <a:pt x="7981" y="5574"/>
                    <a:pt x="8551" y="6619"/>
                    <a:pt x="8963" y="7728"/>
                  </a:cubicBezTo>
                  <a:cubicBezTo>
                    <a:pt x="9216" y="8456"/>
                    <a:pt x="9375" y="9216"/>
                    <a:pt x="9596" y="9976"/>
                  </a:cubicBezTo>
                  <a:cubicBezTo>
                    <a:pt x="9660" y="10198"/>
                    <a:pt x="9723" y="10420"/>
                    <a:pt x="9786" y="106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54" name="Google Shape;2709;p30">
              <a:extLst>
                <a:ext uri="{FF2B5EF4-FFF2-40B4-BE49-F238E27FC236}">
                  <a16:creationId xmlns:a16="http://schemas.microsoft.com/office/drawing/2014/main" xmlns="" id="{11F569DD-E3E7-3822-48B1-9B920B4D8AC7}"/>
                </a:ext>
              </a:extLst>
            </p:cNvPr>
            <p:cNvSpPr/>
            <p:nvPr/>
          </p:nvSpPr>
          <p:spPr>
            <a:xfrm>
              <a:off x="5719749" y="3795728"/>
              <a:ext cx="4156" cy="1996"/>
            </a:xfrm>
            <a:custGeom>
              <a:avLst/>
              <a:gdLst/>
              <a:ahLst/>
              <a:cxnLst/>
              <a:rect l="l" t="t" r="r" b="b"/>
              <a:pathLst>
                <a:path w="127" h="61" extrusionOk="0">
                  <a:moveTo>
                    <a:pt x="24" y="1"/>
                  </a:moveTo>
                  <a:cubicBezTo>
                    <a:pt x="17" y="1"/>
                    <a:pt x="17" y="9"/>
                    <a:pt x="1" y="9"/>
                  </a:cubicBezTo>
                  <a:cubicBezTo>
                    <a:pt x="82" y="49"/>
                    <a:pt x="111" y="61"/>
                    <a:pt x="118" y="61"/>
                  </a:cubicBezTo>
                  <a:cubicBezTo>
                    <a:pt x="127" y="61"/>
                    <a:pt x="96" y="40"/>
                    <a:pt x="96" y="40"/>
                  </a:cubicBezTo>
                  <a:cubicBezTo>
                    <a:pt x="48" y="9"/>
                    <a:pt x="32" y="1"/>
                    <a:pt x="24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55" name="Google Shape;2710;p30">
              <a:extLst>
                <a:ext uri="{FF2B5EF4-FFF2-40B4-BE49-F238E27FC236}">
                  <a16:creationId xmlns:a16="http://schemas.microsoft.com/office/drawing/2014/main" xmlns="" id="{993FBCAA-1032-15BC-CB44-3E00BBF1B2AF}"/>
                </a:ext>
              </a:extLst>
            </p:cNvPr>
            <p:cNvSpPr/>
            <p:nvPr/>
          </p:nvSpPr>
          <p:spPr>
            <a:xfrm>
              <a:off x="5779864" y="3829172"/>
              <a:ext cx="9359" cy="4156"/>
            </a:xfrm>
            <a:custGeom>
              <a:avLst/>
              <a:gdLst/>
              <a:ahLst/>
              <a:cxnLst/>
              <a:rect l="l" t="t" r="r" b="b"/>
              <a:pathLst>
                <a:path w="286" h="127" extrusionOk="0">
                  <a:moveTo>
                    <a:pt x="1" y="0"/>
                  </a:moveTo>
                  <a:lnTo>
                    <a:pt x="286" y="12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56" name="Google Shape;2711;p30">
              <a:extLst>
                <a:ext uri="{FF2B5EF4-FFF2-40B4-BE49-F238E27FC236}">
                  <a16:creationId xmlns:a16="http://schemas.microsoft.com/office/drawing/2014/main" xmlns="" id="{F4F34209-A50F-8580-2224-0A39E2334166}"/>
                </a:ext>
              </a:extLst>
            </p:cNvPr>
            <p:cNvSpPr/>
            <p:nvPr/>
          </p:nvSpPr>
          <p:spPr>
            <a:xfrm>
              <a:off x="5798517" y="3843669"/>
              <a:ext cx="33183" cy="23857"/>
            </a:xfrm>
            <a:custGeom>
              <a:avLst/>
              <a:gdLst/>
              <a:ahLst/>
              <a:cxnLst/>
              <a:rect l="l" t="t" r="r" b="b"/>
              <a:pathLst>
                <a:path w="1014" h="729" extrusionOk="0">
                  <a:moveTo>
                    <a:pt x="1" y="0"/>
                  </a:moveTo>
                  <a:cubicBezTo>
                    <a:pt x="349" y="222"/>
                    <a:pt x="792" y="507"/>
                    <a:pt x="1014" y="729"/>
                  </a:cubicBezTo>
                  <a:cubicBezTo>
                    <a:pt x="982" y="602"/>
                    <a:pt x="824" y="507"/>
                    <a:pt x="666" y="412"/>
                  </a:cubicBezTo>
                  <a:cubicBezTo>
                    <a:pt x="507" y="285"/>
                    <a:pt x="349" y="190"/>
                    <a:pt x="222" y="64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57" name="Google Shape;2712;p30">
              <a:extLst>
                <a:ext uri="{FF2B5EF4-FFF2-40B4-BE49-F238E27FC236}">
                  <a16:creationId xmlns:a16="http://schemas.microsoft.com/office/drawing/2014/main" xmlns="" id="{292CB247-FFE5-13E6-275C-5C20EDB426A7}"/>
                </a:ext>
              </a:extLst>
            </p:cNvPr>
            <p:cNvSpPr/>
            <p:nvPr/>
          </p:nvSpPr>
          <p:spPr>
            <a:xfrm>
              <a:off x="5844135" y="3892363"/>
              <a:ext cx="6250" cy="5236"/>
            </a:xfrm>
            <a:custGeom>
              <a:avLst/>
              <a:gdLst/>
              <a:ahLst/>
              <a:cxnLst/>
              <a:rect l="l" t="t" r="r" b="b"/>
              <a:pathLst>
                <a:path w="191" h="160" extrusionOk="0">
                  <a:moveTo>
                    <a:pt x="0" y="1"/>
                  </a:moveTo>
                  <a:cubicBezTo>
                    <a:pt x="0" y="1"/>
                    <a:pt x="0" y="1"/>
                    <a:pt x="0" y="33"/>
                  </a:cubicBezTo>
                  <a:cubicBezTo>
                    <a:pt x="32" y="64"/>
                    <a:pt x="95" y="96"/>
                    <a:pt x="158" y="159"/>
                  </a:cubicBezTo>
                  <a:cubicBezTo>
                    <a:pt x="153" y="144"/>
                    <a:pt x="154" y="137"/>
                    <a:pt x="157" y="135"/>
                  </a:cubicBezTo>
                  <a:lnTo>
                    <a:pt x="157" y="135"/>
                  </a:lnTo>
                  <a:cubicBezTo>
                    <a:pt x="175" y="148"/>
                    <a:pt x="183" y="153"/>
                    <a:pt x="186" y="153"/>
                  </a:cubicBezTo>
                  <a:cubicBezTo>
                    <a:pt x="191" y="153"/>
                    <a:pt x="171" y="134"/>
                    <a:pt x="160" y="134"/>
                  </a:cubicBezTo>
                  <a:cubicBezTo>
                    <a:pt x="159" y="134"/>
                    <a:pt x="158" y="134"/>
                    <a:pt x="157" y="135"/>
                  </a:cubicBezTo>
                  <a:lnTo>
                    <a:pt x="157" y="135"/>
                  </a:lnTo>
                  <a:cubicBezTo>
                    <a:pt x="130" y="115"/>
                    <a:pt x="82" y="75"/>
                    <a:pt x="0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58" name="Google Shape;2713;p30">
              <a:extLst>
                <a:ext uri="{FF2B5EF4-FFF2-40B4-BE49-F238E27FC236}">
                  <a16:creationId xmlns:a16="http://schemas.microsoft.com/office/drawing/2014/main" xmlns="" id="{E7875EAB-F01E-8821-81D4-972DD280A9EE}"/>
                </a:ext>
              </a:extLst>
            </p:cNvPr>
            <p:cNvSpPr/>
            <p:nvPr/>
          </p:nvSpPr>
          <p:spPr>
            <a:xfrm>
              <a:off x="5842368" y="3892200"/>
              <a:ext cx="2291" cy="2454"/>
            </a:xfrm>
            <a:custGeom>
              <a:avLst/>
              <a:gdLst/>
              <a:ahLst/>
              <a:cxnLst/>
              <a:rect l="l" t="t" r="r" b="b"/>
              <a:pathLst>
                <a:path w="70" h="75" extrusionOk="0">
                  <a:moveTo>
                    <a:pt x="11" y="1"/>
                  </a:moveTo>
                  <a:cubicBezTo>
                    <a:pt x="0" y="1"/>
                    <a:pt x="55" y="74"/>
                    <a:pt x="66" y="74"/>
                  </a:cubicBezTo>
                  <a:cubicBezTo>
                    <a:pt x="69" y="74"/>
                    <a:pt x="67" y="64"/>
                    <a:pt x="54" y="38"/>
                  </a:cubicBezTo>
                  <a:cubicBezTo>
                    <a:pt x="27" y="11"/>
                    <a:pt x="15" y="1"/>
                    <a:pt x="11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59" name="Google Shape;2714;p30">
              <a:extLst>
                <a:ext uri="{FF2B5EF4-FFF2-40B4-BE49-F238E27FC236}">
                  <a16:creationId xmlns:a16="http://schemas.microsoft.com/office/drawing/2014/main" xmlns="" id="{2D722E82-6F25-017D-D978-4BCDC64E3AE9}"/>
                </a:ext>
              </a:extLst>
            </p:cNvPr>
            <p:cNvSpPr/>
            <p:nvPr/>
          </p:nvSpPr>
          <p:spPr>
            <a:xfrm>
              <a:off x="5858632" y="3908955"/>
              <a:ext cx="8967" cy="10079"/>
            </a:xfrm>
            <a:custGeom>
              <a:avLst/>
              <a:gdLst/>
              <a:ahLst/>
              <a:cxnLst/>
              <a:rect l="l" t="t" r="r" b="b"/>
              <a:pathLst>
                <a:path w="274" h="308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55"/>
                    <a:pt x="125" y="203"/>
                    <a:pt x="112" y="203"/>
                  </a:cubicBezTo>
                  <a:cubicBezTo>
                    <a:pt x="109" y="203"/>
                    <a:pt x="104" y="199"/>
                    <a:pt x="95" y="191"/>
                  </a:cubicBezTo>
                  <a:lnTo>
                    <a:pt x="95" y="191"/>
                  </a:lnTo>
                  <a:cubicBezTo>
                    <a:pt x="178" y="273"/>
                    <a:pt x="225" y="308"/>
                    <a:pt x="246" y="308"/>
                  </a:cubicBezTo>
                  <a:cubicBezTo>
                    <a:pt x="273" y="308"/>
                    <a:pt x="258" y="249"/>
                    <a:pt x="222" y="1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60" name="Google Shape;2715;p30">
              <a:extLst>
                <a:ext uri="{FF2B5EF4-FFF2-40B4-BE49-F238E27FC236}">
                  <a16:creationId xmlns:a16="http://schemas.microsoft.com/office/drawing/2014/main" xmlns="" id="{881F2742-AD17-2C21-39FC-726FA494DA3F}"/>
                </a:ext>
              </a:extLst>
            </p:cNvPr>
            <p:cNvSpPr/>
            <p:nvPr/>
          </p:nvSpPr>
          <p:spPr>
            <a:xfrm>
              <a:off x="5870020" y="3914125"/>
              <a:ext cx="4189" cy="3142"/>
            </a:xfrm>
            <a:custGeom>
              <a:avLst/>
              <a:gdLst/>
              <a:ahLst/>
              <a:cxnLst/>
              <a:rect l="l" t="t" r="r" b="b"/>
              <a:pathLst>
                <a:path w="128" h="96" extrusionOk="0">
                  <a:moveTo>
                    <a:pt x="1" y="1"/>
                  </a:moveTo>
                  <a:cubicBezTo>
                    <a:pt x="32" y="33"/>
                    <a:pt x="32" y="64"/>
                    <a:pt x="127" y="9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61" name="Google Shape;2716;p30">
              <a:extLst>
                <a:ext uri="{FF2B5EF4-FFF2-40B4-BE49-F238E27FC236}">
                  <a16:creationId xmlns:a16="http://schemas.microsoft.com/office/drawing/2014/main" xmlns="" id="{BEA427CC-7A8C-53CB-5745-FE204E528F5B}"/>
                </a:ext>
              </a:extLst>
            </p:cNvPr>
            <p:cNvSpPr/>
            <p:nvPr/>
          </p:nvSpPr>
          <p:spPr>
            <a:xfrm>
              <a:off x="5862788" y="3908955"/>
              <a:ext cx="7952" cy="5203"/>
            </a:xfrm>
            <a:custGeom>
              <a:avLst/>
              <a:gdLst/>
              <a:ahLst/>
              <a:cxnLst/>
              <a:rect l="l" t="t" r="r" b="b"/>
              <a:pathLst>
                <a:path w="243" h="159" extrusionOk="0">
                  <a:moveTo>
                    <a:pt x="0" y="1"/>
                  </a:moveTo>
                  <a:lnTo>
                    <a:pt x="130" y="94"/>
                  </a:lnTo>
                  <a:lnTo>
                    <a:pt x="130" y="94"/>
                  </a:lnTo>
                  <a:cubicBezTo>
                    <a:pt x="187" y="64"/>
                    <a:pt x="124" y="63"/>
                    <a:pt x="0" y="1"/>
                  </a:cubicBezTo>
                  <a:close/>
                  <a:moveTo>
                    <a:pt x="183" y="87"/>
                  </a:moveTo>
                  <a:cubicBezTo>
                    <a:pt x="170" y="87"/>
                    <a:pt x="153" y="89"/>
                    <a:pt x="131" y="94"/>
                  </a:cubicBezTo>
                  <a:lnTo>
                    <a:pt x="131" y="94"/>
                  </a:lnTo>
                  <a:lnTo>
                    <a:pt x="130" y="94"/>
                  </a:lnTo>
                  <a:lnTo>
                    <a:pt x="130" y="94"/>
                  </a:lnTo>
                  <a:cubicBezTo>
                    <a:pt x="129" y="94"/>
                    <a:pt x="128" y="95"/>
                    <a:pt x="127" y="96"/>
                  </a:cubicBezTo>
                  <a:cubicBezTo>
                    <a:pt x="128" y="95"/>
                    <a:pt x="130" y="95"/>
                    <a:pt x="131" y="94"/>
                  </a:cubicBezTo>
                  <a:lnTo>
                    <a:pt x="131" y="94"/>
                  </a:lnTo>
                  <a:lnTo>
                    <a:pt x="222" y="159"/>
                  </a:lnTo>
                  <a:cubicBezTo>
                    <a:pt x="222" y="133"/>
                    <a:pt x="242" y="87"/>
                    <a:pt x="183" y="87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62" name="Google Shape;2717;p30">
              <a:extLst>
                <a:ext uri="{FF2B5EF4-FFF2-40B4-BE49-F238E27FC236}">
                  <a16:creationId xmlns:a16="http://schemas.microsoft.com/office/drawing/2014/main" xmlns="" id="{00AD7352-66E5-5FEA-2596-56CA2E080A1A}"/>
                </a:ext>
              </a:extLst>
            </p:cNvPr>
            <p:cNvSpPr/>
            <p:nvPr/>
          </p:nvSpPr>
          <p:spPr>
            <a:xfrm>
              <a:off x="5850058" y="3893182"/>
              <a:ext cx="10668" cy="10636"/>
            </a:xfrm>
            <a:custGeom>
              <a:avLst/>
              <a:gdLst/>
              <a:ahLst/>
              <a:cxnLst/>
              <a:rect l="l" t="t" r="r" b="b"/>
              <a:pathLst>
                <a:path w="326" h="325" extrusionOk="0">
                  <a:moveTo>
                    <a:pt x="50" y="0"/>
                  </a:moveTo>
                  <a:cubicBezTo>
                    <a:pt x="1" y="0"/>
                    <a:pt x="84" y="134"/>
                    <a:pt x="294" y="324"/>
                  </a:cubicBezTo>
                  <a:cubicBezTo>
                    <a:pt x="249" y="235"/>
                    <a:pt x="173" y="145"/>
                    <a:pt x="210" y="145"/>
                  </a:cubicBezTo>
                  <a:cubicBezTo>
                    <a:pt x="226" y="145"/>
                    <a:pt x="261" y="160"/>
                    <a:pt x="326" y="198"/>
                  </a:cubicBezTo>
                  <a:cubicBezTo>
                    <a:pt x="174" y="59"/>
                    <a:pt x="83" y="0"/>
                    <a:pt x="50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63" name="Google Shape;2718;p30">
              <a:extLst>
                <a:ext uri="{FF2B5EF4-FFF2-40B4-BE49-F238E27FC236}">
                  <a16:creationId xmlns:a16="http://schemas.microsoft.com/office/drawing/2014/main" xmlns="" id="{D46D9161-3591-7705-0F00-F97315FE3C8E}"/>
                </a:ext>
              </a:extLst>
            </p:cNvPr>
            <p:cNvSpPr/>
            <p:nvPr/>
          </p:nvSpPr>
          <p:spPr>
            <a:xfrm>
              <a:off x="5826497" y="3858166"/>
              <a:ext cx="10407" cy="7625"/>
            </a:xfrm>
            <a:custGeom>
              <a:avLst/>
              <a:gdLst/>
              <a:ahLst/>
              <a:cxnLst/>
              <a:rect l="l" t="t" r="r" b="b"/>
              <a:pathLst>
                <a:path w="318" h="233" extrusionOk="0">
                  <a:moveTo>
                    <a:pt x="1" y="1"/>
                  </a:moveTo>
                  <a:cubicBezTo>
                    <a:pt x="11" y="6"/>
                    <a:pt x="20" y="11"/>
                    <a:pt x="30" y="15"/>
                  </a:cubicBezTo>
                  <a:lnTo>
                    <a:pt x="30" y="15"/>
                  </a:lnTo>
                  <a:cubicBezTo>
                    <a:pt x="20" y="9"/>
                    <a:pt x="10" y="4"/>
                    <a:pt x="1" y="1"/>
                  </a:cubicBezTo>
                  <a:close/>
                  <a:moveTo>
                    <a:pt x="30" y="15"/>
                  </a:moveTo>
                  <a:cubicBezTo>
                    <a:pt x="118" y="70"/>
                    <a:pt x="251" y="233"/>
                    <a:pt x="301" y="233"/>
                  </a:cubicBezTo>
                  <a:cubicBezTo>
                    <a:pt x="308" y="233"/>
                    <a:pt x="314" y="229"/>
                    <a:pt x="317" y="222"/>
                  </a:cubicBezTo>
                  <a:lnTo>
                    <a:pt x="191" y="64"/>
                  </a:lnTo>
                  <a:cubicBezTo>
                    <a:pt x="137" y="64"/>
                    <a:pt x="84" y="42"/>
                    <a:pt x="30" y="15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64" name="Google Shape;2719;p30">
              <a:extLst>
                <a:ext uri="{FF2B5EF4-FFF2-40B4-BE49-F238E27FC236}">
                  <a16:creationId xmlns:a16="http://schemas.microsoft.com/office/drawing/2014/main" xmlns="" id="{D122D9E1-63E1-61A9-B1F0-350B1C1C7A24}"/>
                </a:ext>
              </a:extLst>
            </p:cNvPr>
            <p:cNvSpPr/>
            <p:nvPr/>
          </p:nvSpPr>
          <p:spPr>
            <a:xfrm>
              <a:off x="5893877" y="3946261"/>
              <a:ext cx="5203" cy="10407"/>
            </a:xfrm>
            <a:custGeom>
              <a:avLst/>
              <a:gdLst/>
              <a:ahLst/>
              <a:cxnLst/>
              <a:rect l="l" t="t" r="r" b="b"/>
              <a:pathLst>
                <a:path w="159" h="318" extrusionOk="0">
                  <a:moveTo>
                    <a:pt x="0" y="1"/>
                  </a:moveTo>
                  <a:lnTo>
                    <a:pt x="0" y="1"/>
                  </a:lnTo>
                  <a:cubicBezTo>
                    <a:pt x="32" y="96"/>
                    <a:pt x="127" y="254"/>
                    <a:pt x="95" y="317"/>
                  </a:cubicBezTo>
                  <a:cubicBezTo>
                    <a:pt x="127" y="286"/>
                    <a:pt x="127" y="159"/>
                    <a:pt x="158" y="1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65" name="Google Shape;2720;p30">
              <a:extLst>
                <a:ext uri="{FF2B5EF4-FFF2-40B4-BE49-F238E27FC236}">
                  <a16:creationId xmlns:a16="http://schemas.microsoft.com/office/drawing/2014/main" xmlns="" id="{6093952F-4947-4FDF-753E-0653D20E5D2A}"/>
                </a:ext>
              </a:extLst>
            </p:cNvPr>
            <p:cNvSpPr/>
            <p:nvPr/>
          </p:nvSpPr>
          <p:spPr>
            <a:xfrm>
              <a:off x="5899047" y="3949435"/>
              <a:ext cx="7298" cy="6185"/>
            </a:xfrm>
            <a:custGeom>
              <a:avLst/>
              <a:gdLst/>
              <a:ahLst/>
              <a:cxnLst/>
              <a:rect l="l" t="t" r="r" b="b"/>
              <a:pathLst>
                <a:path w="223" h="189" extrusionOk="0">
                  <a:moveTo>
                    <a:pt x="39" y="1"/>
                  </a:moveTo>
                  <a:cubicBezTo>
                    <a:pt x="23" y="1"/>
                    <a:pt x="10" y="11"/>
                    <a:pt x="0" y="30"/>
                  </a:cubicBezTo>
                  <a:cubicBezTo>
                    <a:pt x="64" y="62"/>
                    <a:pt x="159" y="125"/>
                    <a:pt x="222" y="189"/>
                  </a:cubicBezTo>
                  <a:cubicBezTo>
                    <a:pt x="134" y="56"/>
                    <a:pt x="76" y="1"/>
                    <a:pt x="39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66" name="Google Shape;2721;p30">
              <a:extLst>
                <a:ext uri="{FF2B5EF4-FFF2-40B4-BE49-F238E27FC236}">
                  <a16:creationId xmlns:a16="http://schemas.microsoft.com/office/drawing/2014/main" xmlns="" id="{DB210AA4-58A7-B7E9-00C4-22AA1295892D}"/>
                </a:ext>
              </a:extLst>
            </p:cNvPr>
            <p:cNvSpPr/>
            <p:nvPr/>
          </p:nvSpPr>
          <p:spPr>
            <a:xfrm>
              <a:off x="5865897" y="3905846"/>
              <a:ext cx="15577" cy="10407"/>
            </a:xfrm>
            <a:custGeom>
              <a:avLst/>
              <a:gdLst/>
              <a:ahLst/>
              <a:cxnLst/>
              <a:rect l="l" t="t" r="r" b="b"/>
              <a:pathLst>
                <a:path w="476" h="318" extrusionOk="0">
                  <a:moveTo>
                    <a:pt x="0" y="1"/>
                  </a:moveTo>
                  <a:lnTo>
                    <a:pt x="475" y="317"/>
                  </a:lnTo>
                  <a:lnTo>
                    <a:pt x="412" y="2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67" name="Google Shape;2722;p30">
              <a:extLst>
                <a:ext uri="{FF2B5EF4-FFF2-40B4-BE49-F238E27FC236}">
                  <a16:creationId xmlns:a16="http://schemas.microsoft.com/office/drawing/2014/main" xmlns="" id="{45A95C28-A88A-A9C7-8D62-2C3CF6341172}"/>
                </a:ext>
              </a:extLst>
            </p:cNvPr>
            <p:cNvSpPr/>
            <p:nvPr/>
          </p:nvSpPr>
          <p:spPr>
            <a:xfrm>
              <a:off x="5911482" y="3982552"/>
              <a:ext cx="9359" cy="5203"/>
            </a:xfrm>
            <a:custGeom>
              <a:avLst/>
              <a:gdLst/>
              <a:ahLst/>
              <a:cxnLst/>
              <a:rect l="l" t="t" r="r" b="b"/>
              <a:pathLst>
                <a:path w="286" h="159" extrusionOk="0">
                  <a:moveTo>
                    <a:pt x="1" y="0"/>
                  </a:moveTo>
                  <a:lnTo>
                    <a:pt x="1" y="0"/>
                  </a:lnTo>
                  <a:cubicBezTo>
                    <a:pt x="96" y="63"/>
                    <a:pt x="191" y="95"/>
                    <a:pt x="286" y="158"/>
                  </a:cubicBezTo>
                  <a:lnTo>
                    <a:pt x="191" y="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68" name="Google Shape;2723;p30">
              <a:extLst>
                <a:ext uri="{FF2B5EF4-FFF2-40B4-BE49-F238E27FC236}">
                  <a16:creationId xmlns:a16="http://schemas.microsoft.com/office/drawing/2014/main" xmlns="" id="{C24D95EE-CF24-C2AA-B5B7-2F58E748B620}"/>
                </a:ext>
              </a:extLst>
            </p:cNvPr>
            <p:cNvSpPr/>
            <p:nvPr/>
          </p:nvSpPr>
          <p:spPr>
            <a:xfrm>
              <a:off x="5924965" y="4003987"/>
              <a:ext cx="13483" cy="15904"/>
            </a:xfrm>
            <a:custGeom>
              <a:avLst/>
              <a:gdLst/>
              <a:ahLst/>
              <a:cxnLst/>
              <a:rect l="l" t="t" r="r" b="b"/>
              <a:pathLst>
                <a:path w="412" h="486" extrusionOk="0">
                  <a:moveTo>
                    <a:pt x="126" y="1"/>
                  </a:moveTo>
                  <a:cubicBezTo>
                    <a:pt x="58" y="1"/>
                    <a:pt x="101" y="178"/>
                    <a:pt x="32" y="178"/>
                  </a:cubicBezTo>
                  <a:cubicBezTo>
                    <a:pt x="24" y="178"/>
                    <a:pt x="13" y="175"/>
                    <a:pt x="0" y="168"/>
                  </a:cubicBezTo>
                  <a:lnTo>
                    <a:pt x="0" y="168"/>
                  </a:lnTo>
                  <a:cubicBezTo>
                    <a:pt x="127" y="295"/>
                    <a:pt x="254" y="390"/>
                    <a:pt x="412" y="485"/>
                  </a:cubicBezTo>
                  <a:cubicBezTo>
                    <a:pt x="285" y="390"/>
                    <a:pt x="222" y="232"/>
                    <a:pt x="159" y="10"/>
                  </a:cubicBezTo>
                  <a:cubicBezTo>
                    <a:pt x="146" y="4"/>
                    <a:pt x="135" y="1"/>
                    <a:pt x="126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69" name="Google Shape;2724;p30">
              <a:extLst>
                <a:ext uri="{FF2B5EF4-FFF2-40B4-BE49-F238E27FC236}">
                  <a16:creationId xmlns:a16="http://schemas.microsoft.com/office/drawing/2014/main" xmlns="" id="{B476C607-6CCF-2D44-F204-885DA22C48FF}"/>
                </a:ext>
              </a:extLst>
            </p:cNvPr>
            <p:cNvSpPr/>
            <p:nvPr/>
          </p:nvSpPr>
          <p:spPr>
            <a:xfrm>
              <a:off x="5938415" y="4019858"/>
              <a:ext cx="6250" cy="5203"/>
            </a:xfrm>
            <a:custGeom>
              <a:avLst/>
              <a:gdLst/>
              <a:ahLst/>
              <a:cxnLst/>
              <a:rect l="l" t="t" r="r" b="b"/>
              <a:pathLst>
                <a:path w="191" h="159" extrusionOk="0">
                  <a:moveTo>
                    <a:pt x="1" y="0"/>
                  </a:moveTo>
                  <a:cubicBezTo>
                    <a:pt x="33" y="63"/>
                    <a:pt x="96" y="127"/>
                    <a:pt x="191" y="158"/>
                  </a:cubicBezTo>
                  <a:cubicBezTo>
                    <a:pt x="128" y="127"/>
                    <a:pt x="64" y="63"/>
                    <a:pt x="1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70" name="Google Shape;2725;p30">
              <a:extLst>
                <a:ext uri="{FF2B5EF4-FFF2-40B4-BE49-F238E27FC236}">
                  <a16:creationId xmlns:a16="http://schemas.microsoft.com/office/drawing/2014/main" xmlns="" id="{A50EF5CB-FEC8-A316-5E10-9ECBFEC947A8}"/>
                </a:ext>
              </a:extLst>
            </p:cNvPr>
            <p:cNvSpPr/>
            <p:nvPr/>
          </p:nvSpPr>
          <p:spPr>
            <a:xfrm>
              <a:off x="5914591" y="3969070"/>
              <a:ext cx="3142" cy="8312"/>
            </a:xfrm>
            <a:custGeom>
              <a:avLst/>
              <a:gdLst/>
              <a:ahLst/>
              <a:cxnLst/>
              <a:rect l="l" t="t" r="r" b="b"/>
              <a:pathLst>
                <a:path w="96" h="254" extrusionOk="0">
                  <a:moveTo>
                    <a:pt x="32" y="0"/>
                  </a:moveTo>
                  <a:cubicBezTo>
                    <a:pt x="32" y="32"/>
                    <a:pt x="1" y="95"/>
                    <a:pt x="64" y="254"/>
                  </a:cubicBezTo>
                  <a:lnTo>
                    <a:pt x="96" y="95"/>
                  </a:lnTo>
                  <a:cubicBezTo>
                    <a:pt x="64" y="64"/>
                    <a:pt x="64" y="32"/>
                    <a:pt x="32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71" name="Google Shape;2726;p30">
              <a:extLst>
                <a:ext uri="{FF2B5EF4-FFF2-40B4-BE49-F238E27FC236}">
                  <a16:creationId xmlns:a16="http://schemas.microsoft.com/office/drawing/2014/main" xmlns="" id="{7714B327-DD88-B778-6CB1-83D8E6192955}"/>
                </a:ext>
              </a:extLst>
            </p:cNvPr>
            <p:cNvSpPr/>
            <p:nvPr/>
          </p:nvSpPr>
          <p:spPr>
            <a:xfrm>
              <a:off x="5917700" y="3972179"/>
              <a:ext cx="4189" cy="6250"/>
            </a:xfrm>
            <a:custGeom>
              <a:avLst/>
              <a:gdLst/>
              <a:ahLst/>
              <a:cxnLst/>
              <a:rect l="l" t="t" r="r" b="b"/>
              <a:pathLst>
                <a:path w="128" h="191" extrusionOk="0">
                  <a:moveTo>
                    <a:pt x="1" y="0"/>
                  </a:moveTo>
                  <a:lnTo>
                    <a:pt x="1" y="0"/>
                  </a:lnTo>
                  <a:cubicBezTo>
                    <a:pt x="64" y="127"/>
                    <a:pt x="127" y="190"/>
                    <a:pt x="127" y="190"/>
                  </a:cubicBezTo>
                  <a:cubicBezTo>
                    <a:pt x="127" y="159"/>
                    <a:pt x="64" y="95"/>
                    <a:pt x="1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72" name="Google Shape;2727;p30">
              <a:extLst>
                <a:ext uri="{FF2B5EF4-FFF2-40B4-BE49-F238E27FC236}">
                  <a16:creationId xmlns:a16="http://schemas.microsoft.com/office/drawing/2014/main" xmlns="" id="{CCDB57D0-03BF-80EB-3DE4-727749EFC159}"/>
                </a:ext>
              </a:extLst>
            </p:cNvPr>
            <p:cNvSpPr/>
            <p:nvPr/>
          </p:nvSpPr>
          <p:spPr>
            <a:xfrm>
              <a:off x="5914591" y="3968023"/>
              <a:ext cx="1080" cy="1080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" y="1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1"/>
                    <a:pt x="1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73" name="Google Shape;2728;p30">
              <a:extLst>
                <a:ext uri="{FF2B5EF4-FFF2-40B4-BE49-F238E27FC236}">
                  <a16:creationId xmlns:a16="http://schemas.microsoft.com/office/drawing/2014/main" xmlns="" id="{D098EF7A-78B6-78F2-32F6-2BDB2B9F945B}"/>
                </a:ext>
              </a:extLst>
            </p:cNvPr>
            <p:cNvSpPr/>
            <p:nvPr/>
          </p:nvSpPr>
          <p:spPr>
            <a:xfrm>
              <a:off x="5893877" y="3933695"/>
              <a:ext cx="11356" cy="5531"/>
            </a:xfrm>
            <a:custGeom>
              <a:avLst/>
              <a:gdLst/>
              <a:ahLst/>
              <a:cxnLst/>
              <a:rect l="l" t="t" r="r" b="b"/>
              <a:pathLst>
                <a:path w="347" h="169" extrusionOk="0">
                  <a:moveTo>
                    <a:pt x="0" y="5"/>
                  </a:moveTo>
                  <a:cubicBezTo>
                    <a:pt x="27" y="24"/>
                    <a:pt x="49" y="38"/>
                    <a:pt x="69" y="48"/>
                  </a:cubicBezTo>
                  <a:lnTo>
                    <a:pt x="69" y="48"/>
                  </a:lnTo>
                  <a:cubicBezTo>
                    <a:pt x="45" y="32"/>
                    <a:pt x="21" y="17"/>
                    <a:pt x="0" y="5"/>
                  </a:cubicBezTo>
                  <a:close/>
                  <a:moveTo>
                    <a:pt x="258" y="1"/>
                  </a:moveTo>
                  <a:cubicBezTo>
                    <a:pt x="197" y="1"/>
                    <a:pt x="194" y="68"/>
                    <a:pt x="136" y="68"/>
                  </a:cubicBezTo>
                  <a:cubicBezTo>
                    <a:pt x="119" y="68"/>
                    <a:pt x="98" y="63"/>
                    <a:pt x="69" y="48"/>
                  </a:cubicBezTo>
                  <a:lnTo>
                    <a:pt x="69" y="48"/>
                  </a:lnTo>
                  <a:cubicBezTo>
                    <a:pt x="156" y="104"/>
                    <a:pt x="255" y="169"/>
                    <a:pt x="303" y="169"/>
                  </a:cubicBezTo>
                  <a:cubicBezTo>
                    <a:pt x="341" y="169"/>
                    <a:pt x="346" y="127"/>
                    <a:pt x="285" y="5"/>
                  </a:cubicBezTo>
                  <a:cubicBezTo>
                    <a:pt x="275" y="2"/>
                    <a:pt x="266" y="1"/>
                    <a:pt x="258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74" name="Google Shape;2729;p30">
              <a:extLst>
                <a:ext uri="{FF2B5EF4-FFF2-40B4-BE49-F238E27FC236}">
                  <a16:creationId xmlns:a16="http://schemas.microsoft.com/office/drawing/2014/main" xmlns="" id="{586FD4E7-9FAD-17D4-753D-FF76CE6A584F}"/>
                </a:ext>
              </a:extLst>
            </p:cNvPr>
            <p:cNvSpPr/>
            <p:nvPr/>
          </p:nvSpPr>
          <p:spPr>
            <a:xfrm>
              <a:off x="5907326" y="3953526"/>
              <a:ext cx="8345" cy="8312"/>
            </a:xfrm>
            <a:custGeom>
              <a:avLst/>
              <a:gdLst/>
              <a:ahLst/>
              <a:cxnLst/>
              <a:rect l="l" t="t" r="r" b="b"/>
              <a:pathLst>
                <a:path w="255" h="254" extrusionOk="0">
                  <a:moveTo>
                    <a:pt x="96" y="0"/>
                  </a:moveTo>
                  <a:cubicBezTo>
                    <a:pt x="96" y="0"/>
                    <a:pt x="96" y="54"/>
                    <a:pt x="56" y="54"/>
                  </a:cubicBezTo>
                  <a:cubicBezTo>
                    <a:pt x="42" y="54"/>
                    <a:pt x="25" y="48"/>
                    <a:pt x="1" y="32"/>
                  </a:cubicBezTo>
                  <a:lnTo>
                    <a:pt x="1" y="32"/>
                  </a:lnTo>
                  <a:lnTo>
                    <a:pt x="254" y="25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75" name="Google Shape;2730;p30">
              <a:extLst>
                <a:ext uri="{FF2B5EF4-FFF2-40B4-BE49-F238E27FC236}">
                  <a16:creationId xmlns:a16="http://schemas.microsoft.com/office/drawing/2014/main" xmlns="" id="{4C9E3D76-BD52-3A2F-D15E-A1A187AEF537}"/>
                </a:ext>
              </a:extLst>
            </p:cNvPr>
            <p:cNvSpPr/>
            <p:nvPr/>
          </p:nvSpPr>
          <p:spPr>
            <a:xfrm>
              <a:off x="5915639" y="3961805"/>
              <a:ext cx="4156" cy="3142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0" y="1"/>
                  </a:moveTo>
                  <a:lnTo>
                    <a:pt x="64" y="96"/>
                  </a:lnTo>
                  <a:lnTo>
                    <a:pt x="127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76" name="Google Shape;2731;p30">
              <a:extLst>
                <a:ext uri="{FF2B5EF4-FFF2-40B4-BE49-F238E27FC236}">
                  <a16:creationId xmlns:a16="http://schemas.microsoft.com/office/drawing/2014/main" xmlns="" id="{B3E66B22-2C36-9991-A2E3-A2E3346F50F6}"/>
                </a:ext>
              </a:extLst>
            </p:cNvPr>
            <p:cNvSpPr/>
            <p:nvPr/>
          </p:nvSpPr>
          <p:spPr>
            <a:xfrm>
              <a:off x="5936353" y="4004314"/>
              <a:ext cx="12468" cy="15577"/>
            </a:xfrm>
            <a:custGeom>
              <a:avLst/>
              <a:gdLst/>
              <a:ahLst/>
              <a:cxnLst/>
              <a:rect l="l" t="t" r="r" b="b"/>
              <a:pathLst>
                <a:path w="381" h="476" extrusionOk="0">
                  <a:moveTo>
                    <a:pt x="159" y="0"/>
                  </a:moveTo>
                  <a:cubicBezTo>
                    <a:pt x="96" y="0"/>
                    <a:pt x="1" y="0"/>
                    <a:pt x="96" y="127"/>
                  </a:cubicBezTo>
                  <a:cubicBezTo>
                    <a:pt x="222" y="222"/>
                    <a:pt x="317" y="348"/>
                    <a:pt x="381" y="475"/>
                  </a:cubicBezTo>
                  <a:cubicBezTo>
                    <a:pt x="317" y="317"/>
                    <a:pt x="254" y="158"/>
                    <a:pt x="159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77" name="Google Shape;2732;p30">
              <a:extLst>
                <a:ext uri="{FF2B5EF4-FFF2-40B4-BE49-F238E27FC236}">
                  <a16:creationId xmlns:a16="http://schemas.microsoft.com/office/drawing/2014/main" xmlns="" id="{FEDEBA2D-67D5-B4CA-E870-A66E2727AB7A}"/>
                </a:ext>
              </a:extLst>
            </p:cNvPr>
            <p:cNvSpPr/>
            <p:nvPr/>
          </p:nvSpPr>
          <p:spPr>
            <a:xfrm>
              <a:off x="5930136" y="3989785"/>
              <a:ext cx="33" cy="1080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1" y="32"/>
                  </a:move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1"/>
                    <a:pt x="1" y="32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78" name="Google Shape;2733;p30">
              <a:extLst>
                <a:ext uri="{FF2B5EF4-FFF2-40B4-BE49-F238E27FC236}">
                  <a16:creationId xmlns:a16="http://schemas.microsoft.com/office/drawing/2014/main" xmlns="" id="{A2F6933C-7B2A-5C7D-EE23-ED57C88C0145}"/>
                </a:ext>
              </a:extLst>
            </p:cNvPr>
            <p:cNvSpPr/>
            <p:nvPr/>
          </p:nvSpPr>
          <p:spPr>
            <a:xfrm>
              <a:off x="5971598" y="4064397"/>
              <a:ext cx="33" cy="1080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0" y="33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79" name="Google Shape;2734;p30">
              <a:extLst>
                <a:ext uri="{FF2B5EF4-FFF2-40B4-BE49-F238E27FC236}">
                  <a16:creationId xmlns:a16="http://schemas.microsoft.com/office/drawing/2014/main" xmlns="" id="{063FD478-CF07-7267-4A21-AC566EBD16DF}"/>
                </a:ext>
              </a:extLst>
            </p:cNvPr>
            <p:cNvSpPr/>
            <p:nvPr/>
          </p:nvSpPr>
          <p:spPr>
            <a:xfrm>
              <a:off x="5935306" y="3996002"/>
              <a:ext cx="7298" cy="8345"/>
            </a:xfrm>
            <a:custGeom>
              <a:avLst/>
              <a:gdLst/>
              <a:ahLst/>
              <a:cxnLst/>
              <a:rect l="l" t="t" r="r" b="b"/>
              <a:pathLst>
                <a:path w="223" h="255" extrusionOk="0">
                  <a:moveTo>
                    <a:pt x="1" y="1"/>
                  </a:moveTo>
                  <a:lnTo>
                    <a:pt x="1" y="1"/>
                  </a:lnTo>
                  <a:cubicBezTo>
                    <a:pt x="64" y="64"/>
                    <a:pt x="128" y="159"/>
                    <a:pt x="191" y="254"/>
                  </a:cubicBezTo>
                  <a:cubicBezTo>
                    <a:pt x="223" y="254"/>
                    <a:pt x="223" y="254"/>
                    <a:pt x="191" y="222"/>
                  </a:cubicBezTo>
                  <a:cubicBezTo>
                    <a:pt x="159" y="96"/>
                    <a:pt x="64" y="32"/>
                    <a:pt x="1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80" name="Google Shape;2735;p30">
              <a:extLst>
                <a:ext uri="{FF2B5EF4-FFF2-40B4-BE49-F238E27FC236}">
                  <a16:creationId xmlns:a16="http://schemas.microsoft.com/office/drawing/2014/main" xmlns="" id="{2371D2CE-FC9D-FC52-96FB-333D02EDF63B}"/>
                </a:ext>
              </a:extLst>
            </p:cNvPr>
            <p:cNvSpPr/>
            <p:nvPr/>
          </p:nvSpPr>
          <p:spPr>
            <a:xfrm>
              <a:off x="5951897" y="4029185"/>
              <a:ext cx="1080" cy="8312"/>
            </a:xfrm>
            <a:custGeom>
              <a:avLst/>
              <a:gdLst/>
              <a:ahLst/>
              <a:cxnLst/>
              <a:rect l="l" t="t" r="r" b="b"/>
              <a:pathLst>
                <a:path w="33" h="254" extrusionOk="0">
                  <a:moveTo>
                    <a:pt x="1" y="0"/>
                  </a:moveTo>
                  <a:cubicBezTo>
                    <a:pt x="1" y="95"/>
                    <a:pt x="1" y="222"/>
                    <a:pt x="32" y="253"/>
                  </a:cubicBezTo>
                  <a:cubicBezTo>
                    <a:pt x="32" y="158"/>
                    <a:pt x="32" y="95"/>
                    <a:pt x="1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81" name="Google Shape;2736;p30">
              <a:extLst>
                <a:ext uri="{FF2B5EF4-FFF2-40B4-BE49-F238E27FC236}">
                  <a16:creationId xmlns:a16="http://schemas.microsoft.com/office/drawing/2014/main" xmlns="" id="{0F9CA738-BDCD-F32D-68D9-FFC5730964DF}"/>
                </a:ext>
              </a:extLst>
            </p:cNvPr>
            <p:cNvSpPr/>
            <p:nvPr/>
          </p:nvSpPr>
          <p:spPr>
            <a:xfrm>
              <a:off x="5930136" y="3992893"/>
              <a:ext cx="33" cy="1080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32"/>
                    <a:pt x="1" y="32"/>
                    <a:pt x="1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82" name="Google Shape;2737;p30">
              <a:extLst>
                <a:ext uri="{FF2B5EF4-FFF2-40B4-BE49-F238E27FC236}">
                  <a16:creationId xmlns:a16="http://schemas.microsoft.com/office/drawing/2014/main" xmlns="" id="{681E3BFD-5BBA-BCA3-A8B8-F77CC37120BA}"/>
                </a:ext>
              </a:extLst>
            </p:cNvPr>
            <p:cNvSpPr/>
            <p:nvPr/>
          </p:nvSpPr>
          <p:spPr>
            <a:xfrm>
              <a:off x="5930136" y="3990832"/>
              <a:ext cx="5203" cy="5203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1" y="0"/>
                  </a:moveTo>
                  <a:cubicBezTo>
                    <a:pt x="1" y="32"/>
                    <a:pt x="1" y="64"/>
                    <a:pt x="1" y="64"/>
                  </a:cubicBezTo>
                  <a:cubicBezTo>
                    <a:pt x="64" y="127"/>
                    <a:pt x="127" y="127"/>
                    <a:pt x="159" y="159"/>
                  </a:cubicBezTo>
                  <a:cubicBezTo>
                    <a:pt x="127" y="95"/>
                    <a:pt x="64" y="64"/>
                    <a:pt x="1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83" name="Google Shape;2738;p30">
              <a:extLst>
                <a:ext uri="{FF2B5EF4-FFF2-40B4-BE49-F238E27FC236}">
                  <a16:creationId xmlns:a16="http://schemas.microsoft.com/office/drawing/2014/main" xmlns="" id="{D673B891-9C91-FA0D-5B67-B5DF1CC415F4}"/>
                </a:ext>
              </a:extLst>
            </p:cNvPr>
            <p:cNvSpPr/>
            <p:nvPr/>
          </p:nvSpPr>
          <p:spPr>
            <a:xfrm>
              <a:off x="5971598" y="4046693"/>
              <a:ext cx="36292" cy="33445"/>
            </a:xfrm>
            <a:custGeom>
              <a:avLst/>
              <a:gdLst/>
              <a:ahLst/>
              <a:cxnLst/>
              <a:rect l="l" t="t" r="r" b="b"/>
              <a:pathLst>
                <a:path w="1109" h="1022" extrusionOk="0">
                  <a:moveTo>
                    <a:pt x="517" y="1"/>
                  </a:moveTo>
                  <a:cubicBezTo>
                    <a:pt x="320" y="1"/>
                    <a:pt x="101" y="291"/>
                    <a:pt x="0" y="542"/>
                  </a:cubicBezTo>
                  <a:cubicBezTo>
                    <a:pt x="18" y="533"/>
                    <a:pt x="33" y="527"/>
                    <a:pt x="49" y="527"/>
                  </a:cubicBezTo>
                  <a:cubicBezTo>
                    <a:pt x="93" y="527"/>
                    <a:pt x="147" y="571"/>
                    <a:pt x="285" y="732"/>
                  </a:cubicBezTo>
                  <a:cubicBezTo>
                    <a:pt x="312" y="624"/>
                    <a:pt x="224" y="217"/>
                    <a:pt x="335" y="217"/>
                  </a:cubicBezTo>
                  <a:cubicBezTo>
                    <a:pt x="354" y="217"/>
                    <a:pt x="379" y="229"/>
                    <a:pt x="412" y="257"/>
                  </a:cubicBezTo>
                  <a:cubicBezTo>
                    <a:pt x="634" y="574"/>
                    <a:pt x="507" y="574"/>
                    <a:pt x="507" y="764"/>
                  </a:cubicBezTo>
                  <a:cubicBezTo>
                    <a:pt x="522" y="730"/>
                    <a:pt x="541" y="716"/>
                    <a:pt x="565" y="716"/>
                  </a:cubicBezTo>
                  <a:cubicBezTo>
                    <a:pt x="675" y="716"/>
                    <a:pt x="871" y="1021"/>
                    <a:pt x="1027" y="1021"/>
                  </a:cubicBezTo>
                  <a:cubicBezTo>
                    <a:pt x="1056" y="1021"/>
                    <a:pt x="1083" y="1011"/>
                    <a:pt x="1109" y="985"/>
                  </a:cubicBezTo>
                  <a:lnTo>
                    <a:pt x="919" y="700"/>
                  </a:lnTo>
                  <a:cubicBezTo>
                    <a:pt x="924" y="695"/>
                    <a:pt x="930" y="693"/>
                    <a:pt x="937" y="693"/>
                  </a:cubicBezTo>
                  <a:cubicBezTo>
                    <a:pt x="961" y="693"/>
                    <a:pt x="993" y="712"/>
                    <a:pt x="1017" y="712"/>
                  </a:cubicBezTo>
                  <a:cubicBezTo>
                    <a:pt x="1033" y="712"/>
                    <a:pt x="1045" y="702"/>
                    <a:pt x="1045" y="669"/>
                  </a:cubicBezTo>
                  <a:lnTo>
                    <a:pt x="1045" y="669"/>
                  </a:lnTo>
                  <a:cubicBezTo>
                    <a:pt x="1039" y="670"/>
                    <a:pt x="1032" y="671"/>
                    <a:pt x="1025" y="671"/>
                  </a:cubicBezTo>
                  <a:cubicBezTo>
                    <a:pt x="894" y="671"/>
                    <a:pt x="665" y="397"/>
                    <a:pt x="665" y="67"/>
                  </a:cubicBezTo>
                  <a:cubicBezTo>
                    <a:pt x="619" y="21"/>
                    <a:pt x="569" y="1"/>
                    <a:pt x="517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84" name="Google Shape;2739;p30">
              <a:extLst>
                <a:ext uri="{FF2B5EF4-FFF2-40B4-BE49-F238E27FC236}">
                  <a16:creationId xmlns:a16="http://schemas.microsoft.com/office/drawing/2014/main" xmlns="" id="{2CC93DC0-8A3A-7AB7-7F01-77BA25C3FF87}"/>
                </a:ext>
              </a:extLst>
            </p:cNvPr>
            <p:cNvSpPr/>
            <p:nvPr/>
          </p:nvSpPr>
          <p:spPr>
            <a:xfrm>
              <a:off x="5962271" y="4044729"/>
              <a:ext cx="9359" cy="19700"/>
            </a:xfrm>
            <a:custGeom>
              <a:avLst/>
              <a:gdLst/>
              <a:ahLst/>
              <a:cxnLst/>
              <a:rect l="l" t="t" r="r" b="b"/>
              <a:pathLst>
                <a:path w="286" h="602" extrusionOk="0">
                  <a:moveTo>
                    <a:pt x="0" y="0"/>
                  </a:moveTo>
                  <a:lnTo>
                    <a:pt x="0" y="0"/>
                  </a:lnTo>
                  <a:cubicBezTo>
                    <a:pt x="64" y="127"/>
                    <a:pt x="32" y="222"/>
                    <a:pt x="32" y="444"/>
                  </a:cubicBezTo>
                  <a:cubicBezTo>
                    <a:pt x="159" y="602"/>
                    <a:pt x="222" y="602"/>
                    <a:pt x="285" y="602"/>
                  </a:cubicBezTo>
                  <a:cubicBezTo>
                    <a:pt x="190" y="412"/>
                    <a:pt x="127" y="254"/>
                    <a:pt x="32" y="63"/>
                  </a:cubicBezTo>
                  <a:lnTo>
                    <a:pt x="32" y="63"/>
                  </a:lnTo>
                  <a:lnTo>
                    <a:pt x="95" y="95"/>
                  </a:lnTo>
                  <a:cubicBezTo>
                    <a:pt x="64" y="63"/>
                    <a:pt x="32" y="32"/>
                    <a:pt x="0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85" name="Google Shape;2740;p30">
              <a:extLst>
                <a:ext uri="{FF2B5EF4-FFF2-40B4-BE49-F238E27FC236}">
                  <a16:creationId xmlns:a16="http://schemas.microsoft.com/office/drawing/2014/main" xmlns="" id="{416F23E9-D472-3472-A526-31ADCFDB4896}"/>
                </a:ext>
              </a:extLst>
            </p:cNvPr>
            <p:cNvSpPr/>
            <p:nvPr/>
          </p:nvSpPr>
          <p:spPr>
            <a:xfrm>
              <a:off x="5948789" y="4018811"/>
              <a:ext cx="18686" cy="259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191" y="0"/>
                  </a:moveTo>
                  <a:lnTo>
                    <a:pt x="191" y="0"/>
                  </a:lnTo>
                  <a:cubicBezTo>
                    <a:pt x="292" y="152"/>
                    <a:pt x="315" y="194"/>
                    <a:pt x="305" y="194"/>
                  </a:cubicBezTo>
                  <a:cubicBezTo>
                    <a:pt x="292" y="194"/>
                    <a:pt x="228" y="132"/>
                    <a:pt x="192" y="132"/>
                  </a:cubicBezTo>
                  <a:cubicBezTo>
                    <a:pt x="165" y="132"/>
                    <a:pt x="154" y="166"/>
                    <a:pt x="191" y="285"/>
                  </a:cubicBezTo>
                  <a:cubicBezTo>
                    <a:pt x="191" y="285"/>
                    <a:pt x="191" y="285"/>
                    <a:pt x="191" y="285"/>
                  </a:cubicBezTo>
                  <a:lnTo>
                    <a:pt x="191" y="285"/>
                  </a:lnTo>
                  <a:cubicBezTo>
                    <a:pt x="191" y="285"/>
                    <a:pt x="191" y="285"/>
                    <a:pt x="191" y="285"/>
                  </a:cubicBezTo>
                  <a:lnTo>
                    <a:pt x="191" y="285"/>
                  </a:lnTo>
                  <a:cubicBezTo>
                    <a:pt x="297" y="307"/>
                    <a:pt x="419" y="415"/>
                    <a:pt x="496" y="415"/>
                  </a:cubicBezTo>
                  <a:cubicBezTo>
                    <a:pt x="533" y="415"/>
                    <a:pt x="560" y="389"/>
                    <a:pt x="571" y="317"/>
                  </a:cubicBezTo>
                  <a:cubicBezTo>
                    <a:pt x="412" y="0"/>
                    <a:pt x="349" y="159"/>
                    <a:pt x="191" y="0"/>
                  </a:cubicBezTo>
                  <a:close/>
                  <a:moveTo>
                    <a:pt x="1" y="32"/>
                  </a:moveTo>
                  <a:lnTo>
                    <a:pt x="1" y="32"/>
                  </a:lnTo>
                  <a:cubicBezTo>
                    <a:pt x="32" y="127"/>
                    <a:pt x="64" y="222"/>
                    <a:pt x="96" y="317"/>
                  </a:cubicBezTo>
                  <a:lnTo>
                    <a:pt x="412" y="792"/>
                  </a:lnTo>
                  <a:cubicBezTo>
                    <a:pt x="381" y="665"/>
                    <a:pt x="317" y="539"/>
                    <a:pt x="191" y="285"/>
                  </a:cubicBezTo>
                  <a:lnTo>
                    <a:pt x="191" y="285"/>
                  </a:lnTo>
                  <a:cubicBezTo>
                    <a:pt x="203" y="350"/>
                    <a:pt x="201" y="372"/>
                    <a:pt x="191" y="372"/>
                  </a:cubicBezTo>
                  <a:cubicBezTo>
                    <a:pt x="176" y="372"/>
                    <a:pt x="146" y="323"/>
                    <a:pt x="127" y="285"/>
                  </a:cubicBezTo>
                  <a:lnTo>
                    <a:pt x="97" y="285"/>
                  </a:lnTo>
                  <a:cubicBezTo>
                    <a:pt x="99" y="278"/>
                    <a:pt x="101" y="272"/>
                    <a:pt x="107" y="272"/>
                  </a:cubicBezTo>
                  <a:cubicBezTo>
                    <a:pt x="111" y="272"/>
                    <a:pt x="118" y="276"/>
                    <a:pt x="127" y="285"/>
                  </a:cubicBezTo>
                  <a:lnTo>
                    <a:pt x="191" y="285"/>
                  </a:lnTo>
                  <a:cubicBezTo>
                    <a:pt x="127" y="190"/>
                    <a:pt x="64" y="127"/>
                    <a:pt x="1" y="32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86" name="Google Shape;2741;p30">
              <a:extLst>
                <a:ext uri="{FF2B5EF4-FFF2-40B4-BE49-F238E27FC236}">
                  <a16:creationId xmlns:a16="http://schemas.microsoft.com/office/drawing/2014/main" xmlns="" id="{393910A5-6199-74DC-76CF-1726B73B22BD}"/>
                </a:ext>
              </a:extLst>
            </p:cNvPr>
            <p:cNvSpPr/>
            <p:nvPr/>
          </p:nvSpPr>
          <p:spPr>
            <a:xfrm>
              <a:off x="5915639" y="3935887"/>
              <a:ext cx="1374" cy="1767"/>
            </a:xfrm>
            <a:custGeom>
              <a:avLst/>
              <a:gdLst/>
              <a:ahLst/>
              <a:cxnLst/>
              <a:rect l="l" t="t" r="r" b="b"/>
              <a:pathLst>
                <a:path w="42" h="54" extrusionOk="0">
                  <a:moveTo>
                    <a:pt x="0" y="1"/>
                  </a:moveTo>
                  <a:lnTo>
                    <a:pt x="0" y="1"/>
                  </a:lnTo>
                  <a:cubicBezTo>
                    <a:pt x="32" y="33"/>
                    <a:pt x="0" y="33"/>
                    <a:pt x="0" y="33"/>
                  </a:cubicBezTo>
                  <a:cubicBezTo>
                    <a:pt x="13" y="46"/>
                    <a:pt x="26" y="53"/>
                    <a:pt x="33" y="53"/>
                  </a:cubicBezTo>
                  <a:cubicBezTo>
                    <a:pt x="42" y="53"/>
                    <a:pt x="37" y="38"/>
                    <a:pt x="0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87" name="Google Shape;2742;p30">
              <a:extLst>
                <a:ext uri="{FF2B5EF4-FFF2-40B4-BE49-F238E27FC236}">
                  <a16:creationId xmlns:a16="http://schemas.microsoft.com/office/drawing/2014/main" xmlns="" id="{90BF14D2-DA9F-CE2E-DFA5-1C1A2CC290AA}"/>
                </a:ext>
              </a:extLst>
            </p:cNvPr>
            <p:cNvSpPr/>
            <p:nvPr/>
          </p:nvSpPr>
          <p:spPr>
            <a:xfrm>
              <a:off x="5909650" y="3934807"/>
              <a:ext cx="11126" cy="22875"/>
            </a:xfrm>
            <a:custGeom>
              <a:avLst/>
              <a:gdLst/>
              <a:ahLst/>
              <a:cxnLst/>
              <a:rect l="l" t="t" r="r" b="b"/>
              <a:pathLst>
                <a:path w="340" h="699" extrusionOk="0">
                  <a:moveTo>
                    <a:pt x="36" y="1"/>
                  </a:moveTo>
                  <a:cubicBezTo>
                    <a:pt x="6" y="1"/>
                    <a:pt x="0" y="31"/>
                    <a:pt x="57" y="129"/>
                  </a:cubicBezTo>
                  <a:lnTo>
                    <a:pt x="88" y="161"/>
                  </a:lnTo>
                  <a:cubicBezTo>
                    <a:pt x="194" y="346"/>
                    <a:pt x="278" y="599"/>
                    <a:pt x="284" y="676"/>
                  </a:cubicBezTo>
                  <a:lnTo>
                    <a:pt x="284" y="676"/>
                  </a:lnTo>
                  <a:cubicBezTo>
                    <a:pt x="314" y="560"/>
                    <a:pt x="340" y="466"/>
                    <a:pt x="310" y="287"/>
                  </a:cubicBezTo>
                  <a:cubicBezTo>
                    <a:pt x="278" y="256"/>
                    <a:pt x="215" y="256"/>
                    <a:pt x="120" y="129"/>
                  </a:cubicBezTo>
                  <a:cubicBezTo>
                    <a:pt x="88" y="81"/>
                    <a:pt x="96" y="74"/>
                    <a:pt x="116" y="74"/>
                  </a:cubicBezTo>
                  <a:cubicBezTo>
                    <a:pt x="126" y="74"/>
                    <a:pt x="139" y="75"/>
                    <a:pt x="151" y="75"/>
                  </a:cubicBezTo>
                  <a:cubicBezTo>
                    <a:pt x="163" y="75"/>
                    <a:pt x="175" y="74"/>
                    <a:pt x="183" y="66"/>
                  </a:cubicBezTo>
                  <a:cubicBezTo>
                    <a:pt x="148" y="48"/>
                    <a:pt x="73" y="1"/>
                    <a:pt x="36" y="1"/>
                  </a:cubicBezTo>
                  <a:close/>
                  <a:moveTo>
                    <a:pt x="284" y="676"/>
                  </a:moveTo>
                  <a:lnTo>
                    <a:pt x="284" y="676"/>
                  </a:lnTo>
                  <a:cubicBezTo>
                    <a:pt x="282" y="684"/>
                    <a:pt x="280" y="691"/>
                    <a:pt x="278" y="699"/>
                  </a:cubicBezTo>
                  <a:cubicBezTo>
                    <a:pt x="283" y="699"/>
                    <a:pt x="285" y="691"/>
                    <a:pt x="284" y="676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88" name="Google Shape;2743;p30">
              <a:extLst>
                <a:ext uri="{FF2B5EF4-FFF2-40B4-BE49-F238E27FC236}">
                  <a16:creationId xmlns:a16="http://schemas.microsoft.com/office/drawing/2014/main" xmlns="" id="{D3A87D6C-9742-9444-5DD7-5FBECE5EE6CF}"/>
                </a:ext>
              </a:extLst>
            </p:cNvPr>
            <p:cNvSpPr/>
            <p:nvPr/>
          </p:nvSpPr>
          <p:spPr>
            <a:xfrm>
              <a:off x="5940509" y="3984974"/>
              <a:ext cx="11421" cy="13155"/>
            </a:xfrm>
            <a:custGeom>
              <a:avLst/>
              <a:gdLst/>
              <a:ahLst/>
              <a:cxnLst/>
              <a:rect l="l" t="t" r="r" b="b"/>
              <a:pathLst>
                <a:path w="349" h="402" extrusionOk="0">
                  <a:moveTo>
                    <a:pt x="83" y="1"/>
                  </a:moveTo>
                  <a:cubicBezTo>
                    <a:pt x="52" y="1"/>
                    <a:pt x="29" y="21"/>
                    <a:pt x="0" y="21"/>
                  </a:cubicBezTo>
                  <a:cubicBezTo>
                    <a:pt x="127" y="148"/>
                    <a:pt x="222" y="274"/>
                    <a:pt x="349" y="401"/>
                  </a:cubicBezTo>
                  <a:lnTo>
                    <a:pt x="285" y="116"/>
                  </a:lnTo>
                  <a:lnTo>
                    <a:pt x="254" y="148"/>
                  </a:lnTo>
                  <a:cubicBezTo>
                    <a:pt x="168" y="28"/>
                    <a:pt x="120" y="1"/>
                    <a:pt x="83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89" name="Google Shape;2744;p30">
              <a:extLst>
                <a:ext uri="{FF2B5EF4-FFF2-40B4-BE49-F238E27FC236}">
                  <a16:creationId xmlns:a16="http://schemas.microsoft.com/office/drawing/2014/main" xmlns="" id="{27B92496-D55B-AB83-F0CF-F576FD6DE5A3}"/>
                </a:ext>
              </a:extLst>
            </p:cNvPr>
            <p:cNvSpPr/>
            <p:nvPr/>
          </p:nvSpPr>
          <p:spPr>
            <a:xfrm>
              <a:off x="5964333" y="4068553"/>
              <a:ext cx="10407" cy="5203"/>
            </a:xfrm>
            <a:custGeom>
              <a:avLst/>
              <a:gdLst/>
              <a:ahLst/>
              <a:cxnLst/>
              <a:rect l="l" t="t" r="r" b="b"/>
              <a:pathLst>
                <a:path w="318" h="159" extrusionOk="0">
                  <a:moveTo>
                    <a:pt x="1" y="1"/>
                  </a:moveTo>
                  <a:lnTo>
                    <a:pt x="317" y="15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90" name="Google Shape;2745;p30">
              <a:extLst>
                <a:ext uri="{FF2B5EF4-FFF2-40B4-BE49-F238E27FC236}">
                  <a16:creationId xmlns:a16="http://schemas.microsoft.com/office/drawing/2014/main" xmlns="" id="{50DD6558-12A6-78FE-37E3-354E6E914E47}"/>
                </a:ext>
              </a:extLst>
            </p:cNvPr>
            <p:cNvSpPr/>
            <p:nvPr/>
          </p:nvSpPr>
          <p:spPr>
            <a:xfrm>
              <a:off x="5973659" y="4086158"/>
              <a:ext cx="4189" cy="5236"/>
            </a:xfrm>
            <a:custGeom>
              <a:avLst/>
              <a:gdLst/>
              <a:ahLst/>
              <a:cxnLst/>
              <a:rect l="l" t="t" r="r" b="b"/>
              <a:pathLst>
                <a:path w="128" h="160" extrusionOk="0">
                  <a:moveTo>
                    <a:pt x="127" y="1"/>
                  </a:moveTo>
                  <a:lnTo>
                    <a:pt x="1" y="33"/>
                  </a:lnTo>
                  <a:lnTo>
                    <a:pt x="127" y="159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91" name="Google Shape;2746;p30">
              <a:extLst>
                <a:ext uri="{FF2B5EF4-FFF2-40B4-BE49-F238E27FC236}">
                  <a16:creationId xmlns:a16="http://schemas.microsoft.com/office/drawing/2014/main" xmlns="" id="{D107D1CE-D8EF-3F35-699E-3806D9A6F47F}"/>
                </a:ext>
              </a:extLst>
            </p:cNvPr>
            <p:cNvSpPr/>
            <p:nvPr/>
          </p:nvSpPr>
          <p:spPr>
            <a:xfrm>
              <a:off x="5098964" y="4371157"/>
              <a:ext cx="5236" cy="3142"/>
            </a:xfrm>
            <a:custGeom>
              <a:avLst/>
              <a:gdLst/>
              <a:ahLst/>
              <a:cxnLst/>
              <a:rect l="l" t="t" r="r" b="b"/>
              <a:pathLst>
                <a:path w="160" h="96" extrusionOk="0">
                  <a:moveTo>
                    <a:pt x="1" y="1"/>
                  </a:moveTo>
                  <a:lnTo>
                    <a:pt x="80" y="48"/>
                  </a:lnTo>
                  <a:cubicBezTo>
                    <a:pt x="56" y="33"/>
                    <a:pt x="33" y="17"/>
                    <a:pt x="1" y="1"/>
                  </a:cubicBezTo>
                  <a:close/>
                  <a:moveTo>
                    <a:pt x="80" y="48"/>
                  </a:moveTo>
                  <a:cubicBezTo>
                    <a:pt x="104" y="64"/>
                    <a:pt x="128" y="80"/>
                    <a:pt x="159" y="96"/>
                  </a:cubicBezTo>
                  <a:lnTo>
                    <a:pt x="80" y="48"/>
                  </a:ln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92" name="Google Shape;2747;p30">
              <a:extLst>
                <a:ext uri="{FF2B5EF4-FFF2-40B4-BE49-F238E27FC236}">
                  <a16:creationId xmlns:a16="http://schemas.microsoft.com/office/drawing/2014/main" xmlns="" id="{3791483D-E128-526C-F072-D9148212456E}"/>
                </a:ext>
              </a:extLst>
            </p:cNvPr>
            <p:cNvSpPr/>
            <p:nvPr/>
          </p:nvSpPr>
          <p:spPr>
            <a:xfrm>
              <a:off x="5129038" y="4400184"/>
              <a:ext cx="3142" cy="1080"/>
            </a:xfrm>
            <a:custGeom>
              <a:avLst/>
              <a:gdLst/>
              <a:ahLst/>
              <a:cxnLst/>
              <a:rect l="l" t="t" r="r" b="b"/>
              <a:pathLst>
                <a:path w="96" h="33" extrusionOk="0">
                  <a:moveTo>
                    <a:pt x="95" y="1"/>
                  </a:moveTo>
                  <a:cubicBezTo>
                    <a:pt x="32" y="1"/>
                    <a:pt x="0" y="1"/>
                    <a:pt x="32" y="32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93" name="Google Shape;2748;p30">
              <a:extLst>
                <a:ext uri="{FF2B5EF4-FFF2-40B4-BE49-F238E27FC236}">
                  <a16:creationId xmlns:a16="http://schemas.microsoft.com/office/drawing/2014/main" xmlns="" id="{AB3912EC-9607-D59E-9C1E-AC5822B9A4BF}"/>
                </a:ext>
              </a:extLst>
            </p:cNvPr>
            <p:cNvSpPr/>
            <p:nvPr/>
          </p:nvSpPr>
          <p:spPr>
            <a:xfrm>
              <a:off x="5745667" y="4460299"/>
              <a:ext cx="14530" cy="4189"/>
            </a:xfrm>
            <a:custGeom>
              <a:avLst/>
              <a:gdLst/>
              <a:ahLst/>
              <a:cxnLst/>
              <a:rect l="l" t="t" r="r" b="b"/>
              <a:pathLst>
                <a:path w="444" h="128" extrusionOk="0">
                  <a:moveTo>
                    <a:pt x="444" y="0"/>
                  </a:moveTo>
                  <a:lnTo>
                    <a:pt x="444" y="0"/>
                  </a:lnTo>
                  <a:cubicBezTo>
                    <a:pt x="254" y="32"/>
                    <a:pt x="0" y="0"/>
                    <a:pt x="32" y="64"/>
                  </a:cubicBezTo>
                  <a:lnTo>
                    <a:pt x="127" y="127"/>
                  </a:lnTo>
                  <a:cubicBezTo>
                    <a:pt x="254" y="64"/>
                    <a:pt x="349" y="32"/>
                    <a:pt x="444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94" name="Google Shape;2749;p30">
              <a:extLst>
                <a:ext uri="{FF2B5EF4-FFF2-40B4-BE49-F238E27FC236}">
                  <a16:creationId xmlns:a16="http://schemas.microsoft.com/office/drawing/2014/main" xmlns="" id="{80638CC4-CF36-C786-9934-728C659C824F}"/>
                </a:ext>
              </a:extLst>
            </p:cNvPr>
            <p:cNvSpPr/>
            <p:nvPr/>
          </p:nvSpPr>
          <p:spPr>
            <a:xfrm>
              <a:off x="5405757" y="4499666"/>
              <a:ext cx="7265" cy="2127"/>
            </a:xfrm>
            <a:custGeom>
              <a:avLst/>
              <a:gdLst/>
              <a:ahLst/>
              <a:cxnLst/>
              <a:rect l="l" t="t" r="r" b="b"/>
              <a:pathLst>
                <a:path w="222" h="65" extrusionOk="0">
                  <a:moveTo>
                    <a:pt x="222" y="1"/>
                  </a:moveTo>
                  <a:cubicBezTo>
                    <a:pt x="158" y="1"/>
                    <a:pt x="95" y="1"/>
                    <a:pt x="0" y="32"/>
                  </a:cubicBezTo>
                  <a:cubicBezTo>
                    <a:pt x="32" y="32"/>
                    <a:pt x="63" y="32"/>
                    <a:pt x="63" y="64"/>
                  </a:cubicBezTo>
                  <a:cubicBezTo>
                    <a:pt x="127" y="32"/>
                    <a:pt x="190" y="1"/>
                    <a:pt x="222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95" name="Google Shape;2750;p30">
              <a:extLst>
                <a:ext uri="{FF2B5EF4-FFF2-40B4-BE49-F238E27FC236}">
                  <a16:creationId xmlns:a16="http://schemas.microsoft.com/office/drawing/2014/main" xmlns="" id="{F74BB411-DFCA-633E-FBC3-806273376DF4}"/>
                </a:ext>
              </a:extLst>
            </p:cNvPr>
            <p:cNvSpPr/>
            <p:nvPr/>
          </p:nvSpPr>
          <p:spPr>
            <a:xfrm>
              <a:off x="5391227" y="4506931"/>
              <a:ext cx="8312" cy="3142"/>
            </a:xfrm>
            <a:custGeom>
              <a:avLst/>
              <a:gdLst/>
              <a:ahLst/>
              <a:cxnLst/>
              <a:rect l="l" t="t" r="r" b="b"/>
              <a:pathLst>
                <a:path w="254" h="96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2"/>
                    <a:pt x="127" y="64"/>
                    <a:pt x="254" y="95"/>
                  </a:cubicBezTo>
                  <a:cubicBezTo>
                    <a:pt x="159" y="64"/>
                    <a:pt x="64" y="32"/>
                    <a:pt x="1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96" name="Google Shape;2751;p30">
              <a:extLst>
                <a:ext uri="{FF2B5EF4-FFF2-40B4-BE49-F238E27FC236}">
                  <a16:creationId xmlns:a16="http://schemas.microsoft.com/office/drawing/2014/main" xmlns="" id="{427E350F-94DD-7013-83E8-865884624812}"/>
                </a:ext>
              </a:extLst>
            </p:cNvPr>
            <p:cNvSpPr/>
            <p:nvPr/>
          </p:nvSpPr>
          <p:spPr>
            <a:xfrm>
              <a:off x="4994311" y="4189797"/>
              <a:ext cx="6250" cy="5629"/>
            </a:xfrm>
            <a:custGeom>
              <a:avLst/>
              <a:gdLst/>
              <a:ahLst/>
              <a:cxnLst/>
              <a:rect l="l" t="t" r="r" b="b"/>
              <a:pathLst>
                <a:path w="191" h="172" extrusionOk="0">
                  <a:moveTo>
                    <a:pt x="0" y="1"/>
                  </a:moveTo>
                  <a:lnTo>
                    <a:pt x="0" y="1"/>
                  </a:lnTo>
                  <a:cubicBezTo>
                    <a:pt x="30" y="136"/>
                    <a:pt x="53" y="171"/>
                    <a:pt x="79" y="171"/>
                  </a:cubicBezTo>
                  <a:cubicBezTo>
                    <a:pt x="108" y="171"/>
                    <a:pt x="140" y="127"/>
                    <a:pt x="190" y="1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97" name="Google Shape;2752;p30">
              <a:extLst>
                <a:ext uri="{FF2B5EF4-FFF2-40B4-BE49-F238E27FC236}">
                  <a16:creationId xmlns:a16="http://schemas.microsoft.com/office/drawing/2014/main" xmlns="" id="{13BDAB4C-80C2-B5C5-FFE6-189DF63A5B6F}"/>
                </a:ext>
              </a:extLst>
            </p:cNvPr>
            <p:cNvSpPr/>
            <p:nvPr/>
          </p:nvSpPr>
          <p:spPr>
            <a:xfrm>
              <a:off x="5967442" y="4278939"/>
              <a:ext cx="11421" cy="10407"/>
            </a:xfrm>
            <a:custGeom>
              <a:avLst/>
              <a:gdLst/>
              <a:ahLst/>
              <a:cxnLst/>
              <a:rect l="l" t="t" r="r" b="b"/>
              <a:pathLst>
                <a:path w="349" h="318" extrusionOk="0">
                  <a:moveTo>
                    <a:pt x="254" y="0"/>
                  </a:moveTo>
                  <a:lnTo>
                    <a:pt x="254" y="0"/>
                  </a:lnTo>
                  <a:cubicBezTo>
                    <a:pt x="127" y="127"/>
                    <a:pt x="32" y="222"/>
                    <a:pt x="1" y="317"/>
                  </a:cubicBezTo>
                  <a:cubicBezTo>
                    <a:pt x="159" y="190"/>
                    <a:pt x="349" y="95"/>
                    <a:pt x="254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98" name="Google Shape;2753;p30">
              <a:extLst>
                <a:ext uri="{FF2B5EF4-FFF2-40B4-BE49-F238E27FC236}">
                  <a16:creationId xmlns:a16="http://schemas.microsoft.com/office/drawing/2014/main" xmlns="" id="{D52C055A-4566-A4FE-8D16-D6F843C78CC6}"/>
                </a:ext>
              </a:extLst>
            </p:cNvPr>
            <p:cNvSpPr/>
            <p:nvPr/>
          </p:nvSpPr>
          <p:spPr>
            <a:xfrm>
              <a:off x="5147691" y="4347595"/>
              <a:ext cx="5203" cy="1996"/>
            </a:xfrm>
            <a:custGeom>
              <a:avLst/>
              <a:gdLst/>
              <a:ahLst/>
              <a:cxnLst/>
              <a:rect l="l" t="t" r="r" b="b"/>
              <a:pathLst>
                <a:path w="159" h="61" extrusionOk="0">
                  <a:moveTo>
                    <a:pt x="68" y="0"/>
                  </a:moveTo>
                  <a:cubicBezTo>
                    <a:pt x="40" y="0"/>
                    <a:pt x="16" y="8"/>
                    <a:pt x="0" y="24"/>
                  </a:cubicBezTo>
                  <a:cubicBezTo>
                    <a:pt x="55" y="42"/>
                    <a:pt x="100" y="61"/>
                    <a:pt x="127" y="61"/>
                  </a:cubicBezTo>
                  <a:cubicBezTo>
                    <a:pt x="147" y="61"/>
                    <a:pt x="159" y="51"/>
                    <a:pt x="159" y="24"/>
                  </a:cubicBezTo>
                  <a:cubicBezTo>
                    <a:pt x="127" y="8"/>
                    <a:pt x="95" y="0"/>
                    <a:pt x="68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99" name="Google Shape;2754;p30">
              <a:extLst>
                <a:ext uri="{FF2B5EF4-FFF2-40B4-BE49-F238E27FC236}">
                  <a16:creationId xmlns:a16="http://schemas.microsoft.com/office/drawing/2014/main" xmlns="" id="{EDCB2C20-6BBB-D9CD-B6EA-58AA5D758667}"/>
                </a:ext>
              </a:extLst>
            </p:cNvPr>
            <p:cNvSpPr/>
            <p:nvPr/>
          </p:nvSpPr>
          <p:spPr>
            <a:xfrm>
              <a:off x="5959162" y="4289313"/>
              <a:ext cx="7265" cy="13483"/>
            </a:xfrm>
            <a:custGeom>
              <a:avLst/>
              <a:gdLst/>
              <a:ahLst/>
              <a:cxnLst/>
              <a:rect l="l" t="t" r="r" b="b"/>
              <a:pathLst>
                <a:path w="222" h="412" extrusionOk="0">
                  <a:moveTo>
                    <a:pt x="222" y="0"/>
                  </a:moveTo>
                  <a:lnTo>
                    <a:pt x="222" y="0"/>
                  </a:lnTo>
                  <a:cubicBezTo>
                    <a:pt x="127" y="95"/>
                    <a:pt x="0" y="222"/>
                    <a:pt x="0" y="412"/>
                  </a:cubicBezTo>
                  <a:cubicBezTo>
                    <a:pt x="32" y="412"/>
                    <a:pt x="64" y="380"/>
                    <a:pt x="95" y="380"/>
                  </a:cubicBezTo>
                  <a:cubicBezTo>
                    <a:pt x="127" y="253"/>
                    <a:pt x="159" y="127"/>
                    <a:pt x="222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00" name="Google Shape;2755;p30">
              <a:extLst>
                <a:ext uri="{FF2B5EF4-FFF2-40B4-BE49-F238E27FC236}">
                  <a16:creationId xmlns:a16="http://schemas.microsoft.com/office/drawing/2014/main" xmlns="" id="{FEE2D8D1-03BD-7436-A158-2DC427FF87DC}"/>
                </a:ext>
              </a:extLst>
            </p:cNvPr>
            <p:cNvSpPr/>
            <p:nvPr/>
          </p:nvSpPr>
          <p:spPr>
            <a:xfrm>
              <a:off x="5463778" y="3726548"/>
              <a:ext cx="1080" cy="1080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0" y="1"/>
                  </a:moveTo>
                  <a:cubicBezTo>
                    <a:pt x="0" y="32"/>
                    <a:pt x="32" y="32"/>
                    <a:pt x="32" y="32"/>
                  </a:cubicBezTo>
                  <a:cubicBezTo>
                    <a:pt x="32" y="1"/>
                    <a:pt x="32" y="1"/>
                    <a:pt x="0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01" name="Google Shape;2756;p30">
              <a:extLst>
                <a:ext uri="{FF2B5EF4-FFF2-40B4-BE49-F238E27FC236}">
                  <a16:creationId xmlns:a16="http://schemas.microsoft.com/office/drawing/2014/main" xmlns="" id="{1A6C6FE2-BDED-4ECB-043A-514D07567A30}"/>
                </a:ext>
              </a:extLst>
            </p:cNvPr>
            <p:cNvSpPr/>
            <p:nvPr/>
          </p:nvSpPr>
          <p:spPr>
            <a:xfrm>
              <a:off x="5655511" y="3779398"/>
              <a:ext cx="8312" cy="1080"/>
            </a:xfrm>
            <a:custGeom>
              <a:avLst/>
              <a:gdLst/>
              <a:ahLst/>
              <a:cxnLst/>
              <a:rect l="l" t="t" r="r" b="b"/>
              <a:pathLst>
                <a:path w="254" h="33" extrusionOk="0">
                  <a:moveTo>
                    <a:pt x="0" y="1"/>
                  </a:moveTo>
                  <a:cubicBezTo>
                    <a:pt x="95" y="33"/>
                    <a:pt x="190" y="33"/>
                    <a:pt x="254" y="33"/>
                  </a:cubicBezTo>
                  <a:cubicBezTo>
                    <a:pt x="95" y="33"/>
                    <a:pt x="32" y="1"/>
                    <a:pt x="0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02" name="Google Shape;2757;p30">
              <a:extLst>
                <a:ext uri="{FF2B5EF4-FFF2-40B4-BE49-F238E27FC236}">
                  <a16:creationId xmlns:a16="http://schemas.microsoft.com/office/drawing/2014/main" xmlns="" id="{37BE8D9D-2CB3-D95E-0B24-12B63BBDE356}"/>
                </a:ext>
              </a:extLst>
            </p:cNvPr>
            <p:cNvSpPr/>
            <p:nvPr/>
          </p:nvSpPr>
          <p:spPr>
            <a:xfrm>
              <a:off x="5991429" y="4161818"/>
              <a:ext cx="916" cy="2127"/>
            </a:xfrm>
            <a:custGeom>
              <a:avLst/>
              <a:gdLst/>
              <a:ahLst/>
              <a:cxnLst/>
              <a:rect l="l" t="t" r="r" b="b"/>
              <a:pathLst>
                <a:path w="28" h="65" extrusionOk="0">
                  <a:moveTo>
                    <a:pt x="5" y="0"/>
                  </a:moveTo>
                  <a:cubicBezTo>
                    <a:pt x="1" y="0"/>
                    <a:pt x="8" y="44"/>
                    <a:pt x="28" y="64"/>
                  </a:cubicBezTo>
                  <a:cubicBezTo>
                    <a:pt x="16" y="16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03" name="Google Shape;2758;p30">
              <a:extLst>
                <a:ext uri="{FF2B5EF4-FFF2-40B4-BE49-F238E27FC236}">
                  <a16:creationId xmlns:a16="http://schemas.microsoft.com/office/drawing/2014/main" xmlns="" id="{D76EECEC-38A9-36AF-0A85-32487587B3E2}"/>
                </a:ext>
              </a:extLst>
            </p:cNvPr>
            <p:cNvSpPr/>
            <p:nvPr/>
          </p:nvSpPr>
          <p:spPr>
            <a:xfrm>
              <a:off x="6009951" y="4140056"/>
              <a:ext cx="2094" cy="2127"/>
            </a:xfrm>
            <a:custGeom>
              <a:avLst/>
              <a:gdLst/>
              <a:ahLst/>
              <a:cxnLst/>
              <a:rect l="l" t="t" r="r" b="b"/>
              <a:pathLst>
                <a:path w="64" h="65" extrusionOk="0">
                  <a:moveTo>
                    <a:pt x="0" y="1"/>
                  </a:moveTo>
                  <a:cubicBezTo>
                    <a:pt x="0" y="20"/>
                    <a:pt x="11" y="27"/>
                    <a:pt x="27" y="37"/>
                  </a:cubicBezTo>
                  <a:lnTo>
                    <a:pt x="27" y="37"/>
                  </a:lnTo>
                  <a:cubicBezTo>
                    <a:pt x="20" y="26"/>
                    <a:pt x="13" y="13"/>
                    <a:pt x="0" y="1"/>
                  </a:cubicBezTo>
                  <a:close/>
                  <a:moveTo>
                    <a:pt x="27" y="37"/>
                  </a:moveTo>
                  <a:cubicBezTo>
                    <a:pt x="37" y="53"/>
                    <a:pt x="45" y="64"/>
                    <a:pt x="63" y="64"/>
                  </a:cubicBezTo>
                  <a:cubicBezTo>
                    <a:pt x="51" y="51"/>
                    <a:pt x="38" y="44"/>
                    <a:pt x="27" y="37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04" name="Google Shape;2759;p30">
              <a:extLst>
                <a:ext uri="{FF2B5EF4-FFF2-40B4-BE49-F238E27FC236}">
                  <a16:creationId xmlns:a16="http://schemas.microsoft.com/office/drawing/2014/main" xmlns="" id="{5D01029E-EEC1-A3B1-F1F9-325B9B1C70AE}"/>
                </a:ext>
              </a:extLst>
            </p:cNvPr>
            <p:cNvSpPr/>
            <p:nvPr/>
          </p:nvSpPr>
          <p:spPr>
            <a:xfrm>
              <a:off x="5959162" y="4356660"/>
              <a:ext cx="1047" cy="33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0"/>
                    <a:pt x="32" y="0"/>
                    <a:pt x="0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05" name="Google Shape;2760;p30">
              <a:extLst>
                <a:ext uri="{FF2B5EF4-FFF2-40B4-BE49-F238E27FC236}">
                  <a16:creationId xmlns:a16="http://schemas.microsoft.com/office/drawing/2014/main" xmlns="" id="{E6C0F242-A026-6150-9D5E-D7DEFFB0A519}"/>
                </a:ext>
              </a:extLst>
            </p:cNvPr>
            <p:cNvSpPr/>
            <p:nvPr/>
          </p:nvSpPr>
          <p:spPr>
            <a:xfrm>
              <a:off x="5993359" y="4156647"/>
              <a:ext cx="33" cy="6250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cubicBezTo>
                    <a:pt x="0" y="64"/>
                    <a:pt x="0" y="127"/>
                    <a:pt x="0" y="190"/>
                  </a:cubicBezTo>
                  <a:cubicBezTo>
                    <a:pt x="0" y="159"/>
                    <a:pt x="0" y="95"/>
                    <a:pt x="0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06" name="Google Shape;2761;p30">
              <a:extLst>
                <a:ext uri="{FF2B5EF4-FFF2-40B4-BE49-F238E27FC236}">
                  <a16:creationId xmlns:a16="http://schemas.microsoft.com/office/drawing/2014/main" xmlns="" id="{9DD4BC68-2497-9214-E8C2-D8D40EFA10B4}"/>
                </a:ext>
              </a:extLst>
            </p:cNvPr>
            <p:cNvSpPr/>
            <p:nvPr/>
          </p:nvSpPr>
          <p:spPr>
            <a:xfrm>
              <a:off x="5990251" y="4154586"/>
              <a:ext cx="1080" cy="3142"/>
            </a:xfrm>
            <a:custGeom>
              <a:avLst/>
              <a:gdLst/>
              <a:ahLst/>
              <a:cxnLst/>
              <a:rect l="l" t="t" r="r" b="b"/>
              <a:pathLst>
                <a:path w="33" h="96" extrusionOk="0">
                  <a:moveTo>
                    <a:pt x="32" y="0"/>
                  </a:moveTo>
                  <a:cubicBezTo>
                    <a:pt x="0" y="0"/>
                    <a:pt x="0" y="0"/>
                    <a:pt x="32" y="95"/>
                  </a:cubicBezTo>
                  <a:cubicBezTo>
                    <a:pt x="32" y="63"/>
                    <a:pt x="32" y="32"/>
                    <a:pt x="32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07" name="Google Shape;2762;p30">
              <a:extLst>
                <a:ext uri="{FF2B5EF4-FFF2-40B4-BE49-F238E27FC236}">
                  <a16:creationId xmlns:a16="http://schemas.microsoft.com/office/drawing/2014/main" xmlns="" id="{8DEA871B-A3EB-D192-9C5D-B7850C7BD299}"/>
                </a:ext>
              </a:extLst>
            </p:cNvPr>
            <p:cNvSpPr/>
            <p:nvPr/>
          </p:nvSpPr>
          <p:spPr>
            <a:xfrm>
              <a:off x="5992312" y="4162865"/>
              <a:ext cx="1080" cy="6250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2" y="0"/>
                  </a:moveTo>
                  <a:cubicBezTo>
                    <a:pt x="1" y="0"/>
                    <a:pt x="1" y="32"/>
                    <a:pt x="1" y="32"/>
                  </a:cubicBezTo>
                  <a:cubicBezTo>
                    <a:pt x="1" y="64"/>
                    <a:pt x="1" y="95"/>
                    <a:pt x="1" y="190"/>
                  </a:cubicBezTo>
                  <a:cubicBezTo>
                    <a:pt x="1" y="127"/>
                    <a:pt x="1" y="64"/>
                    <a:pt x="32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08" name="Google Shape;2763;p30">
              <a:extLst>
                <a:ext uri="{FF2B5EF4-FFF2-40B4-BE49-F238E27FC236}">
                  <a16:creationId xmlns:a16="http://schemas.microsoft.com/office/drawing/2014/main" xmlns="" id="{258C17F5-4544-E6FC-7E52-075EB233FC24}"/>
                </a:ext>
              </a:extLst>
            </p:cNvPr>
            <p:cNvSpPr/>
            <p:nvPr/>
          </p:nvSpPr>
          <p:spPr>
            <a:xfrm>
              <a:off x="5113494" y="3872271"/>
              <a:ext cx="2323" cy="3567"/>
            </a:xfrm>
            <a:custGeom>
              <a:avLst/>
              <a:gdLst/>
              <a:ahLst/>
              <a:cxnLst/>
              <a:rect l="l" t="t" r="r" b="b"/>
              <a:pathLst>
                <a:path w="71" h="109" extrusionOk="0">
                  <a:moveTo>
                    <a:pt x="65" y="1"/>
                  </a:moveTo>
                  <a:cubicBezTo>
                    <a:pt x="58" y="1"/>
                    <a:pt x="34" y="41"/>
                    <a:pt x="0" y="108"/>
                  </a:cubicBezTo>
                  <a:lnTo>
                    <a:pt x="32" y="108"/>
                  </a:lnTo>
                  <a:cubicBezTo>
                    <a:pt x="62" y="33"/>
                    <a:pt x="71" y="1"/>
                    <a:pt x="65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09" name="Google Shape;2764;p30">
              <a:extLst>
                <a:ext uri="{FF2B5EF4-FFF2-40B4-BE49-F238E27FC236}">
                  <a16:creationId xmlns:a16="http://schemas.microsoft.com/office/drawing/2014/main" xmlns="" id="{216F24AA-488F-1F8D-A717-1975B588EEF9}"/>
                </a:ext>
              </a:extLst>
            </p:cNvPr>
            <p:cNvSpPr/>
            <p:nvPr/>
          </p:nvSpPr>
          <p:spPr>
            <a:xfrm>
              <a:off x="5650308" y="4507978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10" name="Google Shape;2765;p30">
              <a:extLst>
                <a:ext uri="{FF2B5EF4-FFF2-40B4-BE49-F238E27FC236}">
                  <a16:creationId xmlns:a16="http://schemas.microsoft.com/office/drawing/2014/main" xmlns="" id="{26A1B025-BB6B-DD1B-1E21-F2A19A84209F}"/>
                </a:ext>
              </a:extLst>
            </p:cNvPr>
            <p:cNvSpPr/>
            <p:nvPr/>
          </p:nvSpPr>
          <p:spPr>
            <a:xfrm>
              <a:off x="5633749" y="4502775"/>
              <a:ext cx="16592" cy="8345"/>
            </a:xfrm>
            <a:custGeom>
              <a:avLst/>
              <a:gdLst/>
              <a:ahLst/>
              <a:cxnLst/>
              <a:rect l="l" t="t" r="r" b="b"/>
              <a:pathLst>
                <a:path w="507" h="255" extrusionOk="0">
                  <a:moveTo>
                    <a:pt x="317" y="1"/>
                  </a:moveTo>
                  <a:lnTo>
                    <a:pt x="0" y="254"/>
                  </a:lnTo>
                  <a:cubicBezTo>
                    <a:pt x="222" y="159"/>
                    <a:pt x="317" y="159"/>
                    <a:pt x="507" y="159"/>
                  </a:cubicBezTo>
                  <a:lnTo>
                    <a:pt x="317" y="1"/>
                  </a:ln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11" name="Google Shape;2766;p30">
              <a:extLst>
                <a:ext uri="{FF2B5EF4-FFF2-40B4-BE49-F238E27FC236}">
                  <a16:creationId xmlns:a16="http://schemas.microsoft.com/office/drawing/2014/main" xmlns="" id="{047E57DD-E985-3BE0-E9F1-A6C261940D09}"/>
                </a:ext>
              </a:extLst>
            </p:cNvPr>
            <p:cNvSpPr/>
            <p:nvPr/>
          </p:nvSpPr>
          <p:spPr>
            <a:xfrm>
              <a:off x="4987046" y="3726417"/>
              <a:ext cx="1042618" cy="790931"/>
            </a:xfrm>
            <a:custGeom>
              <a:avLst/>
              <a:gdLst/>
              <a:ahLst/>
              <a:cxnLst/>
              <a:rect l="l" t="t" r="r" b="b"/>
              <a:pathLst>
                <a:path w="31860" h="24169" extrusionOk="0">
                  <a:moveTo>
                    <a:pt x="13555" y="36"/>
                  </a:moveTo>
                  <a:cubicBezTo>
                    <a:pt x="13561" y="38"/>
                    <a:pt x="13568" y="39"/>
                    <a:pt x="13576" y="40"/>
                  </a:cubicBezTo>
                  <a:lnTo>
                    <a:pt x="13576" y="40"/>
                  </a:lnTo>
                  <a:lnTo>
                    <a:pt x="13555" y="36"/>
                  </a:lnTo>
                  <a:close/>
                  <a:moveTo>
                    <a:pt x="10457" y="2110"/>
                  </a:moveTo>
                  <a:cubicBezTo>
                    <a:pt x="10464" y="2116"/>
                    <a:pt x="10473" y="2121"/>
                    <a:pt x="10483" y="2127"/>
                  </a:cubicBezTo>
                  <a:cubicBezTo>
                    <a:pt x="10474" y="2121"/>
                    <a:pt x="10466" y="2115"/>
                    <a:pt x="10457" y="2110"/>
                  </a:cubicBezTo>
                  <a:close/>
                  <a:moveTo>
                    <a:pt x="5875" y="4453"/>
                  </a:moveTo>
                  <a:cubicBezTo>
                    <a:pt x="5891" y="4453"/>
                    <a:pt x="5891" y="4498"/>
                    <a:pt x="5891" y="4533"/>
                  </a:cubicBezTo>
                  <a:lnTo>
                    <a:pt x="5796" y="4565"/>
                  </a:lnTo>
                  <a:cubicBezTo>
                    <a:pt x="5838" y="4481"/>
                    <a:pt x="5862" y="4453"/>
                    <a:pt x="5875" y="4453"/>
                  </a:cubicBezTo>
                  <a:close/>
                  <a:moveTo>
                    <a:pt x="229" y="11081"/>
                  </a:moveTo>
                  <a:cubicBezTo>
                    <a:pt x="225" y="11103"/>
                    <a:pt x="222" y="11126"/>
                    <a:pt x="222" y="11152"/>
                  </a:cubicBezTo>
                  <a:cubicBezTo>
                    <a:pt x="226" y="11131"/>
                    <a:pt x="228" y="11107"/>
                    <a:pt x="229" y="11081"/>
                  </a:cubicBezTo>
                  <a:close/>
                  <a:moveTo>
                    <a:pt x="3896" y="20083"/>
                  </a:moveTo>
                  <a:lnTo>
                    <a:pt x="3896" y="20083"/>
                  </a:lnTo>
                  <a:cubicBezTo>
                    <a:pt x="3919" y="20114"/>
                    <a:pt x="3942" y="20135"/>
                    <a:pt x="3962" y="20148"/>
                  </a:cubicBezTo>
                  <a:lnTo>
                    <a:pt x="3962" y="20148"/>
                  </a:lnTo>
                  <a:cubicBezTo>
                    <a:pt x="3940" y="20127"/>
                    <a:pt x="3918" y="20105"/>
                    <a:pt x="3896" y="20083"/>
                  </a:cubicBezTo>
                  <a:close/>
                  <a:moveTo>
                    <a:pt x="5397" y="21481"/>
                  </a:moveTo>
                  <a:cubicBezTo>
                    <a:pt x="5404" y="21491"/>
                    <a:pt x="5415" y="21502"/>
                    <a:pt x="5427" y="21511"/>
                  </a:cubicBezTo>
                  <a:lnTo>
                    <a:pt x="5427" y="21511"/>
                  </a:lnTo>
                  <a:cubicBezTo>
                    <a:pt x="5417" y="21501"/>
                    <a:pt x="5407" y="21491"/>
                    <a:pt x="5397" y="21481"/>
                  </a:cubicBezTo>
                  <a:close/>
                  <a:moveTo>
                    <a:pt x="5194" y="21476"/>
                  </a:moveTo>
                  <a:lnTo>
                    <a:pt x="5194" y="21476"/>
                  </a:lnTo>
                  <a:cubicBezTo>
                    <a:pt x="5226" y="21825"/>
                    <a:pt x="5543" y="21920"/>
                    <a:pt x="5828" y="22268"/>
                  </a:cubicBezTo>
                  <a:cubicBezTo>
                    <a:pt x="5771" y="22183"/>
                    <a:pt x="5407" y="21611"/>
                    <a:pt x="5656" y="21611"/>
                  </a:cubicBezTo>
                  <a:cubicBezTo>
                    <a:pt x="5657" y="21611"/>
                    <a:pt x="5658" y="21611"/>
                    <a:pt x="5659" y="21611"/>
                  </a:cubicBezTo>
                  <a:lnTo>
                    <a:pt x="5659" y="21611"/>
                  </a:lnTo>
                  <a:cubicBezTo>
                    <a:pt x="5582" y="21587"/>
                    <a:pt x="5483" y="21554"/>
                    <a:pt x="5427" y="21511"/>
                  </a:cubicBezTo>
                  <a:lnTo>
                    <a:pt x="5427" y="21511"/>
                  </a:lnTo>
                  <a:cubicBezTo>
                    <a:pt x="5464" y="21548"/>
                    <a:pt x="5502" y="21589"/>
                    <a:pt x="5543" y="21635"/>
                  </a:cubicBezTo>
                  <a:cubicBezTo>
                    <a:pt x="5416" y="21571"/>
                    <a:pt x="5289" y="21540"/>
                    <a:pt x="5194" y="21476"/>
                  </a:cubicBezTo>
                  <a:close/>
                  <a:moveTo>
                    <a:pt x="23809" y="22398"/>
                  </a:moveTo>
                  <a:cubicBezTo>
                    <a:pt x="23757" y="22406"/>
                    <a:pt x="23702" y="22426"/>
                    <a:pt x="23626" y="22426"/>
                  </a:cubicBezTo>
                  <a:cubicBezTo>
                    <a:pt x="23717" y="22426"/>
                    <a:pt x="23750" y="22426"/>
                    <a:pt x="23809" y="22398"/>
                  </a:cubicBezTo>
                  <a:close/>
                  <a:moveTo>
                    <a:pt x="24864" y="23070"/>
                  </a:moveTo>
                  <a:cubicBezTo>
                    <a:pt x="24842" y="23077"/>
                    <a:pt x="24820" y="23084"/>
                    <a:pt x="24798" y="23091"/>
                  </a:cubicBezTo>
                  <a:cubicBezTo>
                    <a:pt x="24816" y="23087"/>
                    <a:pt x="24839" y="23079"/>
                    <a:pt x="24864" y="23070"/>
                  </a:cubicBezTo>
                  <a:close/>
                  <a:moveTo>
                    <a:pt x="23087" y="23376"/>
                  </a:moveTo>
                  <a:cubicBezTo>
                    <a:pt x="23072" y="23383"/>
                    <a:pt x="23053" y="23389"/>
                    <a:pt x="23031" y="23395"/>
                  </a:cubicBezTo>
                  <a:lnTo>
                    <a:pt x="23031" y="23395"/>
                  </a:lnTo>
                  <a:cubicBezTo>
                    <a:pt x="23052" y="23391"/>
                    <a:pt x="23071" y="23385"/>
                    <a:pt x="23087" y="23376"/>
                  </a:cubicBezTo>
                  <a:close/>
                  <a:moveTo>
                    <a:pt x="21747" y="23651"/>
                  </a:moveTo>
                  <a:lnTo>
                    <a:pt x="21747" y="23651"/>
                  </a:lnTo>
                  <a:cubicBezTo>
                    <a:pt x="21740" y="23655"/>
                    <a:pt x="21733" y="23658"/>
                    <a:pt x="21726" y="23661"/>
                  </a:cubicBezTo>
                  <a:cubicBezTo>
                    <a:pt x="21734" y="23659"/>
                    <a:pt x="21741" y="23655"/>
                    <a:pt x="21747" y="23651"/>
                  </a:cubicBezTo>
                  <a:close/>
                  <a:moveTo>
                    <a:pt x="21514" y="23692"/>
                  </a:moveTo>
                  <a:cubicBezTo>
                    <a:pt x="21520" y="23693"/>
                    <a:pt x="21528" y="23693"/>
                    <a:pt x="21536" y="23693"/>
                  </a:cubicBezTo>
                  <a:cubicBezTo>
                    <a:pt x="21528" y="23693"/>
                    <a:pt x="21521" y="23692"/>
                    <a:pt x="21514" y="23692"/>
                  </a:cubicBezTo>
                  <a:close/>
                  <a:moveTo>
                    <a:pt x="13238" y="23851"/>
                  </a:moveTo>
                  <a:cubicBezTo>
                    <a:pt x="13333" y="23851"/>
                    <a:pt x="13460" y="23851"/>
                    <a:pt x="13555" y="23883"/>
                  </a:cubicBezTo>
                  <a:cubicBezTo>
                    <a:pt x="13537" y="23892"/>
                    <a:pt x="13513" y="23896"/>
                    <a:pt x="13485" y="23896"/>
                  </a:cubicBezTo>
                  <a:cubicBezTo>
                    <a:pt x="13418" y="23896"/>
                    <a:pt x="13328" y="23874"/>
                    <a:pt x="13238" y="23851"/>
                  </a:cubicBezTo>
                  <a:close/>
                  <a:moveTo>
                    <a:pt x="17644" y="24041"/>
                  </a:moveTo>
                  <a:lnTo>
                    <a:pt x="17644" y="24041"/>
                  </a:lnTo>
                  <a:cubicBezTo>
                    <a:pt x="17610" y="24041"/>
                    <a:pt x="17577" y="24041"/>
                    <a:pt x="17545" y="24041"/>
                  </a:cubicBezTo>
                  <a:lnTo>
                    <a:pt x="17640" y="24041"/>
                  </a:lnTo>
                  <a:cubicBezTo>
                    <a:pt x="17642" y="24041"/>
                    <a:pt x="17643" y="24041"/>
                    <a:pt x="17644" y="24041"/>
                  </a:cubicBezTo>
                  <a:close/>
                  <a:moveTo>
                    <a:pt x="14505" y="24073"/>
                  </a:moveTo>
                  <a:cubicBezTo>
                    <a:pt x="14545" y="24076"/>
                    <a:pt x="14584" y="24078"/>
                    <a:pt x="14624" y="24078"/>
                  </a:cubicBezTo>
                  <a:lnTo>
                    <a:pt x="14624" y="24078"/>
                  </a:lnTo>
                  <a:cubicBezTo>
                    <a:pt x="14596" y="24075"/>
                    <a:pt x="14558" y="24073"/>
                    <a:pt x="14505" y="24073"/>
                  </a:cubicBezTo>
                  <a:close/>
                  <a:moveTo>
                    <a:pt x="14255" y="0"/>
                  </a:moveTo>
                  <a:cubicBezTo>
                    <a:pt x="14012" y="0"/>
                    <a:pt x="13748" y="42"/>
                    <a:pt x="13616" y="42"/>
                  </a:cubicBezTo>
                  <a:cubicBezTo>
                    <a:pt x="13601" y="42"/>
                    <a:pt x="13587" y="41"/>
                    <a:pt x="13576" y="40"/>
                  </a:cubicBezTo>
                  <a:lnTo>
                    <a:pt x="13576" y="40"/>
                  </a:lnTo>
                  <a:lnTo>
                    <a:pt x="13935" y="100"/>
                  </a:lnTo>
                  <a:cubicBezTo>
                    <a:pt x="12922" y="163"/>
                    <a:pt x="11655" y="226"/>
                    <a:pt x="10737" y="607"/>
                  </a:cubicBezTo>
                  <a:lnTo>
                    <a:pt x="10832" y="670"/>
                  </a:lnTo>
                  <a:cubicBezTo>
                    <a:pt x="10135" y="987"/>
                    <a:pt x="10230" y="733"/>
                    <a:pt x="9438" y="1018"/>
                  </a:cubicBezTo>
                  <a:lnTo>
                    <a:pt x="9470" y="987"/>
                  </a:lnTo>
                  <a:lnTo>
                    <a:pt x="9470" y="987"/>
                  </a:lnTo>
                  <a:cubicBezTo>
                    <a:pt x="9343" y="1113"/>
                    <a:pt x="9153" y="1240"/>
                    <a:pt x="8931" y="1303"/>
                  </a:cubicBezTo>
                  <a:cubicBezTo>
                    <a:pt x="9090" y="1145"/>
                    <a:pt x="8488" y="1272"/>
                    <a:pt x="8710" y="1050"/>
                  </a:cubicBezTo>
                  <a:lnTo>
                    <a:pt x="8710" y="1050"/>
                  </a:lnTo>
                  <a:cubicBezTo>
                    <a:pt x="7981" y="1493"/>
                    <a:pt x="8361" y="1303"/>
                    <a:pt x="8013" y="1842"/>
                  </a:cubicBezTo>
                  <a:lnTo>
                    <a:pt x="7823" y="1747"/>
                  </a:lnTo>
                  <a:cubicBezTo>
                    <a:pt x="7728" y="1937"/>
                    <a:pt x="7760" y="2000"/>
                    <a:pt x="7411" y="2222"/>
                  </a:cubicBezTo>
                  <a:cubicBezTo>
                    <a:pt x="7633" y="1968"/>
                    <a:pt x="7063" y="2127"/>
                    <a:pt x="7316" y="1842"/>
                  </a:cubicBezTo>
                  <a:cubicBezTo>
                    <a:pt x="7095" y="1842"/>
                    <a:pt x="6905" y="1937"/>
                    <a:pt x="6778" y="2032"/>
                  </a:cubicBezTo>
                  <a:cubicBezTo>
                    <a:pt x="6620" y="2095"/>
                    <a:pt x="6525" y="2222"/>
                    <a:pt x="6398" y="2317"/>
                  </a:cubicBezTo>
                  <a:cubicBezTo>
                    <a:pt x="6241" y="2473"/>
                    <a:pt x="6107" y="2586"/>
                    <a:pt x="5905" y="2586"/>
                  </a:cubicBezTo>
                  <a:cubicBezTo>
                    <a:pt x="5861" y="2586"/>
                    <a:pt x="5815" y="2581"/>
                    <a:pt x="5764" y="2570"/>
                  </a:cubicBezTo>
                  <a:lnTo>
                    <a:pt x="5764" y="2570"/>
                  </a:lnTo>
                  <a:cubicBezTo>
                    <a:pt x="5748" y="2718"/>
                    <a:pt x="5791" y="2772"/>
                    <a:pt x="5859" y="2772"/>
                  </a:cubicBezTo>
                  <a:cubicBezTo>
                    <a:pt x="5922" y="2772"/>
                    <a:pt x="6005" y="2726"/>
                    <a:pt x="6081" y="2665"/>
                  </a:cubicBezTo>
                  <a:cubicBezTo>
                    <a:pt x="6224" y="2594"/>
                    <a:pt x="6366" y="2505"/>
                    <a:pt x="6402" y="2505"/>
                  </a:cubicBezTo>
                  <a:cubicBezTo>
                    <a:pt x="6414" y="2505"/>
                    <a:pt x="6414" y="2515"/>
                    <a:pt x="6398" y="2538"/>
                  </a:cubicBezTo>
                  <a:cubicBezTo>
                    <a:pt x="6620" y="2570"/>
                    <a:pt x="6271" y="2950"/>
                    <a:pt x="6049" y="3077"/>
                  </a:cubicBezTo>
                  <a:cubicBezTo>
                    <a:pt x="5986" y="3124"/>
                    <a:pt x="5915" y="3140"/>
                    <a:pt x="5832" y="3140"/>
                  </a:cubicBezTo>
                  <a:cubicBezTo>
                    <a:pt x="5749" y="3140"/>
                    <a:pt x="5654" y="3124"/>
                    <a:pt x="5543" y="3108"/>
                  </a:cubicBezTo>
                  <a:cubicBezTo>
                    <a:pt x="5416" y="3108"/>
                    <a:pt x="5321" y="3108"/>
                    <a:pt x="5194" y="3140"/>
                  </a:cubicBezTo>
                  <a:cubicBezTo>
                    <a:pt x="5054" y="3168"/>
                    <a:pt x="4938" y="3221"/>
                    <a:pt x="4825" y="3321"/>
                  </a:cubicBezTo>
                  <a:lnTo>
                    <a:pt x="4825" y="3321"/>
                  </a:lnTo>
                  <a:cubicBezTo>
                    <a:pt x="4836" y="3299"/>
                    <a:pt x="4840" y="3273"/>
                    <a:pt x="4878" y="3235"/>
                  </a:cubicBezTo>
                  <a:lnTo>
                    <a:pt x="4878" y="3235"/>
                  </a:lnTo>
                  <a:cubicBezTo>
                    <a:pt x="4593" y="3330"/>
                    <a:pt x="4593" y="3710"/>
                    <a:pt x="4213" y="3805"/>
                  </a:cubicBezTo>
                  <a:cubicBezTo>
                    <a:pt x="4244" y="4122"/>
                    <a:pt x="3864" y="4058"/>
                    <a:pt x="4086" y="4343"/>
                  </a:cubicBezTo>
                  <a:cubicBezTo>
                    <a:pt x="4213" y="4185"/>
                    <a:pt x="4371" y="4027"/>
                    <a:pt x="4498" y="3868"/>
                  </a:cubicBezTo>
                  <a:lnTo>
                    <a:pt x="4498" y="3868"/>
                  </a:lnTo>
                  <a:cubicBezTo>
                    <a:pt x="4403" y="3995"/>
                    <a:pt x="4339" y="4217"/>
                    <a:pt x="4276" y="4407"/>
                  </a:cubicBezTo>
                  <a:cubicBezTo>
                    <a:pt x="4181" y="4628"/>
                    <a:pt x="4054" y="4818"/>
                    <a:pt x="3801" y="4977"/>
                  </a:cubicBezTo>
                  <a:cubicBezTo>
                    <a:pt x="3769" y="4913"/>
                    <a:pt x="3833" y="4723"/>
                    <a:pt x="3864" y="4597"/>
                  </a:cubicBezTo>
                  <a:lnTo>
                    <a:pt x="3864" y="4597"/>
                  </a:lnTo>
                  <a:cubicBezTo>
                    <a:pt x="3674" y="4660"/>
                    <a:pt x="3706" y="4882"/>
                    <a:pt x="3484" y="4945"/>
                  </a:cubicBezTo>
                  <a:cubicBezTo>
                    <a:pt x="3389" y="4818"/>
                    <a:pt x="3516" y="4660"/>
                    <a:pt x="3674" y="4470"/>
                  </a:cubicBezTo>
                  <a:cubicBezTo>
                    <a:pt x="3833" y="4280"/>
                    <a:pt x="4023" y="4090"/>
                    <a:pt x="4086" y="3868"/>
                  </a:cubicBezTo>
                  <a:cubicBezTo>
                    <a:pt x="3866" y="3868"/>
                    <a:pt x="3778" y="4284"/>
                    <a:pt x="3677" y="4284"/>
                  </a:cubicBezTo>
                  <a:cubicBezTo>
                    <a:pt x="3647" y="4284"/>
                    <a:pt x="3615" y="4247"/>
                    <a:pt x="3579" y="4153"/>
                  </a:cubicBezTo>
                  <a:lnTo>
                    <a:pt x="3579" y="4153"/>
                  </a:lnTo>
                  <a:cubicBezTo>
                    <a:pt x="3674" y="4438"/>
                    <a:pt x="3548" y="4565"/>
                    <a:pt x="3389" y="4692"/>
                  </a:cubicBezTo>
                  <a:cubicBezTo>
                    <a:pt x="3231" y="4818"/>
                    <a:pt x="3041" y="4945"/>
                    <a:pt x="3041" y="5262"/>
                  </a:cubicBezTo>
                  <a:lnTo>
                    <a:pt x="2883" y="5104"/>
                  </a:lnTo>
                  <a:cubicBezTo>
                    <a:pt x="2851" y="5167"/>
                    <a:pt x="2851" y="5357"/>
                    <a:pt x="2756" y="5452"/>
                  </a:cubicBezTo>
                  <a:lnTo>
                    <a:pt x="2693" y="5104"/>
                  </a:lnTo>
                  <a:cubicBezTo>
                    <a:pt x="2661" y="5325"/>
                    <a:pt x="2503" y="5452"/>
                    <a:pt x="2344" y="5547"/>
                  </a:cubicBezTo>
                  <a:cubicBezTo>
                    <a:pt x="2186" y="5674"/>
                    <a:pt x="1996" y="5800"/>
                    <a:pt x="1964" y="5990"/>
                  </a:cubicBezTo>
                  <a:cubicBezTo>
                    <a:pt x="2120" y="5746"/>
                    <a:pt x="2201" y="5673"/>
                    <a:pt x="2255" y="5673"/>
                  </a:cubicBezTo>
                  <a:cubicBezTo>
                    <a:pt x="2335" y="5673"/>
                    <a:pt x="2354" y="5834"/>
                    <a:pt x="2465" y="5834"/>
                  </a:cubicBezTo>
                  <a:cubicBezTo>
                    <a:pt x="2492" y="5834"/>
                    <a:pt x="2525" y="5825"/>
                    <a:pt x="2566" y="5800"/>
                  </a:cubicBezTo>
                  <a:lnTo>
                    <a:pt x="2566" y="5800"/>
                  </a:lnTo>
                  <a:cubicBezTo>
                    <a:pt x="2408" y="6275"/>
                    <a:pt x="2218" y="6307"/>
                    <a:pt x="1996" y="6339"/>
                  </a:cubicBezTo>
                  <a:cubicBezTo>
                    <a:pt x="1774" y="6402"/>
                    <a:pt x="1552" y="6465"/>
                    <a:pt x="1299" y="6972"/>
                  </a:cubicBezTo>
                  <a:cubicBezTo>
                    <a:pt x="1344" y="6882"/>
                    <a:pt x="1531" y="6698"/>
                    <a:pt x="1626" y="6698"/>
                  </a:cubicBezTo>
                  <a:cubicBezTo>
                    <a:pt x="1665" y="6698"/>
                    <a:pt x="1688" y="6730"/>
                    <a:pt x="1679" y="6814"/>
                  </a:cubicBezTo>
                  <a:cubicBezTo>
                    <a:pt x="1521" y="6972"/>
                    <a:pt x="1331" y="7162"/>
                    <a:pt x="1172" y="7257"/>
                  </a:cubicBezTo>
                  <a:cubicBezTo>
                    <a:pt x="1071" y="7504"/>
                    <a:pt x="1074" y="7572"/>
                    <a:pt x="1118" y="7572"/>
                  </a:cubicBezTo>
                  <a:cubicBezTo>
                    <a:pt x="1171" y="7572"/>
                    <a:pt x="1285" y="7473"/>
                    <a:pt x="1349" y="7473"/>
                  </a:cubicBezTo>
                  <a:cubicBezTo>
                    <a:pt x="1381" y="7473"/>
                    <a:pt x="1401" y="7498"/>
                    <a:pt x="1394" y="7574"/>
                  </a:cubicBezTo>
                  <a:cubicBezTo>
                    <a:pt x="1077" y="7700"/>
                    <a:pt x="1331" y="7954"/>
                    <a:pt x="1299" y="8270"/>
                  </a:cubicBezTo>
                  <a:lnTo>
                    <a:pt x="1109" y="8207"/>
                  </a:lnTo>
                  <a:cubicBezTo>
                    <a:pt x="887" y="8587"/>
                    <a:pt x="982" y="8682"/>
                    <a:pt x="1077" y="8745"/>
                  </a:cubicBezTo>
                  <a:cubicBezTo>
                    <a:pt x="1172" y="8809"/>
                    <a:pt x="1236" y="8872"/>
                    <a:pt x="1077" y="9220"/>
                  </a:cubicBezTo>
                  <a:cubicBezTo>
                    <a:pt x="1014" y="9094"/>
                    <a:pt x="919" y="8967"/>
                    <a:pt x="856" y="8809"/>
                  </a:cubicBezTo>
                  <a:lnTo>
                    <a:pt x="824" y="9220"/>
                  </a:lnTo>
                  <a:lnTo>
                    <a:pt x="634" y="9094"/>
                  </a:lnTo>
                  <a:lnTo>
                    <a:pt x="634" y="9094"/>
                  </a:lnTo>
                  <a:cubicBezTo>
                    <a:pt x="666" y="9315"/>
                    <a:pt x="666" y="9474"/>
                    <a:pt x="602" y="9600"/>
                  </a:cubicBezTo>
                  <a:cubicBezTo>
                    <a:pt x="602" y="9727"/>
                    <a:pt x="539" y="9886"/>
                    <a:pt x="476" y="10076"/>
                  </a:cubicBezTo>
                  <a:cubicBezTo>
                    <a:pt x="496" y="10067"/>
                    <a:pt x="517" y="10063"/>
                    <a:pt x="538" y="10063"/>
                  </a:cubicBezTo>
                  <a:cubicBezTo>
                    <a:pt x="679" y="10063"/>
                    <a:pt x="820" y="10247"/>
                    <a:pt x="792" y="10551"/>
                  </a:cubicBezTo>
                  <a:cubicBezTo>
                    <a:pt x="745" y="10626"/>
                    <a:pt x="709" y="10643"/>
                    <a:pt x="681" y="10643"/>
                  </a:cubicBezTo>
                  <a:cubicBezTo>
                    <a:pt x="660" y="10643"/>
                    <a:pt x="643" y="10633"/>
                    <a:pt x="630" y="10633"/>
                  </a:cubicBezTo>
                  <a:cubicBezTo>
                    <a:pt x="601" y="10633"/>
                    <a:pt x="586" y="10675"/>
                    <a:pt x="571" y="10931"/>
                  </a:cubicBezTo>
                  <a:cubicBezTo>
                    <a:pt x="444" y="10772"/>
                    <a:pt x="317" y="10614"/>
                    <a:pt x="539" y="10424"/>
                  </a:cubicBezTo>
                  <a:cubicBezTo>
                    <a:pt x="476" y="10392"/>
                    <a:pt x="412" y="10297"/>
                    <a:pt x="349" y="10266"/>
                  </a:cubicBezTo>
                  <a:cubicBezTo>
                    <a:pt x="180" y="10491"/>
                    <a:pt x="237" y="10867"/>
                    <a:pt x="229" y="11081"/>
                  </a:cubicBezTo>
                  <a:lnTo>
                    <a:pt x="229" y="11081"/>
                  </a:lnTo>
                  <a:cubicBezTo>
                    <a:pt x="240" y="11023"/>
                    <a:pt x="263" y="10977"/>
                    <a:pt x="286" y="10931"/>
                  </a:cubicBezTo>
                  <a:cubicBezTo>
                    <a:pt x="349" y="11216"/>
                    <a:pt x="444" y="11469"/>
                    <a:pt x="539" y="11722"/>
                  </a:cubicBezTo>
                  <a:cubicBezTo>
                    <a:pt x="506" y="11766"/>
                    <a:pt x="481" y="11783"/>
                    <a:pt x="459" y="11783"/>
                  </a:cubicBezTo>
                  <a:cubicBezTo>
                    <a:pt x="418" y="11783"/>
                    <a:pt x="391" y="11721"/>
                    <a:pt x="349" y="11659"/>
                  </a:cubicBezTo>
                  <a:lnTo>
                    <a:pt x="349" y="11659"/>
                  </a:lnTo>
                  <a:cubicBezTo>
                    <a:pt x="349" y="11817"/>
                    <a:pt x="444" y="11912"/>
                    <a:pt x="476" y="12134"/>
                  </a:cubicBezTo>
                  <a:cubicBezTo>
                    <a:pt x="317" y="12071"/>
                    <a:pt x="127" y="12102"/>
                    <a:pt x="64" y="11754"/>
                  </a:cubicBezTo>
                  <a:lnTo>
                    <a:pt x="64" y="11754"/>
                  </a:lnTo>
                  <a:cubicBezTo>
                    <a:pt x="96" y="12007"/>
                    <a:pt x="191" y="12261"/>
                    <a:pt x="254" y="12514"/>
                  </a:cubicBezTo>
                  <a:cubicBezTo>
                    <a:pt x="199" y="12569"/>
                    <a:pt x="120" y="12817"/>
                    <a:pt x="58" y="12817"/>
                  </a:cubicBezTo>
                  <a:cubicBezTo>
                    <a:pt x="49" y="12817"/>
                    <a:pt x="41" y="12811"/>
                    <a:pt x="32" y="12799"/>
                  </a:cubicBezTo>
                  <a:lnTo>
                    <a:pt x="32" y="12799"/>
                  </a:lnTo>
                  <a:cubicBezTo>
                    <a:pt x="1" y="13021"/>
                    <a:pt x="127" y="13274"/>
                    <a:pt x="222" y="13527"/>
                  </a:cubicBezTo>
                  <a:cubicBezTo>
                    <a:pt x="349" y="13781"/>
                    <a:pt x="476" y="14034"/>
                    <a:pt x="476" y="14319"/>
                  </a:cubicBezTo>
                  <a:cubicBezTo>
                    <a:pt x="507" y="14351"/>
                    <a:pt x="539" y="14382"/>
                    <a:pt x="602" y="14509"/>
                  </a:cubicBezTo>
                  <a:cubicBezTo>
                    <a:pt x="666" y="14731"/>
                    <a:pt x="666" y="14984"/>
                    <a:pt x="697" y="15238"/>
                  </a:cubicBezTo>
                  <a:cubicBezTo>
                    <a:pt x="761" y="15491"/>
                    <a:pt x="856" y="15744"/>
                    <a:pt x="1077" y="15966"/>
                  </a:cubicBezTo>
                  <a:lnTo>
                    <a:pt x="951" y="16378"/>
                  </a:lnTo>
                  <a:cubicBezTo>
                    <a:pt x="992" y="16454"/>
                    <a:pt x="1022" y="16482"/>
                    <a:pt x="1047" y="16482"/>
                  </a:cubicBezTo>
                  <a:cubicBezTo>
                    <a:pt x="1119" y="16482"/>
                    <a:pt x="1142" y="16234"/>
                    <a:pt x="1251" y="16234"/>
                  </a:cubicBezTo>
                  <a:cubicBezTo>
                    <a:pt x="1305" y="16234"/>
                    <a:pt x="1379" y="16294"/>
                    <a:pt x="1489" y="16473"/>
                  </a:cubicBezTo>
                  <a:cubicBezTo>
                    <a:pt x="1806" y="16948"/>
                    <a:pt x="1362" y="16758"/>
                    <a:pt x="1362" y="16979"/>
                  </a:cubicBezTo>
                  <a:cubicBezTo>
                    <a:pt x="1489" y="17074"/>
                    <a:pt x="1679" y="17169"/>
                    <a:pt x="1838" y="17328"/>
                  </a:cubicBezTo>
                  <a:cubicBezTo>
                    <a:pt x="1996" y="17486"/>
                    <a:pt x="2123" y="17708"/>
                    <a:pt x="2154" y="17961"/>
                  </a:cubicBezTo>
                  <a:cubicBezTo>
                    <a:pt x="2028" y="17834"/>
                    <a:pt x="1996" y="17708"/>
                    <a:pt x="1901" y="17581"/>
                  </a:cubicBezTo>
                  <a:lnTo>
                    <a:pt x="1901" y="17581"/>
                  </a:lnTo>
                  <a:lnTo>
                    <a:pt x="1964" y="17993"/>
                  </a:lnTo>
                  <a:cubicBezTo>
                    <a:pt x="1674" y="17806"/>
                    <a:pt x="1533" y="17605"/>
                    <a:pt x="1470" y="17605"/>
                  </a:cubicBezTo>
                  <a:cubicBezTo>
                    <a:pt x="1437" y="17605"/>
                    <a:pt x="1426" y="17661"/>
                    <a:pt x="1426" y="17803"/>
                  </a:cubicBezTo>
                  <a:cubicBezTo>
                    <a:pt x="1457" y="17791"/>
                    <a:pt x="1487" y="17786"/>
                    <a:pt x="1516" y="17786"/>
                  </a:cubicBezTo>
                  <a:cubicBezTo>
                    <a:pt x="1720" y="17786"/>
                    <a:pt x="1869" y="18060"/>
                    <a:pt x="2091" y="18309"/>
                  </a:cubicBezTo>
                  <a:cubicBezTo>
                    <a:pt x="2186" y="18468"/>
                    <a:pt x="2313" y="18626"/>
                    <a:pt x="2408" y="18721"/>
                  </a:cubicBezTo>
                  <a:cubicBezTo>
                    <a:pt x="2489" y="18782"/>
                    <a:pt x="2558" y="18817"/>
                    <a:pt x="2630" y="18817"/>
                  </a:cubicBezTo>
                  <a:cubicBezTo>
                    <a:pt x="2670" y="18817"/>
                    <a:pt x="2711" y="18807"/>
                    <a:pt x="2756" y="18784"/>
                  </a:cubicBezTo>
                  <a:lnTo>
                    <a:pt x="2819" y="19069"/>
                  </a:lnTo>
                  <a:cubicBezTo>
                    <a:pt x="2788" y="19006"/>
                    <a:pt x="2756" y="19006"/>
                    <a:pt x="2693" y="18943"/>
                  </a:cubicBezTo>
                  <a:lnTo>
                    <a:pt x="2693" y="18943"/>
                  </a:lnTo>
                  <a:cubicBezTo>
                    <a:pt x="2819" y="19481"/>
                    <a:pt x="3199" y="19006"/>
                    <a:pt x="3548" y="19513"/>
                  </a:cubicBezTo>
                  <a:cubicBezTo>
                    <a:pt x="3655" y="19674"/>
                    <a:pt x="3694" y="19812"/>
                    <a:pt x="3627" y="19812"/>
                  </a:cubicBezTo>
                  <a:cubicBezTo>
                    <a:pt x="3614" y="19812"/>
                    <a:pt x="3599" y="19808"/>
                    <a:pt x="3579" y="19798"/>
                  </a:cubicBezTo>
                  <a:lnTo>
                    <a:pt x="3579" y="19798"/>
                  </a:lnTo>
                  <a:cubicBezTo>
                    <a:pt x="3706" y="19893"/>
                    <a:pt x="3833" y="19988"/>
                    <a:pt x="3991" y="20051"/>
                  </a:cubicBezTo>
                  <a:cubicBezTo>
                    <a:pt x="4044" y="20122"/>
                    <a:pt x="4038" y="20164"/>
                    <a:pt x="4005" y="20164"/>
                  </a:cubicBezTo>
                  <a:cubicBezTo>
                    <a:pt x="3993" y="20164"/>
                    <a:pt x="3979" y="20158"/>
                    <a:pt x="3962" y="20148"/>
                  </a:cubicBezTo>
                  <a:lnTo>
                    <a:pt x="3962" y="20148"/>
                  </a:lnTo>
                  <a:cubicBezTo>
                    <a:pt x="4130" y="20310"/>
                    <a:pt x="4298" y="20450"/>
                    <a:pt x="4466" y="20590"/>
                  </a:cubicBezTo>
                  <a:lnTo>
                    <a:pt x="4434" y="20590"/>
                  </a:lnTo>
                  <a:cubicBezTo>
                    <a:pt x="4561" y="20590"/>
                    <a:pt x="4814" y="20685"/>
                    <a:pt x="4941" y="20716"/>
                  </a:cubicBezTo>
                  <a:cubicBezTo>
                    <a:pt x="4972" y="20767"/>
                    <a:pt x="4969" y="20782"/>
                    <a:pt x="4952" y="20782"/>
                  </a:cubicBezTo>
                  <a:cubicBezTo>
                    <a:pt x="4928" y="20782"/>
                    <a:pt x="4874" y="20752"/>
                    <a:pt x="4841" y="20752"/>
                  </a:cubicBezTo>
                  <a:cubicBezTo>
                    <a:pt x="4825" y="20752"/>
                    <a:pt x="4814" y="20759"/>
                    <a:pt x="4814" y="20780"/>
                  </a:cubicBezTo>
                  <a:cubicBezTo>
                    <a:pt x="4941" y="20843"/>
                    <a:pt x="5068" y="20875"/>
                    <a:pt x="5194" y="20938"/>
                  </a:cubicBezTo>
                  <a:cubicBezTo>
                    <a:pt x="5217" y="21004"/>
                    <a:pt x="5189" y="21032"/>
                    <a:pt x="5135" y="21032"/>
                  </a:cubicBezTo>
                  <a:cubicBezTo>
                    <a:pt x="5034" y="21032"/>
                    <a:pt x="4843" y="20935"/>
                    <a:pt x="4719" y="20811"/>
                  </a:cubicBezTo>
                  <a:lnTo>
                    <a:pt x="4719" y="20811"/>
                  </a:lnTo>
                  <a:cubicBezTo>
                    <a:pt x="4719" y="21128"/>
                    <a:pt x="4814" y="21128"/>
                    <a:pt x="4941" y="21191"/>
                  </a:cubicBezTo>
                  <a:cubicBezTo>
                    <a:pt x="5070" y="21217"/>
                    <a:pt x="5199" y="21285"/>
                    <a:pt x="5397" y="21481"/>
                  </a:cubicBezTo>
                  <a:lnTo>
                    <a:pt x="5397" y="21481"/>
                  </a:lnTo>
                  <a:cubicBezTo>
                    <a:pt x="5389" y="21469"/>
                    <a:pt x="5384" y="21457"/>
                    <a:pt x="5384" y="21445"/>
                  </a:cubicBezTo>
                  <a:cubicBezTo>
                    <a:pt x="5437" y="21422"/>
                    <a:pt x="5478" y="21412"/>
                    <a:pt x="5510" y="21412"/>
                  </a:cubicBezTo>
                  <a:cubicBezTo>
                    <a:pt x="5610" y="21412"/>
                    <a:pt x="5635" y="21507"/>
                    <a:pt x="5722" y="21621"/>
                  </a:cubicBezTo>
                  <a:lnTo>
                    <a:pt x="5722" y="21621"/>
                  </a:lnTo>
                  <a:cubicBezTo>
                    <a:pt x="5698" y="21615"/>
                    <a:pt x="5677" y="21612"/>
                    <a:pt x="5659" y="21611"/>
                  </a:cubicBezTo>
                  <a:lnTo>
                    <a:pt x="5659" y="21611"/>
                  </a:lnTo>
                  <a:cubicBezTo>
                    <a:pt x="5688" y="21620"/>
                    <a:pt x="5713" y="21628"/>
                    <a:pt x="5733" y="21635"/>
                  </a:cubicBezTo>
                  <a:cubicBezTo>
                    <a:pt x="5729" y="21630"/>
                    <a:pt x="5726" y="21626"/>
                    <a:pt x="5722" y="21621"/>
                  </a:cubicBezTo>
                  <a:lnTo>
                    <a:pt x="5722" y="21621"/>
                  </a:lnTo>
                  <a:cubicBezTo>
                    <a:pt x="5735" y="21625"/>
                    <a:pt x="5749" y="21629"/>
                    <a:pt x="5764" y="21635"/>
                  </a:cubicBezTo>
                  <a:cubicBezTo>
                    <a:pt x="5828" y="21730"/>
                    <a:pt x="5954" y="21856"/>
                    <a:pt x="6208" y="21888"/>
                  </a:cubicBezTo>
                  <a:cubicBezTo>
                    <a:pt x="6113" y="22015"/>
                    <a:pt x="6335" y="22110"/>
                    <a:pt x="6588" y="22268"/>
                  </a:cubicBezTo>
                  <a:lnTo>
                    <a:pt x="6461" y="22426"/>
                  </a:lnTo>
                  <a:cubicBezTo>
                    <a:pt x="6567" y="22458"/>
                    <a:pt x="6641" y="22469"/>
                    <a:pt x="6699" y="22469"/>
                  </a:cubicBezTo>
                  <a:cubicBezTo>
                    <a:pt x="6817" y="22469"/>
                    <a:pt x="6873" y="22426"/>
                    <a:pt x="7000" y="22426"/>
                  </a:cubicBezTo>
                  <a:cubicBezTo>
                    <a:pt x="7285" y="22616"/>
                    <a:pt x="7285" y="22775"/>
                    <a:pt x="7316" y="22901"/>
                  </a:cubicBezTo>
                  <a:cubicBezTo>
                    <a:pt x="7408" y="22947"/>
                    <a:pt x="7458" y="22965"/>
                    <a:pt x="7483" y="22965"/>
                  </a:cubicBezTo>
                  <a:cubicBezTo>
                    <a:pt x="7569" y="22965"/>
                    <a:pt x="7336" y="22743"/>
                    <a:pt x="7474" y="22743"/>
                  </a:cubicBezTo>
                  <a:cubicBezTo>
                    <a:pt x="7513" y="22743"/>
                    <a:pt x="7582" y="22761"/>
                    <a:pt x="7696" y="22806"/>
                  </a:cubicBezTo>
                  <a:cubicBezTo>
                    <a:pt x="8076" y="23060"/>
                    <a:pt x="8393" y="23123"/>
                    <a:pt x="8963" y="23218"/>
                  </a:cubicBezTo>
                  <a:cubicBezTo>
                    <a:pt x="9248" y="23376"/>
                    <a:pt x="8868" y="23281"/>
                    <a:pt x="8963" y="23376"/>
                  </a:cubicBezTo>
                  <a:lnTo>
                    <a:pt x="9280" y="23345"/>
                  </a:lnTo>
                  <a:cubicBezTo>
                    <a:pt x="9343" y="23345"/>
                    <a:pt x="9311" y="23376"/>
                    <a:pt x="9280" y="23408"/>
                  </a:cubicBezTo>
                  <a:cubicBezTo>
                    <a:pt x="9303" y="23411"/>
                    <a:pt x="9323" y="23412"/>
                    <a:pt x="9340" y="23412"/>
                  </a:cubicBezTo>
                  <a:cubicBezTo>
                    <a:pt x="9472" y="23412"/>
                    <a:pt x="9415" y="23330"/>
                    <a:pt x="9574" y="23330"/>
                  </a:cubicBezTo>
                  <a:cubicBezTo>
                    <a:pt x="9611" y="23330"/>
                    <a:pt x="9659" y="23334"/>
                    <a:pt x="9723" y="23345"/>
                  </a:cubicBezTo>
                  <a:cubicBezTo>
                    <a:pt x="9737" y="23331"/>
                    <a:pt x="9757" y="23325"/>
                    <a:pt x="9782" y="23325"/>
                  </a:cubicBezTo>
                  <a:cubicBezTo>
                    <a:pt x="9870" y="23325"/>
                    <a:pt x="10018" y="23404"/>
                    <a:pt x="10166" y="23503"/>
                  </a:cubicBezTo>
                  <a:cubicBezTo>
                    <a:pt x="10350" y="23608"/>
                    <a:pt x="10556" y="23670"/>
                    <a:pt x="10765" y="23670"/>
                  </a:cubicBezTo>
                  <a:cubicBezTo>
                    <a:pt x="10808" y="23670"/>
                    <a:pt x="10851" y="23667"/>
                    <a:pt x="10895" y="23661"/>
                  </a:cubicBezTo>
                  <a:lnTo>
                    <a:pt x="10895" y="23661"/>
                  </a:lnTo>
                  <a:cubicBezTo>
                    <a:pt x="10990" y="23725"/>
                    <a:pt x="10832" y="23725"/>
                    <a:pt x="10863" y="23788"/>
                  </a:cubicBezTo>
                  <a:cubicBezTo>
                    <a:pt x="11497" y="23788"/>
                    <a:pt x="11402" y="23788"/>
                    <a:pt x="11940" y="23725"/>
                  </a:cubicBezTo>
                  <a:lnTo>
                    <a:pt x="12352" y="23851"/>
                  </a:lnTo>
                  <a:cubicBezTo>
                    <a:pt x="12035" y="23725"/>
                    <a:pt x="12447" y="23693"/>
                    <a:pt x="12827" y="23661"/>
                  </a:cubicBezTo>
                  <a:cubicBezTo>
                    <a:pt x="12700" y="23598"/>
                    <a:pt x="12637" y="23566"/>
                    <a:pt x="12573" y="23535"/>
                  </a:cubicBezTo>
                  <a:lnTo>
                    <a:pt x="13143" y="23535"/>
                  </a:lnTo>
                  <a:cubicBezTo>
                    <a:pt x="13207" y="23566"/>
                    <a:pt x="13143" y="23598"/>
                    <a:pt x="13048" y="23630"/>
                  </a:cubicBezTo>
                  <a:lnTo>
                    <a:pt x="13143" y="23630"/>
                  </a:lnTo>
                  <a:cubicBezTo>
                    <a:pt x="13333" y="23693"/>
                    <a:pt x="13238" y="23725"/>
                    <a:pt x="13080" y="23788"/>
                  </a:cubicBezTo>
                  <a:cubicBezTo>
                    <a:pt x="13017" y="23756"/>
                    <a:pt x="12953" y="23725"/>
                    <a:pt x="12890" y="23693"/>
                  </a:cubicBezTo>
                  <a:cubicBezTo>
                    <a:pt x="12732" y="23725"/>
                    <a:pt x="12605" y="23788"/>
                    <a:pt x="12605" y="23851"/>
                  </a:cubicBezTo>
                  <a:lnTo>
                    <a:pt x="12795" y="23851"/>
                  </a:lnTo>
                  <a:cubicBezTo>
                    <a:pt x="12763" y="23883"/>
                    <a:pt x="12732" y="23883"/>
                    <a:pt x="12763" y="23883"/>
                  </a:cubicBezTo>
                  <a:cubicBezTo>
                    <a:pt x="12763" y="23894"/>
                    <a:pt x="12770" y="23897"/>
                    <a:pt x="12783" y="23897"/>
                  </a:cubicBezTo>
                  <a:cubicBezTo>
                    <a:pt x="12809" y="23897"/>
                    <a:pt x="12858" y="23883"/>
                    <a:pt x="12922" y="23883"/>
                  </a:cubicBezTo>
                  <a:lnTo>
                    <a:pt x="13048" y="24010"/>
                  </a:lnTo>
                  <a:lnTo>
                    <a:pt x="13080" y="23946"/>
                  </a:lnTo>
                  <a:cubicBezTo>
                    <a:pt x="13333" y="24010"/>
                    <a:pt x="13555" y="24041"/>
                    <a:pt x="13808" y="24105"/>
                  </a:cubicBezTo>
                  <a:cubicBezTo>
                    <a:pt x="14347" y="24010"/>
                    <a:pt x="14822" y="23883"/>
                    <a:pt x="15645" y="23883"/>
                  </a:cubicBezTo>
                  <a:cubicBezTo>
                    <a:pt x="15455" y="23946"/>
                    <a:pt x="15614" y="23978"/>
                    <a:pt x="15582" y="24073"/>
                  </a:cubicBezTo>
                  <a:cubicBezTo>
                    <a:pt x="15519" y="24046"/>
                    <a:pt x="15441" y="24037"/>
                    <a:pt x="15352" y="24037"/>
                  </a:cubicBezTo>
                  <a:cubicBezTo>
                    <a:pt x="15162" y="24037"/>
                    <a:pt x="14919" y="24078"/>
                    <a:pt x="14658" y="24078"/>
                  </a:cubicBezTo>
                  <a:cubicBezTo>
                    <a:pt x="14647" y="24078"/>
                    <a:pt x="14635" y="24078"/>
                    <a:pt x="14624" y="24078"/>
                  </a:cubicBezTo>
                  <a:lnTo>
                    <a:pt x="14624" y="24078"/>
                  </a:lnTo>
                  <a:cubicBezTo>
                    <a:pt x="14710" y="24088"/>
                    <a:pt x="14680" y="24112"/>
                    <a:pt x="14632" y="24137"/>
                  </a:cubicBezTo>
                  <a:lnTo>
                    <a:pt x="15392" y="24073"/>
                  </a:lnTo>
                  <a:cubicBezTo>
                    <a:pt x="15392" y="24137"/>
                    <a:pt x="15550" y="24137"/>
                    <a:pt x="15772" y="24168"/>
                  </a:cubicBezTo>
                  <a:cubicBezTo>
                    <a:pt x="15614" y="24010"/>
                    <a:pt x="16342" y="24073"/>
                    <a:pt x="16659" y="24010"/>
                  </a:cubicBezTo>
                  <a:lnTo>
                    <a:pt x="16659" y="24010"/>
                  </a:lnTo>
                  <a:cubicBezTo>
                    <a:pt x="16690" y="24073"/>
                    <a:pt x="16595" y="24105"/>
                    <a:pt x="16215" y="24105"/>
                  </a:cubicBezTo>
                  <a:cubicBezTo>
                    <a:pt x="16287" y="24120"/>
                    <a:pt x="16350" y="24126"/>
                    <a:pt x="16407" y="24126"/>
                  </a:cubicBezTo>
                  <a:cubicBezTo>
                    <a:pt x="16666" y="24126"/>
                    <a:pt x="16810" y="24000"/>
                    <a:pt x="17067" y="24000"/>
                  </a:cubicBezTo>
                  <a:cubicBezTo>
                    <a:pt x="17107" y="24000"/>
                    <a:pt x="17150" y="24003"/>
                    <a:pt x="17197" y="24010"/>
                  </a:cubicBezTo>
                  <a:cubicBezTo>
                    <a:pt x="17102" y="24010"/>
                    <a:pt x="17039" y="24010"/>
                    <a:pt x="17007" y="24041"/>
                  </a:cubicBezTo>
                  <a:cubicBezTo>
                    <a:pt x="17118" y="24026"/>
                    <a:pt x="17308" y="24018"/>
                    <a:pt x="17454" y="24018"/>
                  </a:cubicBezTo>
                  <a:cubicBezTo>
                    <a:pt x="17598" y="24018"/>
                    <a:pt x="17700" y="24025"/>
                    <a:pt x="17644" y="24041"/>
                  </a:cubicBezTo>
                  <a:lnTo>
                    <a:pt x="17644" y="24041"/>
                  </a:lnTo>
                  <a:cubicBezTo>
                    <a:pt x="18301" y="24029"/>
                    <a:pt x="19449" y="23910"/>
                    <a:pt x="19509" y="23820"/>
                  </a:cubicBezTo>
                  <a:lnTo>
                    <a:pt x="19509" y="23820"/>
                  </a:lnTo>
                  <a:cubicBezTo>
                    <a:pt x="19509" y="23820"/>
                    <a:pt x="19445" y="23947"/>
                    <a:pt x="19414" y="23978"/>
                  </a:cubicBezTo>
                  <a:cubicBezTo>
                    <a:pt x="19762" y="23820"/>
                    <a:pt x="20111" y="23661"/>
                    <a:pt x="20459" y="23471"/>
                  </a:cubicBezTo>
                  <a:lnTo>
                    <a:pt x="20459" y="23471"/>
                  </a:lnTo>
                  <a:cubicBezTo>
                    <a:pt x="20396" y="23566"/>
                    <a:pt x="20807" y="23756"/>
                    <a:pt x="20301" y="23883"/>
                  </a:cubicBezTo>
                  <a:cubicBezTo>
                    <a:pt x="20427" y="23883"/>
                    <a:pt x="20617" y="23851"/>
                    <a:pt x="20934" y="23788"/>
                  </a:cubicBezTo>
                  <a:cubicBezTo>
                    <a:pt x="20839" y="23788"/>
                    <a:pt x="20649" y="23693"/>
                    <a:pt x="20807" y="23661"/>
                  </a:cubicBezTo>
                  <a:lnTo>
                    <a:pt x="20807" y="23661"/>
                  </a:lnTo>
                  <a:cubicBezTo>
                    <a:pt x="20997" y="23677"/>
                    <a:pt x="21061" y="23677"/>
                    <a:pt x="21136" y="23677"/>
                  </a:cubicBezTo>
                  <a:cubicBezTo>
                    <a:pt x="21209" y="23677"/>
                    <a:pt x="21293" y="23677"/>
                    <a:pt x="21514" y="23692"/>
                  </a:cubicBezTo>
                  <a:lnTo>
                    <a:pt x="21514" y="23692"/>
                  </a:lnTo>
                  <a:cubicBezTo>
                    <a:pt x="21394" y="23674"/>
                    <a:pt x="21547" y="23502"/>
                    <a:pt x="21757" y="23471"/>
                  </a:cubicBezTo>
                  <a:lnTo>
                    <a:pt x="21757" y="23471"/>
                  </a:lnTo>
                  <a:cubicBezTo>
                    <a:pt x="21728" y="23500"/>
                    <a:pt x="21805" y="23608"/>
                    <a:pt x="21747" y="23651"/>
                  </a:cubicBezTo>
                  <a:lnTo>
                    <a:pt x="21747" y="23651"/>
                  </a:lnTo>
                  <a:cubicBezTo>
                    <a:pt x="21918" y="23565"/>
                    <a:pt x="22090" y="23479"/>
                    <a:pt x="22261" y="23394"/>
                  </a:cubicBezTo>
                  <a:lnTo>
                    <a:pt x="22261" y="23394"/>
                  </a:lnTo>
                  <a:cubicBezTo>
                    <a:pt x="22165" y="23456"/>
                    <a:pt x="22307" y="23535"/>
                    <a:pt x="22422" y="23535"/>
                  </a:cubicBezTo>
                  <a:cubicBezTo>
                    <a:pt x="22365" y="23535"/>
                    <a:pt x="22825" y="23457"/>
                    <a:pt x="23031" y="23395"/>
                  </a:cubicBezTo>
                  <a:lnTo>
                    <a:pt x="23031" y="23395"/>
                  </a:lnTo>
                  <a:cubicBezTo>
                    <a:pt x="22974" y="23408"/>
                    <a:pt x="22904" y="23408"/>
                    <a:pt x="22834" y="23408"/>
                  </a:cubicBezTo>
                  <a:cubicBezTo>
                    <a:pt x="23499" y="23281"/>
                    <a:pt x="23436" y="22996"/>
                    <a:pt x="24069" y="22806"/>
                  </a:cubicBezTo>
                  <a:lnTo>
                    <a:pt x="24069" y="22806"/>
                  </a:lnTo>
                  <a:cubicBezTo>
                    <a:pt x="24016" y="22860"/>
                    <a:pt x="23962" y="23049"/>
                    <a:pt x="24157" y="23049"/>
                  </a:cubicBezTo>
                  <a:cubicBezTo>
                    <a:pt x="24193" y="23049"/>
                    <a:pt x="24237" y="23043"/>
                    <a:pt x="24291" y="23028"/>
                  </a:cubicBezTo>
                  <a:cubicBezTo>
                    <a:pt x="24418" y="22901"/>
                    <a:pt x="24766" y="22331"/>
                    <a:pt x="25241" y="21983"/>
                  </a:cubicBezTo>
                  <a:lnTo>
                    <a:pt x="25368" y="22015"/>
                  </a:lnTo>
                  <a:cubicBezTo>
                    <a:pt x="25494" y="21920"/>
                    <a:pt x="25621" y="21825"/>
                    <a:pt x="25748" y="21730"/>
                  </a:cubicBezTo>
                  <a:lnTo>
                    <a:pt x="25748" y="21730"/>
                  </a:lnTo>
                  <a:cubicBezTo>
                    <a:pt x="25589" y="22078"/>
                    <a:pt x="25019" y="22711"/>
                    <a:pt x="24608" y="22965"/>
                  </a:cubicBezTo>
                  <a:cubicBezTo>
                    <a:pt x="24653" y="22960"/>
                    <a:pt x="24687" y="22958"/>
                    <a:pt x="24712" y="22958"/>
                  </a:cubicBezTo>
                  <a:cubicBezTo>
                    <a:pt x="24777" y="22958"/>
                    <a:pt x="24791" y="22970"/>
                    <a:pt x="24825" y="22970"/>
                  </a:cubicBezTo>
                  <a:cubicBezTo>
                    <a:pt x="24860" y="22970"/>
                    <a:pt x="24918" y="22956"/>
                    <a:pt x="25083" y="22901"/>
                  </a:cubicBezTo>
                  <a:cubicBezTo>
                    <a:pt x="25217" y="22901"/>
                    <a:pt x="25008" y="23016"/>
                    <a:pt x="24864" y="23070"/>
                  </a:cubicBezTo>
                  <a:lnTo>
                    <a:pt x="24864" y="23070"/>
                  </a:lnTo>
                  <a:cubicBezTo>
                    <a:pt x="25131" y="22986"/>
                    <a:pt x="25421" y="22926"/>
                    <a:pt x="25684" y="22838"/>
                  </a:cubicBezTo>
                  <a:cubicBezTo>
                    <a:pt x="25621" y="22775"/>
                    <a:pt x="25779" y="22680"/>
                    <a:pt x="25938" y="22585"/>
                  </a:cubicBezTo>
                  <a:cubicBezTo>
                    <a:pt x="26064" y="22490"/>
                    <a:pt x="26223" y="22395"/>
                    <a:pt x="26191" y="22363"/>
                  </a:cubicBezTo>
                  <a:lnTo>
                    <a:pt x="26191" y="22363"/>
                  </a:lnTo>
                  <a:cubicBezTo>
                    <a:pt x="25906" y="22521"/>
                    <a:pt x="25621" y="22680"/>
                    <a:pt x="25336" y="22838"/>
                  </a:cubicBezTo>
                  <a:cubicBezTo>
                    <a:pt x="25241" y="22743"/>
                    <a:pt x="25716" y="22268"/>
                    <a:pt x="26286" y="22046"/>
                  </a:cubicBezTo>
                  <a:cubicBezTo>
                    <a:pt x="26294" y="22045"/>
                    <a:pt x="26300" y="22044"/>
                    <a:pt x="26307" y="22044"/>
                  </a:cubicBezTo>
                  <a:cubicBezTo>
                    <a:pt x="26430" y="22044"/>
                    <a:pt x="26288" y="22333"/>
                    <a:pt x="26318" y="22363"/>
                  </a:cubicBezTo>
                  <a:cubicBezTo>
                    <a:pt x="26378" y="22303"/>
                    <a:pt x="26779" y="22044"/>
                    <a:pt x="26875" y="22044"/>
                  </a:cubicBezTo>
                  <a:cubicBezTo>
                    <a:pt x="26880" y="22044"/>
                    <a:pt x="26884" y="22045"/>
                    <a:pt x="26888" y="22046"/>
                  </a:cubicBezTo>
                  <a:lnTo>
                    <a:pt x="26698" y="22236"/>
                  </a:lnTo>
                  <a:cubicBezTo>
                    <a:pt x="26888" y="22173"/>
                    <a:pt x="26983" y="22078"/>
                    <a:pt x="27109" y="21983"/>
                  </a:cubicBezTo>
                  <a:cubicBezTo>
                    <a:pt x="27204" y="21856"/>
                    <a:pt x="27331" y="21761"/>
                    <a:pt x="27584" y="21730"/>
                  </a:cubicBezTo>
                  <a:cubicBezTo>
                    <a:pt x="27711" y="21666"/>
                    <a:pt x="28091" y="21698"/>
                    <a:pt x="28059" y="21571"/>
                  </a:cubicBezTo>
                  <a:cubicBezTo>
                    <a:pt x="27711" y="21540"/>
                    <a:pt x="27331" y="21033"/>
                    <a:pt x="27363" y="20811"/>
                  </a:cubicBezTo>
                  <a:cubicBezTo>
                    <a:pt x="27426" y="20780"/>
                    <a:pt x="28091" y="20526"/>
                    <a:pt x="28281" y="20526"/>
                  </a:cubicBezTo>
                  <a:cubicBezTo>
                    <a:pt x="28566" y="20526"/>
                    <a:pt x="28250" y="21065"/>
                    <a:pt x="28503" y="21065"/>
                  </a:cubicBezTo>
                  <a:cubicBezTo>
                    <a:pt x="28471" y="21033"/>
                    <a:pt x="28535" y="20875"/>
                    <a:pt x="28566" y="20843"/>
                  </a:cubicBezTo>
                  <a:cubicBezTo>
                    <a:pt x="28587" y="20834"/>
                    <a:pt x="28604" y="20831"/>
                    <a:pt x="28618" y="20831"/>
                  </a:cubicBezTo>
                  <a:cubicBezTo>
                    <a:pt x="28670" y="20831"/>
                    <a:pt x="28676" y="20881"/>
                    <a:pt x="28719" y="20881"/>
                  </a:cubicBezTo>
                  <a:cubicBezTo>
                    <a:pt x="28748" y="20881"/>
                    <a:pt x="28794" y="20858"/>
                    <a:pt x="28883" y="20780"/>
                  </a:cubicBezTo>
                  <a:cubicBezTo>
                    <a:pt x="28814" y="20642"/>
                    <a:pt x="29126" y="20472"/>
                    <a:pt x="29101" y="20472"/>
                  </a:cubicBezTo>
                  <a:cubicBezTo>
                    <a:pt x="29091" y="20472"/>
                    <a:pt x="29032" y="20497"/>
                    <a:pt x="28883" y="20558"/>
                  </a:cubicBezTo>
                  <a:cubicBezTo>
                    <a:pt x="29105" y="20273"/>
                    <a:pt x="29200" y="20368"/>
                    <a:pt x="29485" y="20083"/>
                  </a:cubicBezTo>
                  <a:cubicBezTo>
                    <a:pt x="29295" y="20051"/>
                    <a:pt x="29390" y="19513"/>
                    <a:pt x="29516" y="19228"/>
                  </a:cubicBezTo>
                  <a:cubicBezTo>
                    <a:pt x="29548" y="19259"/>
                    <a:pt x="29643" y="19259"/>
                    <a:pt x="29706" y="19259"/>
                  </a:cubicBezTo>
                  <a:cubicBezTo>
                    <a:pt x="29801" y="19133"/>
                    <a:pt x="29928" y="19038"/>
                    <a:pt x="30023" y="18943"/>
                  </a:cubicBezTo>
                  <a:cubicBezTo>
                    <a:pt x="30118" y="18848"/>
                    <a:pt x="30181" y="18753"/>
                    <a:pt x="30276" y="18658"/>
                  </a:cubicBezTo>
                  <a:cubicBezTo>
                    <a:pt x="30466" y="18468"/>
                    <a:pt x="30593" y="18278"/>
                    <a:pt x="30751" y="18024"/>
                  </a:cubicBezTo>
                  <a:cubicBezTo>
                    <a:pt x="30822" y="18001"/>
                    <a:pt x="30962" y="17873"/>
                    <a:pt x="31043" y="17873"/>
                  </a:cubicBezTo>
                  <a:cubicBezTo>
                    <a:pt x="31071" y="17873"/>
                    <a:pt x="31092" y="17888"/>
                    <a:pt x="31100" y="17929"/>
                  </a:cubicBezTo>
                  <a:cubicBezTo>
                    <a:pt x="31100" y="17834"/>
                    <a:pt x="31068" y="17708"/>
                    <a:pt x="31131" y="17549"/>
                  </a:cubicBezTo>
                  <a:cubicBezTo>
                    <a:pt x="31196" y="17506"/>
                    <a:pt x="31234" y="17489"/>
                    <a:pt x="31254" y="17489"/>
                  </a:cubicBezTo>
                  <a:cubicBezTo>
                    <a:pt x="31343" y="17489"/>
                    <a:pt x="31099" y="17820"/>
                    <a:pt x="31246" y="17820"/>
                  </a:cubicBezTo>
                  <a:cubicBezTo>
                    <a:pt x="31264" y="17820"/>
                    <a:pt x="31289" y="17814"/>
                    <a:pt x="31321" y="17803"/>
                  </a:cubicBezTo>
                  <a:cubicBezTo>
                    <a:pt x="31226" y="17708"/>
                    <a:pt x="31416" y="17264"/>
                    <a:pt x="31416" y="16979"/>
                  </a:cubicBezTo>
                  <a:cubicBezTo>
                    <a:pt x="31290" y="16979"/>
                    <a:pt x="31226" y="17106"/>
                    <a:pt x="31163" y="17296"/>
                  </a:cubicBezTo>
                  <a:cubicBezTo>
                    <a:pt x="31131" y="17454"/>
                    <a:pt x="31068" y="17676"/>
                    <a:pt x="31068" y="17803"/>
                  </a:cubicBezTo>
                  <a:cubicBezTo>
                    <a:pt x="30783" y="17676"/>
                    <a:pt x="30751" y="17106"/>
                    <a:pt x="30815" y="16504"/>
                  </a:cubicBezTo>
                  <a:cubicBezTo>
                    <a:pt x="30856" y="16299"/>
                    <a:pt x="30909" y="16248"/>
                    <a:pt x="30955" y="16248"/>
                  </a:cubicBezTo>
                  <a:cubicBezTo>
                    <a:pt x="31003" y="16248"/>
                    <a:pt x="31044" y="16300"/>
                    <a:pt x="31060" y="16300"/>
                  </a:cubicBezTo>
                  <a:cubicBezTo>
                    <a:pt x="31065" y="16300"/>
                    <a:pt x="31068" y="16295"/>
                    <a:pt x="31068" y="16283"/>
                  </a:cubicBezTo>
                  <a:cubicBezTo>
                    <a:pt x="31226" y="15839"/>
                    <a:pt x="31131" y="15618"/>
                    <a:pt x="31068" y="15428"/>
                  </a:cubicBezTo>
                  <a:cubicBezTo>
                    <a:pt x="30973" y="15238"/>
                    <a:pt x="30910" y="15079"/>
                    <a:pt x="31068" y="14731"/>
                  </a:cubicBezTo>
                  <a:cubicBezTo>
                    <a:pt x="31137" y="14651"/>
                    <a:pt x="31204" y="14625"/>
                    <a:pt x="31266" y="14625"/>
                  </a:cubicBezTo>
                  <a:cubicBezTo>
                    <a:pt x="31392" y="14625"/>
                    <a:pt x="31501" y="14733"/>
                    <a:pt x="31585" y="14733"/>
                  </a:cubicBezTo>
                  <a:cubicBezTo>
                    <a:pt x="31593" y="14733"/>
                    <a:pt x="31600" y="14733"/>
                    <a:pt x="31606" y="14731"/>
                  </a:cubicBezTo>
                  <a:lnTo>
                    <a:pt x="31606" y="14731"/>
                  </a:lnTo>
                  <a:cubicBezTo>
                    <a:pt x="31638" y="14921"/>
                    <a:pt x="31575" y="15079"/>
                    <a:pt x="31511" y="15206"/>
                  </a:cubicBezTo>
                  <a:cubicBezTo>
                    <a:pt x="31448" y="15333"/>
                    <a:pt x="31385" y="15459"/>
                    <a:pt x="31353" y="15586"/>
                  </a:cubicBezTo>
                  <a:cubicBezTo>
                    <a:pt x="31416" y="15491"/>
                    <a:pt x="31480" y="15364"/>
                    <a:pt x="31511" y="15269"/>
                  </a:cubicBezTo>
                  <a:lnTo>
                    <a:pt x="31511" y="15269"/>
                  </a:lnTo>
                  <a:cubicBezTo>
                    <a:pt x="31575" y="15396"/>
                    <a:pt x="31543" y="15681"/>
                    <a:pt x="31448" y="15808"/>
                  </a:cubicBezTo>
                  <a:cubicBezTo>
                    <a:pt x="31511" y="15776"/>
                    <a:pt x="31575" y="15649"/>
                    <a:pt x="31638" y="15491"/>
                  </a:cubicBezTo>
                  <a:cubicBezTo>
                    <a:pt x="31670" y="15301"/>
                    <a:pt x="31701" y="15079"/>
                    <a:pt x="31765" y="14858"/>
                  </a:cubicBezTo>
                  <a:cubicBezTo>
                    <a:pt x="31796" y="14414"/>
                    <a:pt x="31828" y="13876"/>
                    <a:pt x="31860" y="13496"/>
                  </a:cubicBezTo>
                  <a:cubicBezTo>
                    <a:pt x="31810" y="13396"/>
                    <a:pt x="31740" y="13236"/>
                    <a:pt x="31682" y="13236"/>
                  </a:cubicBezTo>
                  <a:cubicBezTo>
                    <a:pt x="31666" y="13236"/>
                    <a:pt x="31651" y="13247"/>
                    <a:pt x="31638" y="13274"/>
                  </a:cubicBezTo>
                  <a:lnTo>
                    <a:pt x="31670" y="13496"/>
                  </a:lnTo>
                  <a:cubicBezTo>
                    <a:pt x="31650" y="13530"/>
                    <a:pt x="31631" y="13544"/>
                    <a:pt x="31613" y="13544"/>
                  </a:cubicBezTo>
                  <a:cubicBezTo>
                    <a:pt x="31537" y="13544"/>
                    <a:pt x="31474" y="13294"/>
                    <a:pt x="31424" y="13294"/>
                  </a:cubicBezTo>
                  <a:cubicBezTo>
                    <a:pt x="31410" y="13294"/>
                    <a:pt x="31397" y="13315"/>
                    <a:pt x="31385" y="13369"/>
                  </a:cubicBezTo>
                  <a:cubicBezTo>
                    <a:pt x="31258" y="13084"/>
                    <a:pt x="31036" y="12799"/>
                    <a:pt x="31036" y="12356"/>
                  </a:cubicBezTo>
                  <a:lnTo>
                    <a:pt x="31241" y="12268"/>
                  </a:lnTo>
                  <a:lnTo>
                    <a:pt x="31241" y="12268"/>
                  </a:lnTo>
                  <a:cubicBezTo>
                    <a:pt x="31190" y="12313"/>
                    <a:pt x="31172" y="12555"/>
                    <a:pt x="31258" y="12641"/>
                  </a:cubicBezTo>
                  <a:cubicBezTo>
                    <a:pt x="31199" y="12582"/>
                    <a:pt x="31222" y="12414"/>
                    <a:pt x="31251" y="12264"/>
                  </a:cubicBezTo>
                  <a:lnTo>
                    <a:pt x="31251" y="12264"/>
                  </a:lnTo>
                  <a:lnTo>
                    <a:pt x="31258" y="12261"/>
                  </a:lnTo>
                  <a:cubicBezTo>
                    <a:pt x="31256" y="12261"/>
                    <a:pt x="31254" y="12261"/>
                    <a:pt x="31252" y="12262"/>
                  </a:cubicBezTo>
                  <a:lnTo>
                    <a:pt x="31252" y="12262"/>
                  </a:lnTo>
                  <a:cubicBezTo>
                    <a:pt x="31254" y="12251"/>
                    <a:pt x="31256" y="12240"/>
                    <a:pt x="31258" y="12229"/>
                  </a:cubicBezTo>
                  <a:cubicBezTo>
                    <a:pt x="31258" y="12039"/>
                    <a:pt x="31258" y="11881"/>
                    <a:pt x="31100" y="11817"/>
                  </a:cubicBezTo>
                  <a:lnTo>
                    <a:pt x="31005" y="12134"/>
                  </a:lnTo>
                  <a:cubicBezTo>
                    <a:pt x="30910" y="12007"/>
                    <a:pt x="30815" y="11881"/>
                    <a:pt x="30720" y="11722"/>
                  </a:cubicBezTo>
                  <a:cubicBezTo>
                    <a:pt x="30593" y="11564"/>
                    <a:pt x="30498" y="11406"/>
                    <a:pt x="30498" y="11247"/>
                  </a:cubicBezTo>
                  <a:lnTo>
                    <a:pt x="30498" y="11247"/>
                  </a:lnTo>
                  <a:cubicBezTo>
                    <a:pt x="30340" y="11469"/>
                    <a:pt x="30530" y="11311"/>
                    <a:pt x="30371" y="11627"/>
                  </a:cubicBezTo>
                  <a:cubicBezTo>
                    <a:pt x="30401" y="11590"/>
                    <a:pt x="30428" y="11574"/>
                    <a:pt x="30451" y="11574"/>
                  </a:cubicBezTo>
                  <a:cubicBezTo>
                    <a:pt x="30526" y="11574"/>
                    <a:pt x="30569" y="11743"/>
                    <a:pt x="30593" y="11912"/>
                  </a:cubicBezTo>
                  <a:cubicBezTo>
                    <a:pt x="30636" y="12041"/>
                    <a:pt x="30664" y="12170"/>
                    <a:pt x="30718" y="12170"/>
                  </a:cubicBezTo>
                  <a:cubicBezTo>
                    <a:pt x="30731" y="12170"/>
                    <a:pt x="30746" y="12163"/>
                    <a:pt x="30763" y="12145"/>
                  </a:cubicBezTo>
                  <a:lnTo>
                    <a:pt x="30763" y="12145"/>
                  </a:lnTo>
                  <a:cubicBezTo>
                    <a:pt x="30688" y="12270"/>
                    <a:pt x="30688" y="12376"/>
                    <a:pt x="30688" y="12482"/>
                  </a:cubicBezTo>
                  <a:cubicBezTo>
                    <a:pt x="30688" y="12609"/>
                    <a:pt x="30688" y="12736"/>
                    <a:pt x="30561" y="12926"/>
                  </a:cubicBezTo>
                  <a:cubicBezTo>
                    <a:pt x="30604" y="12912"/>
                    <a:pt x="30633" y="12885"/>
                    <a:pt x="30653" y="12885"/>
                  </a:cubicBezTo>
                  <a:cubicBezTo>
                    <a:pt x="30678" y="12885"/>
                    <a:pt x="30688" y="12926"/>
                    <a:pt x="30688" y="13084"/>
                  </a:cubicBezTo>
                  <a:cubicBezTo>
                    <a:pt x="30720" y="13084"/>
                    <a:pt x="30751" y="13116"/>
                    <a:pt x="30783" y="13147"/>
                  </a:cubicBezTo>
                  <a:cubicBezTo>
                    <a:pt x="30815" y="13052"/>
                    <a:pt x="30846" y="12989"/>
                    <a:pt x="30878" y="12957"/>
                  </a:cubicBezTo>
                  <a:cubicBezTo>
                    <a:pt x="30973" y="13021"/>
                    <a:pt x="31036" y="13179"/>
                    <a:pt x="31068" y="13337"/>
                  </a:cubicBezTo>
                  <a:cubicBezTo>
                    <a:pt x="31100" y="13496"/>
                    <a:pt x="31131" y="13654"/>
                    <a:pt x="31195" y="13749"/>
                  </a:cubicBezTo>
                  <a:cubicBezTo>
                    <a:pt x="31187" y="13789"/>
                    <a:pt x="31177" y="13803"/>
                    <a:pt x="31166" y="13803"/>
                  </a:cubicBezTo>
                  <a:cubicBezTo>
                    <a:pt x="31139" y="13803"/>
                    <a:pt x="31104" y="13727"/>
                    <a:pt x="31068" y="13727"/>
                  </a:cubicBezTo>
                  <a:cubicBezTo>
                    <a:pt x="31057" y="13727"/>
                    <a:pt x="31047" y="13733"/>
                    <a:pt x="31036" y="13749"/>
                  </a:cubicBezTo>
                  <a:lnTo>
                    <a:pt x="31163" y="14002"/>
                  </a:lnTo>
                  <a:cubicBezTo>
                    <a:pt x="31032" y="14024"/>
                    <a:pt x="30947" y="14226"/>
                    <a:pt x="30875" y="14226"/>
                  </a:cubicBezTo>
                  <a:cubicBezTo>
                    <a:pt x="30842" y="14226"/>
                    <a:pt x="30813" y="14184"/>
                    <a:pt x="30783" y="14066"/>
                  </a:cubicBezTo>
                  <a:cubicBezTo>
                    <a:pt x="30783" y="14161"/>
                    <a:pt x="30783" y="14287"/>
                    <a:pt x="30751" y="14414"/>
                  </a:cubicBezTo>
                  <a:cubicBezTo>
                    <a:pt x="30688" y="14509"/>
                    <a:pt x="30656" y="14636"/>
                    <a:pt x="30625" y="14763"/>
                  </a:cubicBezTo>
                  <a:cubicBezTo>
                    <a:pt x="30593" y="14858"/>
                    <a:pt x="30593" y="14984"/>
                    <a:pt x="30625" y="15079"/>
                  </a:cubicBezTo>
                  <a:cubicBezTo>
                    <a:pt x="30574" y="15205"/>
                    <a:pt x="30664" y="15411"/>
                    <a:pt x="30655" y="15411"/>
                  </a:cubicBezTo>
                  <a:cubicBezTo>
                    <a:pt x="30653" y="15411"/>
                    <a:pt x="30644" y="15397"/>
                    <a:pt x="30625" y="15364"/>
                  </a:cubicBezTo>
                  <a:cubicBezTo>
                    <a:pt x="30593" y="15554"/>
                    <a:pt x="30593" y="15744"/>
                    <a:pt x="30561" y="15934"/>
                  </a:cubicBezTo>
                  <a:lnTo>
                    <a:pt x="30530" y="15934"/>
                  </a:lnTo>
                  <a:cubicBezTo>
                    <a:pt x="30466" y="16188"/>
                    <a:pt x="30403" y="16473"/>
                    <a:pt x="30308" y="16758"/>
                  </a:cubicBezTo>
                  <a:cubicBezTo>
                    <a:pt x="30276" y="16916"/>
                    <a:pt x="30213" y="17074"/>
                    <a:pt x="30118" y="17201"/>
                  </a:cubicBezTo>
                  <a:cubicBezTo>
                    <a:pt x="30055" y="17328"/>
                    <a:pt x="29928" y="17454"/>
                    <a:pt x="29770" y="17581"/>
                  </a:cubicBezTo>
                  <a:cubicBezTo>
                    <a:pt x="29738" y="17676"/>
                    <a:pt x="29738" y="17771"/>
                    <a:pt x="29675" y="17866"/>
                  </a:cubicBezTo>
                  <a:cubicBezTo>
                    <a:pt x="29643" y="17961"/>
                    <a:pt x="29548" y="18088"/>
                    <a:pt x="29453" y="18214"/>
                  </a:cubicBezTo>
                  <a:lnTo>
                    <a:pt x="29295" y="18183"/>
                  </a:lnTo>
                  <a:cubicBezTo>
                    <a:pt x="29263" y="18278"/>
                    <a:pt x="29105" y="18404"/>
                    <a:pt x="29010" y="18531"/>
                  </a:cubicBezTo>
                  <a:cubicBezTo>
                    <a:pt x="28883" y="18658"/>
                    <a:pt x="28788" y="18784"/>
                    <a:pt x="28788" y="18848"/>
                  </a:cubicBezTo>
                  <a:cubicBezTo>
                    <a:pt x="28566" y="18848"/>
                    <a:pt x="28408" y="19069"/>
                    <a:pt x="28186" y="19291"/>
                  </a:cubicBezTo>
                  <a:cubicBezTo>
                    <a:pt x="28059" y="19418"/>
                    <a:pt x="27964" y="19545"/>
                    <a:pt x="27869" y="19671"/>
                  </a:cubicBezTo>
                  <a:cubicBezTo>
                    <a:pt x="27774" y="19766"/>
                    <a:pt x="27648" y="19893"/>
                    <a:pt x="27584" y="19956"/>
                  </a:cubicBezTo>
                  <a:lnTo>
                    <a:pt x="27648" y="20083"/>
                  </a:lnTo>
                  <a:cubicBezTo>
                    <a:pt x="27521" y="20178"/>
                    <a:pt x="27426" y="20273"/>
                    <a:pt x="27299" y="20400"/>
                  </a:cubicBezTo>
                  <a:cubicBezTo>
                    <a:pt x="27173" y="20495"/>
                    <a:pt x="27046" y="20621"/>
                    <a:pt x="26919" y="20780"/>
                  </a:cubicBezTo>
                  <a:lnTo>
                    <a:pt x="26983" y="20843"/>
                  </a:lnTo>
                  <a:cubicBezTo>
                    <a:pt x="26761" y="21128"/>
                    <a:pt x="26223" y="21286"/>
                    <a:pt x="25748" y="21540"/>
                  </a:cubicBezTo>
                  <a:cubicBezTo>
                    <a:pt x="25748" y="21476"/>
                    <a:pt x="25874" y="21445"/>
                    <a:pt x="25969" y="21413"/>
                  </a:cubicBezTo>
                  <a:lnTo>
                    <a:pt x="25969" y="21413"/>
                  </a:lnTo>
                  <a:cubicBezTo>
                    <a:pt x="25653" y="21445"/>
                    <a:pt x="25368" y="21666"/>
                    <a:pt x="25083" y="21856"/>
                  </a:cubicBezTo>
                  <a:cubicBezTo>
                    <a:pt x="24798" y="22046"/>
                    <a:pt x="24513" y="22205"/>
                    <a:pt x="24196" y="22268"/>
                  </a:cubicBezTo>
                  <a:cubicBezTo>
                    <a:pt x="24078" y="22357"/>
                    <a:pt x="23987" y="22363"/>
                    <a:pt x="23899" y="22389"/>
                  </a:cubicBezTo>
                  <a:lnTo>
                    <a:pt x="23899" y="22389"/>
                  </a:lnTo>
                  <a:cubicBezTo>
                    <a:pt x="23905" y="22384"/>
                    <a:pt x="23911" y="22376"/>
                    <a:pt x="23911" y="22363"/>
                  </a:cubicBezTo>
                  <a:lnTo>
                    <a:pt x="23911" y="22363"/>
                  </a:lnTo>
                  <a:cubicBezTo>
                    <a:pt x="23879" y="22395"/>
                    <a:pt x="23879" y="22395"/>
                    <a:pt x="23848" y="22395"/>
                  </a:cubicBezTo>
                  <a:cubicBezTo>
                    <a:pt x="23836" y="22395"/>
                    <a:pt x="23824" y="22396"/>
                    <a:pt x="23811" y="22398"/>
                  </a:cubicBezTo>
                  <a:lnTo>
                    <a:pt x="23811" y="22398"/>
                  </a:lnTo>
                  <a:cubicBezTo>
                    <a:pt x="23813" y="22397"/>
                    <a:pt x="23814" y="22396"/>
                    <a:pt x="23816" y="22395"/>
                  </a:cubicBezTo>
                  <a:lnTo>
                    <a:pt x="23816" y="22395"/>
                  </a:lnTo>
                  <a:cubicBezTo>
                    <a:pt x="23814" y="22396"/>
                    <a:pt x="23811" y="22397"/>
                    <a:pt x="23809" y="22398"/>
                  </a:cubicBezTo>
                  <a:lnTo>
                    <a:pt x="23809" y="22398"/>
                  </a:lnTo>
                  <a:cubicBezTo>
                    <a:pt x="23810" y="22398"/>
                    <a:pt x="23811" y="22398"/>
                    <a:pt x="23811" y="22398"/>
                  </a:cubicBezTo>
                  <a:lnTo>
                    <a:pt x="23811" y="22398"/>
                  </a:lnTo>
                  <a:cubicBezTo>
                    <a:pt x="23716" y="22460"/>
                    <a:pt x="23560" y="22522"/>
                    <a:pt x="23404" y="22585"/>
                  </a:cubicBezTo>
                  <a:lnTo>
                    <a:pt x="23309" y="22553"/>
                  </a:lnTo>
                  <a:lnTo>
                    <a:pt x="23277" y="22553"/>
                  </a:lnTo>
                  <a:cubicBezTo>
                    <a:pt x="23087" y="22585"/>
                    <a:pt x="23151" y="22648"/>
                    <a:pt x="23246" y="22680"/>
                  </a:cubicBezTo>
                  <a:cubicBezTo>
                    <a:pt x="23182" y="22711"/>
                    <a:pt x="23087" y="22743"/>
                    <a:pt x="23056" y="22775"/>
                  </a:cubicBezTo>
                  <a:cubicBezTo>
                    <a:pt x="23036" y="22767"/>
                    <a:pt x="23013" y="22763"/>
                    <a:pt x="22990" y="22763"/>
                  </a:cubicBezTo>
                  <a:cubicBezTo>
                    <a:pt x="22850" y="22763"/>
                    <a:pt x="22656" y="22881"/>
                    <a:pt x="22499" y="22881"/>
                  </a:cubicBezTo>
                  <a:cubicBezTo>
                    <a:pt x="22472" y="22881"/>
                    <a:pt x="22447" y="22878"/>
                    <a:pt x="22422" y="22870"/>
                  </a:cubicBezTo>
                  <a:cubicBezTo>
                    <a:pt x="22327" y="22965"/>
                    <a:pt x="21599" y="23123"/>
                    <a:pt x="21504" y="23250"/>
                  </a:cubicBezTo>
                  <a:cubicBezTo>
                    <a:pt x="21504" y="23250"/>
                    <a:pt x="21472" y="23250"/>
                    <a:pt x="21536" y="23218"/>
                  </a:cubicBezTo>
                  <a:lnTo>
                    <a:pt x="21536" y="23218"/>
                  </a:lnTo>
                  <a:cubicBezTo>
                    <a:pt x="21346" y="23250"/>
                    <a:pt x="21156" y="23281"/>
                    <a:pt x="20997" y="23345"/>
                  </a:cubicBezTo>
                  <a:lnTo>
                    <a:pt x="20902" y="23281"/>
                  </a:lnTo>
                  <a:cubicBezTo>
                    <a:pt x="20776" y="23345"/>
                    <a:pt x="20649" y="23408"/>
                    <a:pt x="20522" y="23440"/>
                  </a:cubicBezTo>
                  <a:cubicBezTo>
                    <a:pt x="20237" y="23440"/>
                    <a:pt x="20142" y="23440"/>
                    <a:pt x="20396" y="23345"/>
                  </a:cubicBezTo>
                  <a:lnTo>
                    <a:pt x="20396" y="23345"/>
                  </a:lnTo>
                  <a:cubicBezTo>
                    <a:pt x="19794" y="23535"/>
                    <a:pt x="19889" y="23440"/>
                    <a:pt x="19382" y="23598"/>
                  </a:cubicBezTo>
                  <a:lnTo>
                    <a:pt x="19414" y="23535"/>
                  </a:lnTo>
                  <a:lnTo>
                    <a:pt x="19414" y="23535"/>
                  </a:lnTo>
                  <a:cubicBezTo>
                    <a:pt x="19250" y="23562"/>
                    <a:pt x="19017" y="23636"/>
                    <a:pt x="18874" y="23636"/>
                  </a:cubicBezTo>
                  <a:cubicBezTo>
                    <a:pt x="18851" y="23636"/>
                    <a:pt x="18830" y="23634"/>
                    <a:pt x="18812" y="23630"/>
                  </a:cubicBezTo>
                  <a:cubicBezTo>
                    <a:pt x="18736" y="23618"/>
                    <a:pt x="18619" y="23614"/>
                    <a:pt x="18471" y="23614"/>
                  </a:cubicBezTo>
                  <a:cubicBezTo>
                    <a:pt x="18104" y="23614"/>
                    <a:pt x="17550" y="23639"/>
                    <a:pt x="16979" y="23639"/>
                  </a:cubicBezTo>
                  <a:cubicBezTo>
                    <a:pt x="16527" y="23639"/>
                    <a:pt x="16065" y="23624"/>
                    <a:pt x="15677" y="23566"/>
                  </a:cubicBezTo>
                  <a:lnTo>
                    <a:pt x="15677" y="23566"/>
                  </a:lnTo>
                  <a:cubicBezTo>
                    <a:pt x="15727" y="23617"/>
                    <a:pt x="15715" y="23634"/>
                    <a:pt x="15669" y="23634"/>
                  </a:cubicBezTo>
                  <a:cubicBezTo>
                    <a:pt x="15577" y="23634"/>
                    <a:pt x="15346" y="23564"/>
                    <a:pt x="15221" y="23564"/>
                  </a:cubicBezTo>
                  <a:cubicBezTo>
                    <a:pt x="15176" y="23564"/>
                    <a:pt x="15145" y="23573"/>
                    <a:pt x="15139" y="23598"/>
                  </a:cubicBezTo>
                  <a:cubicBezTo>
                    <a:pt x="15075" y="23566"/>
                    <a:pt x="14917" y="23535"/>
                    <a:pt x="15107" y="23503"/>
                  </a:cubicBezTo>
                  <a:cubicBezTo>
                    <a:pt x="14676" y="23503"/>
                    <a:pt x="14408" y="23422"/>
                    <a:pt x="14123" y="23422"/>
                  </a:cubicBezTo>
                  <a:cubicBezTo>
                    <a:pt x="14052" y="23422"/>
                    <a:pt x="13979" y="23427"/>
                    <a:pt x="13903" y="23440"/>
                  </a:cubicBezTo>
                  <a:cubicBezTo>
                    <a:pt x="13872" y="23376"/>
                    <a:pt x="14030" y="23376"/>
                    <a:pt x="13998" y="23345"/>
                  </a:cubicBezTo>
                  <a:cubicBezTo>
                    <a:pt x="13956" y="23345"/>
                    <a:pt x="13886" y="23359"/>
                    <a:pt x="13825" y="23359"/>
                  </a:cubicBezTo>
                  <a:cubicBezTo>
                    <a:pt x="13794" y="23359"/>
                    <a:pt x="13766" y="23355"/>
                    <a:pt x="13745" y="23345"/>
                  </a:cubicBezTo>
                  <a:cubicBezTo>
                    <a:pt x="13713" y="23313"/>
                    <a:pt x="13840" y="23313"/>
                    <a:pt x="13935" y="23313"/>
                  </a:cubicBezTo>
                  <a:cubicBezTo>
                    <a:pt x="13830" y="23301"/>
                    <a:pt x="13743" y="23296"/>
                    <a:pt x="13669" y="23296"/>
                  </a:cubicBezTo>
                  <a:cubicBezTo>
                    <a:pt x="13342" y="23296"/>
                    <a:pt x="13290" y="23400"/>
                    <a:pt x="13238" y="23503"/>
                  </a:cubicBezTo>
                  <a:cubicBezTo>
                    <a:pt x="13090" y="23429"/>
                    <a:pt x="12974" y="23398"/>
                    <a:pt x="12865" y="23398"/>
                  </a:cubicBezTo>
                  <a:cubicBezTo>
                    <a:pt x="12789" y="23398"/>
                    <a:pt x="12715" y="23414"/>
                    <a:pt x="12637" y="23440"/>
                  </a:cubicBezTo>
                  <a:cubicBezTo>
                    <a:pt x="12559" y="23388"/>
                    <a:pt x="12439" y="23336"/>
                    <a:pt x="12588" y="23336"/>
                  </a:cubicBezTo>
                  <a:cubicBezTo>
                    <a:pt x="12621" y="23336"/>
                    <a:pt x="12668" y="23339"/>
                    <a:pt x="12732" y="23345"/>
                  </a:cubicBezTo>
                  <a:cubicBezTo>
                    <a:pt x="12637" y="23313"/>
                    <a:pt x="12320" y="23250"/>
                    <a:pt x="12067" y="23186"/>
                  </a:cubicBezTo>
                  <a:cubicBezTo>
                    <a:pt x="11870" y="23165"/>
                    <a:pt x="11703" y="23128"/>
                    <a:pt x="11609" y="23128"/>
                  </a:cubicBezTo>
                  <a:cubicBezTo>
                    <a:pt x="11566" y="23128"/>
                    <a:pt x="11538" y="23135"/>
                    <a:pt x="11528" y="23155"/>
                  </a:cubicBezTo>
                  <a:cubicBezTo>
                    <a:pt x="11465" y="23123"/>
                    <a:pt x="11243" y="23123"/>
                    <a:pt x="11212" y="23123"/>
                  </a:cubicBezTo>
                  <a:cubicBezTo>
                    <a:pt x="10800" y="22996"/>
                    <a:pt x="10768" y="22996"/>
                    <a:pt x="10356" y="22870"/>
                  </a:cubicBezTo>
                  <a:lnTo>
                    <a:pt x="10356" y="22870"/>
                  </a:lnTo>
                  <a:lnTo>
                    <a:pt x="10451" y="22933"/>
                  </a:lnTo>
                  <a:cubicBezTo>
                    <a:pt x="10410" y="22954"/>
                    <a:pt x="10371" y="22962"/>
                    <a:pt x="10330" y="22962"/>
                  </a:cubicBezTo>
                  <a:cubicBezTo>
                    <a:pt x="10185" y="22962"/>
                    <a:pt x="10034" y="22849"/>
                    <a:pt x="9786" y="22775"/>
                  </a:cubicBezTo>
                  <a:lnTo>
                    <a:pt x="9786" y="22743"/>
                  </a:lnTo>
                  <a:cubicBezTo>
                    <a:pt x="9470" y="22521"/>
                    <a:pt x="9375" y="22521"/>
                    <a:pt x="9280" y="22490"/>
                  </a:cubicBezTo>
                  <a:cubicBezTo>
                    <a:pt x="9216" y="22490"/>
                    <a:pt x="9121" y="22458"/>
                    <a:pt x="8805" y="22236"/>
                  </a:cubicBezTo>
                  <a:lnTo>
                    <a:pt x="8805" y="22363"/>
                  </a:lnTo>
                  <a:cubicBezTo>
                    <a:pt x="8779" y="22389"/>
                    <a:pt x="8750" y="22401"/>
                    <a:pt x="8718" y="22401"/>
                  </a:cubicBezTo>
                  <a:cubicBezTo>
                    <a:pt x="8635" y="22401"/>
                    <a:pt x="8531" y="22319"/>
                    <a:pt x="8393" y="22205"/>
                  </a:cubicBezTo>
                  <a:cubicBezTo>
                    <a:pt x="8235" y="22046"/>
                    <a:pt x="8045" y="21825"/>
                    <a:pt x="7823" y="21761"/>
                  </a:cubicBezTo>
                  <a:lnTo>
                    <a:pt x="7823" y="21761"/>
                  </a:lnTo>
                  <a:cubicBezTo>
                    <a:pt x="7855" y="21825"/>
                    <a:pt x="7886" y="21856"/>
                    <a:pt x="7918" y="21920"/>
                  </a:cubicBezTo>
                  <a:cubicBezTo>
                    <a:pt x="7665" y="21888"/>
                    <a:pt x="7538" y="21223"/>
                    <a:pt x="7380" y="21033"/>
                  </a:cubicBezTo>
                  <a:cubicBezTo>
                    <a:pt x="7372" y="21017"/>
                    <a:pt x="7374" y="21011"/>
                    <a:pt x="7382" y="21011"/>
                  </a:cubicBezTo>
                  <a:cubicBezTo>
                    <a:pt x="7407" y="21011"/>
                    <a:pt x="7490" y="21065"/>
                    <a:pt x="7538" y="21065"/>
                  </a:cubicBezTo>
                  <a:cubicBezTo>
                    <a:pt x="7422" y="20910"/>
                    <a:pt x="7362" y="20862"/>
                    <a:pt x="7323" y="20862"/>
                  </a:cubicBezTo>
                  <a:cubicBezTo>
                    <a:pt x="7257" y="20862"/>
                    <a:pt x="7251" y="21000"/>
                    <a:pt x="7136" y="21000"/>
                  </a:cubicBezTo>
                  <a:cubicBezTo>
                    <a:pt x="7095" y="21000"/>
                    <a:pt x="7042" y="20984"/>
                    <a:pt x="6968" y="20938"/>
                  </a:cubicBezTo>
                  <a:cubicBezTo>
                    <a:pt x="6968" y="20811"/>
                    <a:pt x="7221" y="20780"/>
                    <a:pt x="6968" y="20590"/>
                  </a:cubicBezTo>
                  <a:cubicBezTo>
                    <a:pt x="6936" y="20431"/>
                    <a:pt x="6081" y="20305"/>
                    <a:pt x="5891" y="19830"/>
                  </a:cubicBezTo>
                  <a:lnTo>
                    <a:pt x="5891" y="19830"/>
                  </a:lnTo>
                  <a:cubicBezTo>
                    <a:pt x="5915" y="19925"/>
                    <a:pt x="5921" y="20021"/>
                    <a:pt x="5840" y="20021"/>
                  </a:cubicBezTo>
                  <a:cubicBezTo>
                    <a:pt x="5814" y="20021"/>
                    <a:pt x="5779" y="20011"/>
                    <a:pt x="5733" y="19988"/>
                  </a:cubicBezTo>
                  <a:cubicBezTo>
                    <a:pt x="5448" y="19766"/>
                    <a:pt x="5321" y="19101"/>
                    <a:pt x="4941" y="19069"/>
                  </a:cubicBezTo>
                  <a:cubicBezTo>
                    <a:pt x="4909" y="19038"/>
                    <a:pt x="4941" y="19006"/>
                    <a:pt x="4941" y="18974"/>
                  </a:cubicBezTo>
                  <a:cubicBezTo>
                    <a:pt x="4719" y="18848"/>
                    <a:pt x="4339" y="18436"/>
                    <a:pt x="4118" y="18404"/>
                  </a:cubicBezTo>
                  <a:cubicBezTo>
                    <a:pt x="4276" y="18119"/>
                    <a:pt x="3991" y="17866"/>
                    <a:pt x="3738" y="17581"/>
                  </a:cubicBezTo>
                  <a:cubicBezTo>
                    <a:pt x="3611" y="17454"/>
                    <a:pt x="3453" y="17328"/>
                    <a:pt x="3389" y="17201"/>
                  </a:cubicBezTo>
                  <a:cubicBezTo>
                    <a:pt x="3358" y="17106"/>
                    <a:pt x="3358" y="17011"/>
                    <a:pt x="3484" y="16916"/>
                  </a:cubicBezTo>
                  <a:cubicBezTo>
                    <a:pt x="3358" y="16694"/>
                    <a:pt x="3199" y="16473"/>
                    <a:pt x="3104" y="16251"/>
                  </a:cubicBezTo>
                  <a:lnTo>
                    <a:pt x="3168" y="16251"/>
                  </a:lnTo>
                  <a:cubicBezTo>
                    <a:pt x="2978" y="15776"/>
                    <a:pt x="2819" y="15681"/>
                    <a:pt x="2598" y="15586"/>
                  </a:cubicBezTo>
                  <a:cubicBezTo>
                    <a:pt x="2598" y="15459"/>
                    <a:pt x="2693" y="15523"/>
                    <a:pt x="2724" y="15491"/>
                  </a:cubicBezTo>
                  <a:cubicBezTo>
                    <a:pt x="2598" y="14794"/>
                    <a:pt x="2566" y="14731"/>
                    <a:pt x="2091" y="14224"/>
                  </a:cubicBezTo>
                  <a:lnTo>
                    <a:pt x="2281" y="14097"/>
                  </a:lnTo>
                  <a:cubicBezTo>
                    <a:pt x="2218" y="14034"/>
                    <a:pt x="2249" y="13781"/>
                    <a:pt x="2249" y="13432"/>
                  </a:cubicBezTo>
                  <a:cubicBezTo>
                    <a:pt x="2249" y="13274"/>
                    <a:pt x="2281" y="13084"/>
                    <a:pt x="2249" y="12926"/>
                  </a:cubicBezTo>
                  <a:cubicBezTo>
                    <a:pt x="2249" y="12831"/>
                    <a:pt x="2249" y="12736"/>
                    <a:pt x="2218" y="12641"/>
                  </a:cubicBezTo>
                  <a:cubicBezTo>
                    <a:pt x="2218" y="12546"/>
                    <a:pt x="2186" y="12482"/>
                    <a:pt x="2154" y="12387"/>
                  </a:cubicBezTo>
                  <a:cubicBezTo>
                    <a:pt x="2186" y="12387"/>
                    <a:pt x="2218" y="12387"/>
                    <a:pt x="2249" y="12451"/>
                  </a:cubicBezTo>
                  <a:cubicBezTo>
                    <a:pt x="2091" y="12071"/>
                    <a:pt x="2249" y="11596"/>
                    <a:pt x="2376" y="11216"/>
                  </a:cubicBezTo>
                  <a:cubicBezTo>
                    <a:pt x="2439" y="11026"/>
                    <a:pt x="2503" y="10836"/>
                    <a:pt x="2471" y="10709"/>
                  </a:cubicBezTo>
                  <a:cubicBezTo>
                    <a:pt x="2471" y="10551"/>
                    <a:pt x="2408" y="10424"/>
                    <a:pt x="2218" y="10297"/>
                  </a:cubicBezTo>
                  <a:cubicBezTo>
                    <a:pt x="2186" y="10139"/>
                    <a:pt x="2154" y="9949"/>
                    <a:pt x="2154" y="9759"/>
                  </a:cubicBezTo>
                  <a:cubicBezTo>
                    <a:pt x="2089" y="9954"/>
                    <a:pt x="2035" y="10018"/>
                    <a:pt x="1986" y="10018"/>
                  </a:cubicBezTo>
                  <a:cubicBezTo>
                    <a:pt x="1891" y="10018"/>
                    <a:pt x="1816" y="9774"/>
                    <a:pt x="1720" y="9774"/>
                  </a:cubicBezTo>
                  <a:cubicBezTo>
                    <a:pt x="1698" y="9774"/>
                    <a:pt x="1673" y="9788"/>
                    <a:pt x="1647" y="9822"/>
                  </a:cubicBezTo>
                  <a:cubicBezTo>
                    <a:pt x="1670" y="9622"/>
                    <a:pt x="1863" y="9391"/>
                    <a:pt x="1966" y="9391"/>
                  </a:cubicBezTo>
                  <a:cubicBezTo>
                    <a:pt x="2010" y="9391"/>
                    <a:pt x="2037" y="9433"/>
                    <a:pt x="2028" y="9537"/>
                  </a:cubicBezTo>
                  <a:lnTo>
                    <a:pt x="1964" y="9569"/>
                  </a:lnTo>
                  <a:cubicBezTo>
                    <a:pt x="2003" y="9595"/>
                    <a:pt x="2038" y="9606"/>
                    <a:pt x="2069" y="9606"/>
                  </a:cubicBezTo>
                  <a:cubicBezTo>
                    <a:pt x="2192" y="9606"/>
                    <a:pt x="2262" y="9435"/>
                    <a:pt x="2313" y="9284"/>
                  </a:cubicBezTo>
                  <a:cubicBezTo>
                    <a:pt x="2396" y="9088"/>
                    <a:pt x="2480" y="8893"/>
                    <a:pt x="2586" y="8893"/>
                  </a:cubicBezTo>
                  <a:cubicBezTo>
                    <a:pt x="2600" y="8893"/>
                    <a:pt x="2614" y="8896"/>
                    <a:pt x="2629" y="8904"/>
                  </a:cubicBezTo>
                  <a:cubicBezTo>
                    <a:pt x="2724" y="8587"/>
                    <a:pt x="2883" y="8302"/>
                    <a:pt x="3041" y="8017"/>
                  </a:cubicBezTo>
                  <a:cubicBezTo>
                    <a:pt x="3104" y="7890"/>
                    <a:pt x="3199" y="7732"/>
                    <a:pt x="3294" y="7605"/>
                  </a:cubicBezTo>
                  <a:cubicBezTo>
                    <a:pt x="3389" y="7479"/>
                    <a:pt x="3484" y="7352"/>
                    <a:pt x="3579" y="7225"/>
                  </a:cubicBezTo>
                  <a:cubicBezTo>
                    <a:pt x="3674" y="7099"/>
                    <a:pt x="3769" y="6972"/>
                    <a:pt x="3864" y="6845"/>
                  </a:cubicBezTo>
                  <a:cubicBezTo>
                    <a:pt x="3959" y="6719"/>
                    <a:pt x="4086" y="6592"/>
                    <a:pt x="4181" y="6465"/>
                  </a:cubicBezTo>
                  <a:cubicBezTo>
                    <a:pt x="4276" y="6370"/>
                    <a:pt x="4371" y="6244"/>
                    <a:pt x="4498" y="6117"/>
                  </a:cubicBezTo>
                  <a:cubicBezTo>
                    <a:pt x="4593" y="6022"/>
                    <a:pt x="4688" y="5895"/>
                    <a:pt x="4814" y="5769"/>
                  </a:cubicBezTo>
                  <a:lnTo>
                    <a:pt x="4466" y="5674"/>
                  </a:lnTo>
                  <a:lnTo>
                    <a:pt x="4783" y="5357"/>
                  </a:lnTo>
                  <a:cubicBezTo>
                    <a:pt x="4799" y="5353"/>
                    <a:pt x="4815" y="5351"/>
                    <a:pt x="4831" y="5351"/>
                  </a:cubicBezTo>
                  <a:cubicBezTo>
                    <a:pt x="4943" y="5351"/>
                    <a:pt x="5040" y="5448"/>
                    <a:pt x="4846" y="5642"/>
                  </a:cubicBezTo>
                  <a:cubicBezTo>
                    <a:pt x="5068" y="5642"/>
                    <a:pt x="5068" y="5135"/>
                    <a:pt x="5036" y="5104"/>
                  </a:cubicBezTo>
                  <a:cubicBezTo>
                    <a:pt x="5138" y="5038"/>
                    <a:pt x="5205" y="5011"/>
                    <a:pt x="5247" y="5011"/>
                  </a:cubicBezTo>
                  <a:cubicBezTo>
                    <a:pt x="5410" y="5011"/>
                    <a:pt x="5203" y="5403"/>
                    <a:pt x="5238" y="5403"/>
                  </a:cubicBezTo>
                  <a:cubicBezTo>
                    <a:pt x="5241" y="5403"/>
                    <a:pt x="5248" y="5398"/>
                    <a:pt x="5258" y="5389"/>
                  </a:cubicBezTo>
                  <a:lnTo>
                    <a:pt x="5416" y="5199"/>
                  </a:lnTo>
                  <a:lnTo>
                    <a:pt x="5353" y="5199"/>
                  </a:lnTo>
                  <a:cubicBezTo>
                    <a:pt x="5416" y="4977"/>
                    <a:pt x="5353" y="4882"/>
                    <a:pt x="5638" y="4628"/>
                  </a:cubicBezTo>
                  <a:cubicBezTo>
                    <a:pt x="5687" y="4595"/>
                    <a:pt x="5724" y="4584"/>
                    <a:pt x="5753" y="4584"/>
                  </a:cubicBezTo>
                  <a:cubicBezTo>
                    <a:pt x="5818" y="4584"/>
                    <a:pt x="5843" y="4642"/>
                    <a:pt x="5885" y="4642"/>
                  </a:cubicBezTo>
                  <a:cubicBezTo>
                    <a:pt x="5896" y="4642"/>
                    <a:pt x="5909" y="4638"/>
                    <a:pt x="5923" y="4628"/>
                  </a:cubicBezTo>
                  <a:cubicBezTo>
                    <a:pt x="5923" y="4636"/>
                    <a:pt x="5925" y="4640"/>
                    <a:pt x="5929" y="4640"/>
                  </a:cubicBezTo>
                  <a:cubicBezTo>
                    <a:pt x="5941" y="4640"/>
                    <a:pt x="5970" y="4605"/>
                    <a:pt x="6018" y="4533"/>
                  </a:cubicBezTo>
                  <a:lnTo>
                    <a:pt x="6461" y="4217"/>
                  </a:lnTo>
                  <a:lnTo>
                    <a:pt x="6144" y="4185"/>
                  </a:lnTo>
                  <a:cubicBezTo>
                    <a:pt x="6268" y="3939"/>
                    <a:pt x="6540" y="3872"/>
                    <a:pt x="6235" y="3810"/>
                  </a:cubicBezTo>
                  <a:lnTo>
                    <a:pt x="6235" y="3810"/>
                  </a:lnTo>
                  <a:cubicBezTo>
                    <a:pt x="6250" y="3812"/>
                    <a:pt x="6265" y="3813"/>
                    <a:pt x="6281" y="3813"/>
                  </a:cubicBezTo>
                  <a:cubicBezTo>
                    <a:pt x="6402" y="3813"/>
                    <a:pt x="6558" y="3757"/>
                    <a:pt x="6715" y="3678"/>
                  </a:cubicBezTo>
                  <a:cubicBezTo>
                    <a:pt x="6905" y="3583"/>
                    <a:pt x="7126" y="3457"/>
                    <a:pt x="7348" y="3330"/>
                  </a:cubicBezTo>
                  <a:cubicBezTo>
                    <a:pt x="7760" y="3045"/>
                    <a:pt x="8203" y="2823"/>
                    <a:pt x="8330" y="2823"/>
                  </a:cubicBezTo>
                  <a:cubicBezTo>
                    <a:pt x="8425" y="2665"/>
                    <a:pt x="8583" y="2538"/>
                    <a:pt x="8741" y="2443"/>
                  </a:cubicBezTo>
                  <a:cubicBezTo>
                    <a:pt x="8900" y="2348"/>
                    <a:pt x="9090" y="2285"/>
                    <a:pt x="9280" y="2222"/>
                  </a:cubicBezTo>
                  <a:cubicBezTo>
                    <a:pt x="9153" y="2222"/>
                    <a:pt x="9026" y="2032"/>
                    <a:pt x="9375" y="1905"/>
                  </a:cubicBezTo>
                  <a:cubicBezTo>
                    <a:pt x="9396" y="2074"/>
                    <a:pt x="9473" y="2130"/>
                    <a:pt x="9588" y="2130"/>
                  </a:cubicBezTo>
                  <a:cubicBezTo>
                    <a:pt x="9646" y="2130"/>
                    <a:pt x="9713" y="2116"/>
                    <a:pt x="9786" y="2095"/>
                  </a:cubicBezTo>
                  <a:cubicBezTo>
                    <a:pt x="9908" y="2078"/>
                    <a:pt x="10048" y="2051"/>
                    <a:pt x="10181" y="2051"/>
                  </a:cubicBezTo>
                  <a:cubicBezTo>
                    <a:pt x="10280" y="2051"/>
                    <a:pt x="10376" y="2066"/>
                    <a:pt x="10457" y="2110"/>
                  </a:cubicBezTo>
                  <a:lnTo>
                    <a:pt x="10457" y="2110"/>
                  </a:lnTo>
                  <a:cubicBezTo>
                    <a:pt x="10252" y="1953"/>
                    <a:pt x="11449" y="1740"/>
                    <a:pt x="10990" y="1557"/>
                  </a:cubicBezTo>
                  <a:cubicBezTo>
                    <a:pt x="11014" y="1554"/>
                    <a:pt x="11035" y="1553"/>
                    <a:pt x="11053" y="1553"/>
                  </a:cubicBezTo>
                  <a:cubicBezTo>
                    <a:pt x="11271" y="1553"/>
                    <a:pt x="11072" y="1720"/>
                    <a:pt x="11307" y="1778"/>
                  </a:cubicBezTo>
                  <a:cubicBezTo>
                    <a:pt x="11972" y="1430"/>
                    <a:pt x="12890" y="1525"/>
                    <a:pt x="13777" y="1367"/>
                  </a:cubicBezTo>
                  <a:cubicBezTo>
                    <a:pt x="13777" y="1303"/>
                    <a:pt x="13618" y="1240"/>
                    <a:pt x="13808" y="1145"/>
                  </a:cubicBezTo>
                  <a:lnTo>
                    <a:pt x="14315" y="1367"/>
                  </a:lnTo>
                  <a:cubicBezTo>
                    <a:pt x="14461" y="1318"/>
                    <a:pt x="14476" y="1157"/>
                    <a:pt x="14619" y="1157"/>
                  </a:cubicBezTo>
                  <a:cubicBezTo>
                    <a:pt x="14662" y="1157"/>
                    <a:pt x="14717" y="1172"/>
                    <a:pt x="14790" y="1208"/>
                  </a:cubicBezTo>
                  <a:cubicBezTo>
                    <a:pt x="14758" y="1177"/>
                    <a:pt x="14695" y="1113"/>
                    <a:pt x="14822" y="1082"/>
                  </a:cubicBezTo>
                  <a:cubicBezTo>
                    <a:pt x="15265" y="1145"/>
                    <a:pt x="15709" y="1113"/>
                    <a:pt x="16184" y="1145"/>
                  </a:cubicBezTo>
                  <a:lnTo>
                    <a:pt x="16880" y="1145"/>
                  </a:lnTo>
                  <a:cubicBezTo>
                    <a:pt x="17102" y="1145"/>
                    <a:pt x="17324" y="1145"/>
                    <a:pt x="17577" y="1177"/>
                  </a:cubicBezTo>
                  <a:cubicBezTo>
                    <a:pt x="18495" y="1208"/>
                    <a:pt x="19414" y="1367"/>
                    <a:pt x="20301" y="1652"/>
                  </a:cubicBezTo>
                  <a:cubicBezTo>
                    <a:pt x="20190" y="1604"/>
                    <a:pt x="20174" y="1588"/>
                    <a:pt x="20210" y="1588"/>
                  </a:cubicBezTo>
                  <a:cubicBezTo>
                    <a:pt x="20245" y="1588"/>
                    <a:pt x="20332" y="1604"/>
                    <a:pt x="20427" y="1620"/>
                  </a:cubicBezTo>
                  <a:cubicBezTo>
                    <a:pt x="20301" y="1588"/>
                    <a:pt x="20459" y="1588"/>
                    <a:pt x="20427" y="1557"/>
                  </a:cubicBezTo>
                  <a:lnTo>
                    <a:pt x="20427" y="1557"/>
                  </a:lnTo>
                  <a:cubicBezTo>
                    <a:pt x="20681" y="1620"/>
                    <a:pt x="20934" y="1683"/>
                    <a:pt x="21187" y="1778"/>
                  </a:cubicBezTo>
                  <a:cubicBezTo>
                    <a:pt x="21196" y="1776"/>
                    <a:pt x="21207" y="1775"/>
                    <a:pt x="21219" y="1775"/>
                  </a:cubicBezTo>
                  <a:cubicBezTo>
                    <a:pt x="21400" y="1775"/>
                    <a:pt x="21985" y="1968"/>
                    <a:pt x="22074" y="1968"/>
                  </a:cubicBezTo>
                  <a:lnTo>
                    <a:pt x="21821" y="1905"/>
                  </a:lnTo>
                  <a:lnTo>
                    <a:pt x="21821" y="1905"/>
                  </a:lnTo>
                  <a:cubicBezTo>
                    <a:pt x="21856" y="1911"/>
                    <a:pt x="21880" y="1913"/>
                    <a:pt x="21895" y="1913"/>
                  </a:cubicBezTo>
                  <a:cubicBezTo>
                    <a:pt x="21964" y="1913"/>
                    <a:pt x="21861" y="1862"/>
                    <a:pt x="21757" y="1810"/>
                  </a:cubicBezTo>
                  <a:cubicBezTo>
                    <a:pt x="21631" y="1715"/>
                    <a:pt x="21472" y="1620"/>
                    <a:pt x="21504" y="1588"/>
                  </a:cubicBezTo>
                  <a:cubicBezTo>
                    <a:pt x="21314" y="1557"/>
                    <a:pt x="21092" y="1462"/>
                    <a:pt x="20839" y="1335"/>
                  </a:cubicBezTo>
                  <a:cubicBezTo>
                    <a:pt x="20586" y="1240"/>
                    <a:pt x="20301" y="1113"/>
                    <a:pt x="19984" y="1082"/>
                  </a:cubicBezTo>
                  <a:cubicBezTo>
                    <a:pt x="19937" y="1058"/>
                    <a:pt x="19942" y="1052"/>
                    <a:pt x="19964" y="1052"/>
                  </a:cubicBezTo>
                  <a:cubicBezTo>
                    <a:pt x="19988" y="1052"/>
                    <a:pt x="20032" y="1059"/>
                    <a:pt x="20050" y="1059"/>
                  </a:cubicBezTo>
                  <a:cubicBezTo>
                    <a:pt x="20060" y="1059"/>
                    <a:pt x="20062" y="1057"/>
                    <a:pt x="20047" y="1050"/>
                  </a:cubicBezTo>
                  <a:cubicBezTo>
                    <a:pt x="19889" y="1050"/>
                    <a:pt x="19699" y="1018"/>
                    <a:pt x="19382" y="892"/>
                  </a:cubicBezTo>
                  <a:lnTo>
                    <a:pt x="19414" y="892"/>
                  </a:lnTo>
                  <a:cubicBezTo>
                    <a:pt x="18939" y="797"/>
                    <a:pt x="18590" y="702"/>
                    <a:pt x="18242" y="607"/>
                  </a:cubicBezTo>
                  <a:cubicBezTo>
                    <a:pt x="18052" y="575"/>
                    <a:pt x="17862" y="512"/>
                    <a:pt x="17672" y="448"/>
                  </a:cubicBezTo>
                  <a:cubicBezTo>
                    <a:pt x="17577" y="448"/>
                    <a:pt x="17450" y="417"/>
                    <a:pt x="17355" y="385"/>
                  </a:cubicBezTo>
                  <a:cubicBezTo>
                    <a:pt x="17229" y="353"/>
                    <a:pt x="17102" y="321"/>
                    <a:pt x="16975" y="290"/>
                  </a:cubicBezTo>
                  <a:lnTo>
                    <a:pt x="16975" y="290"/>
                  </a:lnTo>
                  <a:lnTo>
                    <a:pt x="17039" y="417"/>
                  </a:lnTo>
                  <a:cubicBezTo>
                    <a:pt x="16817" y="385"/>
                    <a:pt x="16754" y="353"/>
                    <a:pt x="16659" y="290"/>
                  </a:cubicBezTo>
                  <a:lnTo>
                    <a:pt x="16659" y="290"/>
                  </a:lnTo>
                  <a:cubicBezTo>
                    <a:pt x="16374" y="417"/>
                    <a:pt x="17324" y="385"/>
                    <a:pt x="17039" y="543"/>
                  </a:cubicBezTo>
                  <a:cubicBezTo>
                    <a:pt x="16912" y="417"/>
                    <a:pt x="16469" y="353"/>
                    <a:pt x="16089" y="321"/>
                  </a:cubicBezTo>
                  <a:cubicBezTo>
                    <a:pt x="15677" y="258"/>
                    <a:pt x="15265" y="258"/>
                    <a:pt x="15170" y="100"/>
                  </a:cubicBezTo>
                  <a:cubicBezTo>
                    <a:pt x="15141" y="97"/>
                    <a:pt x="15116" y="96"/>
                    <a:pt x="15097" y="96"/>
                  </a:cubicBezTo>
                  <a:cubicBezTo>
                    <a:pt x="14879" y="96"/>
                    <a:pt x="15179" y="230"/>
                    <a:pt x="14984" y="230"/>
                  </a:cubicBezTo>
                  <a:cubicBezTo>
                    <a:pt x="14966" y="230"/>
                    <a:pt x="14944" y="229"/>
                    <a:pt x="14917" y="226"/>
                  </a:cubicBezTo>
                  <a:lnTo>
                    <a:pt x="14790" y="163"/>
                  </a:lnTo>
                  <a:lnTo>
                    <a:pt x="14695" y="258"/>
                  </a:lnTo>
                  <a:cubicBezTo>
                    <a:pt x="14473" y="226"/>
                    <a:pt x="14347" y="131"/>
                    <a:pt x="14347" y="68"/>
                  </a:cubicBezTo>
                  <a:cubicBezTo>
                    <a:pt x="14378" y="68"/>
                    <a:pt x="14505" y="36"/>
                    <a:pt x="14568" y="36"/>
                  </a:cubicBezTo>
                  <a:cubicBezTo>
                    <a:pt x="14479" y="10"/>
                    <a:pt x="14369" y="0"/>
                    <a:pt x="14255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12" name="Google Shape;2767;p30">
              <a:extLst>
                <a:ext uri="{FF2B5EF4-FFF2-40B4-BE49-F238E27FC236}">
                  <a16:creationId xmlns:a16="http://schemas.microsoft.com/office/drawing/2014/main" xmlns="" id="{16DADBD2-290C-2834-8D32-C219730EC9F7}"/>
                </a:ext>
              </a:extLst>
            </p:cNvPr>
            <p:cNvSpPr/>
            <p:nvPr/>
          </p:nvSpPr>
          <p:spPr>
            <a:xfrm>
              <a:off x="5397445" y="4506931"/>
              <a:ext cx="3142" cy="2094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64" y="0"/>
                  </a:moveTo>
                  <a:cubicBezTo>
                    <a:pt x="32" y="32"/>
                    <a:pt x="1" y="32"/>
                    <a:pt x="96" y="64"/>
                  </a:cubicBezTo>
                  <a:cubicBezTo>
                    <a:pt x="64" y="32"/>
                    <a:pt x="64" y="32"/>
                    <a:pt x="64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13" name="Google Shape;2768;p30">
              <a:extLst>
                <a:ext uri="{FF2B5EF4-FFF2-40B4-BE49-F238E27FC236}">
                  <a16:creationId xmlns:a16="http://schemas.microsoft.com/office/drawing/2014/main" xmlns="" id="{A5FE5B74-FE2E-2656-E88E-367EABE7D042}"/>
                </a:ext>
              </a:extLst>
            </p:cNvPr>
            <p:cNvSpPr/>
            <p:nvPr/>
          </p:nvSpPr>
          <p:spPr>
            <a:xfrm>
              <a:off x="5000528" y="4193953"/>
              <a:ext cx="2094" cy="1080"/>
            </a:xfrm>
            <a:custGeom>
              <a:avLst/>
              <a:gdLst/>
              <a:ahLst/>
              <a:cxnLst/>
              <a:rect l="l" t="t" r="r" b="b"/>
              <a:pathLst>
                <a:path w="64" h="33" extrusionOk="0">
                  <a:moveTo>
                    <a:pt x="0" y="0"/>
                  </a:moveTo>
                  <a:lnTo>
                    <a:pt x="64" y="32"/>
                  </a:lnTo>
                  <a:cubicBezTo>
                    <a:pt x="32" y="0"/>
                    <a:pt x="32" y="0"/>
                    <a:pt x="0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14" name="Google Shape;2769;p30">
              <a:extLst>
                <a:ext uri="{FF2B5EF4-FFF2-40B4-BE49-F238E27FC236}">
                  <a16:creationId xmlns:a16="http://schemas.microsoft.com/office/drawing/2014/main" xmlns="" id="{C3CCFEB8-C6AE-8ECD-FEAC-BA4337435169}"/>
                </a:ext>
              </a:extLst>
            </p:cNvPr>
            <p:cNvSpPr/>
            <p:nvPr/>
          </p:nvSpPr>
          <p:spPr>
            <a:xfrm>
              <a:off x="5919762" y="4413666"/>
              <a:ext cx="6250" cy="2716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91" y="0"/>
                  </a:moveTo>
                  <a:lnTo>
                    <a:pt x="191" y="0"/>
                  </a:lnTo>
                  <a:cubicBezTo>
                    <a:pt x="96" y="32"/>
                    <a:pt x="33" y="64"/>
                    <a:pt x="1" y="64"/>
                  </a:cubicBezTo>
                  <a:cubicBezTo>
                    <a:pt x="1" y="75"/>
                    <a:pt x="9" y="83"/>
                    <a:pt x="26" y="83"/>
                  </a:cubicBezTo>
                  <a:cubicBezTo>
                    <a:pt x="56" y="83"/>
                    <a:pt x="111" y="61"/>
                    <a:pt x="191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15" name="Google Shape;2770;p30">
              <a:extLst>
                <a:ext uri="{FF2B5EF4-FFF2-40B4-BE49-F238E27FC236}">
                  <a16:creationId xmlns:a16="http://schemas.microsoft.com/office/drawing/2014/main" xmlns="" id="{C7EA7314-0EAB-8E6D-3898-77BD0CDBEEBC}"/>
                </a:ext>
              </a:extLst>
            </p:cNvPr>
            <p:cNvSpPr/>
            <p:nvPr/>
          </p:nvSpPr>
          <p:spPr>
            <a:xfrm>
              <a:off x="5982986" y="4122450"/>
              <a:ext cx="3142" cy="8312"/>
            </a:xfrm>
            <a:custGeom>
              <a:avLst/>
              <a:gdLst/>
              <a:ahLst/>
              <a:cxnLst/>
              <a:rect l="l" t="t" r="r" b="b"/>
              <a:pathLst>
                <a:path w="96" h="254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15"/>
                    <a:pt x="10" y="25"/>
                    <a:pt x="15" y="32"/>
                  </a:cubicBezTo>
                  <a:lnTo>
                    <a:pt x="15" y="32"/>
                  </a:lnTo>
                  <a:cubicBezTo>
                    <a:pt x="10" y="21"/>
                    <a:pt x="6" y="10"/>
                    <a:pt x="1" y="0"/>
                  </a:cubicBezTo>
                  <a:close/>
                  <a:moveTo>
                    <a:pt x="96" y="0"/>
                  </a:moveTo>
                  <a:cubicBezTo>
                    <a:pt x="75" y="0"/>
                    <a:pt x="53" y="43"/>
                    <a:pt x="32" y="43"/>
                  </a:cubicBezTo>
                  <a:cubicBezTo>
                    <a:pt x="27" y="43"/>
                    <a:pt x="21" y="40"/>
                    <a:pt x="15" y="32"/>
                  </a:cubicBezTo>
                  <a:lnTo>
                    <a:pt x="15" y="32"/>
                  </a:lnTo>
                  <a:cubicBezTo>
                    <a:pt x="42" y="93"/>
                    <a:pt x="69" y="173"/>
                    <a:pt x="96" y="254"/>
                  </a:cubicBezTo>
                  <a:cubicBezTo>
                    <a:pt x="64" y="127"/>
                    <a:pt x="96" y="64"/>
                    <a:pt x="96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16" name="Google Shape;2771;p30">
              <a:extLst>
                <a:ext uri="{FF2B5EF4-FFF2-40B4-BE49-F238E27FC236}">
                  <a16:creationId xmlns:a16="http://schemas.microsoft.com/office/drawing/2014/main" xmlns="" id="{54CFCEB8-86B0-7177-7E16-B5659D8880FD}"/>
                </a:ext>
              </a:extLst>
            </p:cNvPr>
            <p:cNvSpPr/>
            <p:nvPr/>
          </p:nvSpPr>
          <p:spPr>
            <a:xfrm>
              <a:off x="5980924" y="4030199"/>
              <a:ext cx="5629" cy="6610"/>
            </a:xfrm>
            <a:custGeom>
              <a:avLst/>
              <a:gdLst/>
              <a:ahLst/>
              <a:cxnLst/>
              <a:rect l="l" t="t" r="r" b="b"/>
              <a:pathLst>
                <a:path w="172" h="202" extrusionOk="0">
                  <a:moveTo>
                    <a:pt x="64" y="1"/>
                  </a:moveTo>
                  <a:lnTo>
                    <a:pt x="0" y="32"/>
                  </a:lnTo>
                  <a:cubicBezTo>
                    <a:pt x="58" y="128"/>
                    <a:pt x="116" y="201"/>
                    <a:pt x="145" y="201"/>
                  </a:cubicBezTo>
                  <a:cubicBezTo>
                    <a:pt x="164" y="201"/>
                    <a:pt x="171" y="171"/>
                    <a:pt x="159" y="96"/>
                  </a:cubicBezTo>
                  <a:cubicBezTo>
                    <a:pt x="95" y="64"/>
                    <a:pt x="95" y="32"/>
                    <a:pt x="64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17" name="Google Shape;2772;p30">
              <a:extLst>
                <a:ext uri="{FF2B5EF4-FFF2-40B4-BE49-F238E27FC236}">
                  <a16:creationId xmlns:a16="http://schemas.microsoft.com/office/drawing/2014/main" xmlns="" id="{9EF28A95-551B-C54A-43A6-68CB4043E551}"/>
                </a:ext>
              </a:extLst>
            </p:cNvPr>
            <p:cNvSpPr/>
            <p:nvPr/>
          </p:nvSpPr>
          <p:spPr>
            <a:xfrm>
              <a:off x="5991298" y="4095485"/>
              <a:ext cx="12468" cy="13515"/>
            </a:xfrm>
            <a:custGeom>
              <a:avLst/>
              <a:gdLst/>
              <a:ahLst/>
              <a:cxnLst/>
              <a:rect l="l" t="t" r="r" b="b"/>
              <a:pathLst>
                <a:path w="381" h="413" extrusionOk="0">
                  <a:moveTo>
                    <a:pt x="190" y="1"/>
                  </a:moveTo>
                  <a:lnTo>
                    <a:pt x="190" y="33"/>
                  </a:lnTo>
                  <a:cubicBezTo>
                    <a:pt x="0" y="64"/>
                    <a:pt x="127" y="223"/>
                    <a:pt x="253" y="413"/>
                  </a:cubicBezTo>
                  <a:cubicBezTo>
                    <a:pt x="380" y="349"/>
                    <a:pt x="285" y="191"/>
                    <a:pt x="190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18" name="Google Shape;2773;p30">
              <a:extLst>
                <a:ext uri="{FF2B5EF4-FFF2-40B4-BE49-F238E27FC236}">
                  <a16:creationId xmlns:a16="http://schemas.microsoft.com/office/drawing/2014/main" xmlns="" id="{B0BD9699-C15E-6B23-9189-8DD859297FA0}"/>
                </a:ext>
              </a:extLst>
            </p:cNvPr>
            <p:cNvSpPr/>
            <p:nvPr/>
          </p:nvSpPr>
          <p:spPr>
            <a:xfrm>
              <a:off x="5992574" y="4088253"/>
              <a:ext cx="3927" cy="6250"/>
            </a:xfrm>
            <a:custGeom>
              <a:avLst/>
              <a:gdLst/>
              <a:ahLst/>
              <a:cxnLst/>
              <a:rect l="l" t="t" r="r" b="b"/>
              <a:pathLst>
                <a:path w="120" h="191" extrusionOk="0">
                  <a:moveTo>
                    <a:pt x="56" y="0"/>
                  </a:moveTo>
                  <a:cubicBezTo>
                    <a:pt x="1" y="28"/>
                    <a:pt x="67" y="80"/>
                    <a:pt x="105" y="156"/>
                  </a:cubicBezTo>
                  <a:lnTo>
                    <a:pt x="105" y="156"/>
                  </a:lnTo>
                  <a:cubicBezTo>
                    <a:pt x="87" y="104"/>
                    <a:pt x="82" y="52"/>
                    <a:pt x="56" y="0"/>
                  </a:cubicBezTo>
                  <a:close/>
                  <a:moveTo>
                    <a:pt x="105" y="156"/>
                  </a:moveTo>
                  <a:cubicBezTo>
                    <a:pt x="109" y="168"/>
                    <a:pt x="114" y="179"/>
                    <a:pt x="119" y="190"/>
                  </a:cubicBezTo>
                  <a:cubicBezTo>
                    <a:pt x="115" y="178"/>
                    <a:pt x="111" y="167"/>
                    <a:pt x="105" y="156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19" name="Google Shape;2774;p30">
              <a:extLst>
                <a:ext uri="{FF2B5EF4-FFF2-40B4-BE49-F238E27FC236}">
                  <a16:creationId xmlns:a16="http://schemas.microsoft.com/office/drawing/2014/main" xmlns="" id="{C74CA7A2-B4CC-267D-131C-15AEA02AB0D2}"/>
                </a:ext>
              </a:extLst>
            </p:cNvPr>
            <p:cNvSpPr/>
            <p:nvPr/>
          </p:nvSpPr>
          <p:spPr>
            <a:xfrm>
              <a:off x="5989662" y="4173075"/>
              <a:ext cx="7919" cy="9130"/>
            </a:xfrm>
            <a:custGeom>
              <a:avLst/>
              <a:gdLst/>
              <a:ahLst/>
              <a:cxnLst/>
              <a:rect l="l" t="t" r="r" b="b"/>
              <a:pathLst>
                <a:path w="242" h="279" extrusionOk="0">
                  <a:moveTo>
                    <a:pt x="56" y="0"/>
                  </a:moveTo>
                  <a:cubicBezTo>
                    <a:pt x="0" y="0"/>
                    <a:pt x="57" y="110"/>
                    <a:pt x="113" y="195"/>
                  </a:cubicBezTo>
                  <a:cubicBezTo>
                    <a:pt x="144" y="240"/>
                    <a:pt x="181" y="279"/>
                    <a:pt x="205" y="279"/>
                  </a:cubicBezTo>
                  <a:cubicBezTo>
                    <a:pt x="231" y="279"/>
                    <a:pt x="242" y="233"/>
                    <a:pt x="208" y="100"/>
                  </a:cubicBezTo>
                  <a:cubicBezTo>
                    <a:pt x="240" y="5"/>
                    <a:pt x="18" y="68"/>
                    <a:pt x="82" y="5"/>
                  </a:cubicBezTo>
                  <a:cubicBezTo>
                    <a:pt x="72" y="2"/>
                    <a:pt x="63" y="0"/>
                    <a:pt x="56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20" name="Google Shape;2775;p30">
              <a:extLst>
                <a:ext uri="{FF2B5EF4-FFF2-40B4-BE49-F238E27FC236}">
                  <a16:creationId xmlns:a16="http://schemas.microsoft.com/office/drawing/2014/main" xmlns="" id="{40B29114-5CC5-649B-E8FA-66618A8C7BE5}"/>
                </a:ext>
              </a:extLst>
            </p:cNvPr>
            <p:cNvSpPr/>
            <p:nvPr/>
          </p:nvSpPr>
          <p:spPr>
            <a:xfrm>
              <a:off x="6007856" y="4099641"/>
              <a:ext cx="5236" cy="6250"/>
            </a:xfrm>
            <a:custGeom>
              <a:avLst/>
              <a:gdLst/>
              <a:ahLst/>
              <a:cxnLst/>
              <a:rect l="l" t="t" r="r" b="b"/>
              <a:pathLst>
                <a:path w="160" h="191" extrusionOk="0">
                  <a:moveTo>
                    <a:pt x="127" y="1"/>
                  </a:moveTo>
                  <a:lnTo>
                    <a:pt x="1" y="127"/>
                  </a:lnTo>
                  <a:lnTo>
                    <a:pt x="159" y="191"/>
                  </a:lnTo>
                  <a:cubicBezTo>
                    <a:pt x="159" y="127"/>
                    <a:pt x="127" y="64"/>
                    <a:pt x="127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21" name="Google Shape;2776;p30">
              <a:extLst>
                <a:ext uri="{FF2B5EF4-FFF2-40B4-BE49-F238E27FC236}">
                  <a16:creationId xmlns:a16="http://schemas.microsoft.com/office/drawing/2014/main" xmlns="" id="{53629683-0DBA-A9FA-7CC6-24CBFE80E62C}"/>
                </a:ext>
              </a:extLst>
            </p:cNvPr>
            <p:cNvSpPr/>
            <p:nvPr/>
          </p:nvSpPr>
          <p:spPr>
            <a:xfrm>
              <a:off x="6017183" y="4140056"/>
              <a:ext cx="2127" cy="13515"/>
            </a:xfrm>
            <a:custGeom>
              <a:avLst/>
              <a:gdLst/>
              <a:ahLst/>
              <a:cxnLst/>
              <a:rect l="l" t="t" r="r" b="b"/>
              <a:pathLst>
                <a:path w="65" h="413" extrusionOk="0">
                  <a:moveTo>
                    <a:pt x="1" y="1"/>
                  </a:moveTo>
                  <a:cubicBezTo>
                    <a:pt x="32" y="191"/>
                    <a:pt x="1" y="412"/>
                    <a:pt x="64" y="412"/>
                  </a:cubicBezTo>
                  <a:lnTo>
                    <a:pt x="64" y="96"/>
                  </a:lnTo>
                  <a:cubicBezTo>
                    <a:pt x="32" y="96"/>
                    <a:pt x="32" y="64"/>
                    <a:pt x="1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22" name="Google Shape;2777;p30">
              <a:extLst>
                <a:ext uri="{FF2B5EF4-FFF2-40B4-BE49-F238E27FC236}">
                  <a16:creationId xmlns:a16="http://schemas.microsoft.com/office/drawing/2014/main" xmlns="" id="{754502B2-C48D-63B1-3B6C-1157B9F59B58}"/>
                </a:ext>
              </a:extLst>
            </p:cNvPr>
            <p:cNvSpPr/>
            <p:nvPr/>
          </p:nvSpPr>
          <p:spPr>
            <a:xfrm>
              <a:off x="6014074" y="4131777"/>
              <a:ext cx="3142" cy="8312"/>
            </a:xfrm>
            <a:custGeom>
              <a:avLst/>
              <a:gdLst/>
              <a:ahLst/>
              <a:cxnLst/>
              <a:rect l="l" t="t" r="r" b="b"/>
              <a:pathLst>
                <a:path w="96" h="254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64"/>
                    <a:pt x="64" y="159"/>
                    <a:pt x="96" y="254"/>
                  </a:cubicBezTo>
                  <a:cubicBezTo>
                    <a:pt x="64" y="159"/>
                    <a:pt x="64" y="64"/>
                    <a:pt x="1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23" name="Google Shape;2778;p30">
              <a:extLst>
                <a:ext uri="{FF2B5EF4-FFF2-40B4-BE49-F238E27FC236}">
                  <a16:creationId xmlns:a16="http://schemas.microsoft.com/office/drawing/2014/main" xmlns="" id="{916DDE8E-3452-EBDD-B10A-5A3C19784CB0}"/>
                </a:ext>
              </a:extLst>
            </p:cNvPr>
            <p:cNvSpPr/>
            <p:nvPr/>
          </p:nvSpPr>
          <p:spPr>
            <a:xfrm>
              <a:off x="6017183" y="4114138"/>
              <a:ext cx="2127" cy="11454"/>
            </a:xfrm>
            <a:custGeom>
              <a:avLst/>
              <a:gdLst/>
              <a:ahLst/>
              <a:cxnLst/>
              <a:rect l="l" t="t" r="r" b="b"/>
              <a:pathLst>
                <a:path w="65" h="350" extrusionOk="0">
                  <a:moveTo>
                    <a:pt x="32" y="1"/>
                  </a:moveTo>
                  <a:lnTo>
                    <a:pt x="1" y="96"/>
                  </a:lnTo>
                  <a:cubicBezTo>
                    <a:pt x="32" y="191"/>
                    <a:pt x="32" y="254"/>
                    <a:pt x="64" y="349"/>
                  </a:cubicBezTo>
                  <a:cubicBezTo>
                    <a:pt x="64" y="223"/>
                    <a:pt x="32" y="96"/>
                    <a:pt x="32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24" name="Google Shape;2779;p30">
              <a:extLst>
                <a:ext uri="{FF2B5EF4-FFF2-40B4-BE49-F238E27FC236}">
                  <a16:creationId xmlns:a16="http://schemas.microsoft.com/office/drawing/2014/main" xmlns="" id="{634E2C8A-3E23-3B3E-F0D1-906BF82ECF18}"/>
                </a:ext>
              </a:extLst>
            </p:cNvPr>
            <p:cNvSpPr/>
            <p:nvPr/>
          </p:nvSpPr>
          <p:spPr>
            <a:xfrm>
              <a:off x="6001639" y="4268402"/>
              <a:ext cx="5236" cy="12272"/>
            </a:xfrm>
            <a:custGeom>
              <a:avLst/>
              <a:gdLst/>
              <a:ahLst/>
              <a:cxnLst/>
              <a:rect l="l" t="t" r="r" b="b"/>
              <a:pathLst>
                <a:path w="160" h="375" extrusionOk="0">
                  <a:moveTo>
                    <a:pt x="114" y="1"/>
                  </a:moveTo>
                  <a:cubicBezTo>
                    <a:pt x="109" y="1"/>
                    <a:pt x="102" y="2"/>
                    <a:pt x="96" y="6"/>
                  </a:cubicBezTo>
                  <a:lnTo>
                    <a:pt x="1" y="354"/>
                  </a:lnTo>
                  <a:cubicBezTo>
                    <a:pt x="8" y="368"/>
                    <a:pt x="18" y="374"/>
                    <a:pt x="29" y="374"/>
                  </a:cubicBezTo>
                  <a:cubicBezTo>
                    <a:pt x="71" y="374"/>
                    <a:pt x="134" y="295"/>
                    <a:pt x="159" y="196"/>
                  </a:cubicBezTo>
                  <a:cubicBezTo>
                    <a:pt x="159" y="111"/>
                    <a:pt x="159" y="1"/>
                    <a:pt x="114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25" name="Google Shape;2780;p30">
              <a:extLst>
                <a:ext uri="{FF2B5EF4-FFF2-40B4-BE49-F238E27FC236}">
                  <a16:creationId xmlns:a16="http://schemas.microsoft.com/office/drawing/2014/main" xmlns="" id="{44F11F41-8002-E61F-46C1-E88F0C1D56CB}"/>
                </a:ext>
              </a:extLst>
            </p:cNvPr>
            <p:cNvSpPr/>
            <p:nvPr/>
          </p:nvSpPr>
          <p:spPr>
            <a:xfrm>
              <a:off x="6025495" y="4237477"/>
              <a:ext cx="7265" cy="6250"/>
            </a:xfrm>
            <a:custGeom>
              <a:avLst/>
              <a:gdLst/>
              <a:ahLst/>
              <a:cxnLst/>
              <a:rect l="l" t="t" r="r" b="b"/>
              <a:pathLst>
                <a:path w="222" h="191" extrusionOk="0">
                  <a:moveTo>
                    <a:pt x="158" y="1"/>
                  </a:moveTo>
                  <a:cubicBezTo>
                    <a:pt x="95" y="96"/>
                    <a:pt x="63" y="96"/>
                    <a:pt x="0" y="127"/>
                  </a:cubicBezTo>
                  <a:lnTo>
                    <a:pt x="222" y="191"/>
                  </a:lnTo>
                  <a:lnTo>
                    <a:pt x="222" y="19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26" name="Google Shape;2781;p30">
              <a:extLst>
                <a:ext uri="{FF2B5EF4-FFF2-40B4-BE49-F238E27FC236}">
                  <a16:creationId xmlns:a16="http://schemas.microsoft.com/office/drawing/2014/main" xmlns="" id="{1E97E188-FB99-B38E-A2CF-BFEEA0AB3AC5}"/>
                </a:ext>
              </a:extLst>
            </p:cNvPr>
            <p:cNvSpPr/>
            <p:nvPr/>
          </p:nvSpPr>
          <p:spPr>
            <a:xfrm>
              <a:off x="6022222" y="4269678"/>
              <a:ext cx="4941" cy="14137"/>
            </a:xfrm>
            <a:custGeom>
              <a:avLst/>
              <a:gdLst/>
              <a:ahLst/>
              <a:cxnLst/>
              <a:rect l="l" t="t" r="r" b="b"/>
              <a:pathLst>
                <a:path w="151" h="432" extrusionOk="0">
                  <a:moveTo>
                    <a:pt x="108" y="1"/>
                  </a:moveTo>
                  <a:cubicBezTo>
                    <a:pt x="91" y="1"/>
                    <a:pt x="60" y="34"/>
                    <a:pt x="5" y="125"/>
                  </a:cubicBezTo>
                  <a:cubicBezTo>
                    <a:pt x="50" y="169"/>
                    <a:pt x="0" y="432"/>
                    <a:pt x="33" y="432"/>
                  </a:cubicBezTo>
                  <a:cubicBezTo>
                    <a:pt x="46" y="432"/>
                    <a:pt x="75" y="384"/>
                    <a:pt x="132" y="252"/>
                  </a:cubicBezTo>
                  <a:cubicBezTo>
                    <a:pt x="109" y="207"/>
                    <a:pt x="151" y="1"/>
                    <a:pt x="108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27" name="Google Shape;2782;p30">
              <a:extLst>
                <a:ext uri="{FF2B5EF4-FFF2-40B4-BE49-F238E27FC236}">
                  <a16:creationId xmlns:a16="http://schemas.microsoft.com/office/drawing/2014/main" xmlns="" id="{2CDF05C5-BE50-DB1A-53F7-A8C1A5BF9788}"/>
                </a:ext>
              </a:extLst>
            </p:cNvPr>
            <p:cNvSpPr/>
            <p:nvPr/>
          </p:nvSpPr>
          <p:spPr>
            <a:xfrm>
              <a:off x="5896986" y="4402245"/>
              <a:ext cx="6250" cy="9359"/>
            </a:xfrm>
            <a:custGeom>
              <a:avLst/>
              <a:gdLst/>
              <a:ahLst/>
              <a:cxnLst/>
              <a:rect l="l" t="t" r="r" b="b"/>
              <a:pathLst>
                <a:path w="191" h="286" extrusionOk="0">
                  <a:moveTo>
                    <a:pt x="0" y="1"/>
                  </a:moveTo>
                  <a:lnTo>
                    <a:pt x="127" y="286"/>
                  </a:lnTo>
                  <a:lnTo>
                    <a:pt x="190" y="2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28" name="Google Shape;2783;p30">
              <a:extLst>
                <a:ext uri="{FF2B5EF4-FFF2-40B4-BE49-F238E27FC236}">
                  <a16:creationId xmlns:a16="http://schemas.microsoft.com/office/drawing/2014/main" xmlns="" id="{CC9C9A41-3C77-3C9E-E8B7-77489EEAD87F}"/>
                </a:ext>
              </a:extLst>
            </p:cNvPr>
            <p:cNvSpPr/>
            <p:nvPr/>
          </p:nvSpPr>
          <p:spPr>
            <a:xfrm>
              <a:off x="5753946" y="4485169"/>
              <a:ext cx="21337" cy="7298"/>
            </a:xfrm>
            <a:custGeom>
              <a:avLst/>
              <a:gdLst/>
              <a:ahLst/>
              <a:cxnLst/>
              <a:rect l="l" t="t" r="r" b="b"/>
              <a:pathLst>
                <a:path w="652" h="223" extrusionOk="0">
                  <a:moveTo>
                    <a:pt x="381" y="0"/>
                  </a:moveTo>
                  <a:cubicBezTo>
                    <a:pt x="127" y="127"/>
                    <a:pt x="1" y="127"/>
                    <a:pt x="159" y="222"/>
                  </a:cubicBezTo>
                  <a:cubicBezTo>
                    <a:pt x="603" y="159"/>
                    <a:pt x="222" y="64"/>
                    <a:pt x="634" y="32"/>
                  </a:cubicBezTo>
                  <a:cubicBezTo>
                    <a:pt x="652" y="15"/>
                    <a:pt x="633" y="9"/>
                    <a:pt x="599" y="9"/>
                  </a:cubicBezTo>
                  <a:cubicBezTo>
                    <a:pt x="543" y="9"/>
                    <a:pt x="447" y="23"/>
                    <a:pt x="397" y="23"/>
                  </a:cubicBezTo>
                  <a:cubicBezTo>
                    <a:pt x="367" y="23"/>
                    <a:pt x="355" y="18"/>
                    <a:pt x="381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29" name="Google Shape;2784;p30">
              <a:extLst>
                <a:ext uri="{FF2B5EF4-FFF2-40B4-BE49-F238E27FC236}">
                  <a16:creationId xmlns:a16="http://schemas.microsoft.com/office/drawing/2014/main" xmlns="" id="{92399496-49BD-FFE3-C1E9-07B2D998B161}"/>
                </a:ext>
              </a:extLst>
            </p:cNvPr>
            <p:cNvSpPr/>
            <p:nvPr/>
          </p:nvSpPr>
          <p:spPr>
            <a:xfrm>
              <a:off x="5766382" y="4483108"/>
              <a:ext cx="4189" cy="2094"/>
            </a:xfrm>
            <a:custGeom>
              <a:avLst/>
              <a:gdLst/>
              <a:ahLst/>
              <a:cxnLst/>
              <a:rect l="l" t="t" r="r" b="b"/>
              <a:pathLst>
                <a:path w="128" h="64" extrusionOk="0">
                  <a:moveTo>
                    <a:pt x="128" y="0"/>
                  </a:moveTo>
                  <a:cubicBezTo>
                    <a:pt x="64" y="32"/>
                    <a:pt x="33" y="63"/>
                    <a:pt x="1" y="63"/>
                  </a:cubicBezTo>
                  <a:cubicBezTo>
                    <a:pt x="33" y="63"/>
                    <a:pt x="96" y="32"/>
                    <a:pt x="128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30" name="Google Shape;2785;p30">
              <a:extLst>
                <a:ext uri="{FF2B5EF4-FFF2-40B4-BE49-F238E27FC236}">
                  <a16:creationId xmlns:a16="http://schemas.microsoft.com/office/drawing/2014/main" xmlns="" id="{21EF591F-2E41-3555-F1AA-DC91559BA272}"/>
                </a:ext>
              </a:extLst>
            </p:cNvPr>
            <p:cNvSpPr/>
            <p:nvPr/>
          </p:nvSpPr>
          <p:spPr>
            <a:xfrm>
              <a:off x="5695926" y="3789772"/>
              <a:ext cx="8312" cy="2094"/>
            </a:xfrm>
            <a:custGeom>
              <a:avLst/>
              <a:gdLst/>
              <a:ahLst/>
              <a:cxnLst/>
              <a:rect l="l" t="t" r="r" b="b"/>
              <a:pathLst>
                <a:path w="254" h="64" extrusionOk="0">
                  <a:moveTo>
                    <a:pt x="0" y="1"/>
                  </a:moveTo>
                  <a:lnTo>
                    <a:pt x="254" y="6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31" name="Google Shape;2786;p30">
              <a:extLst>
                <a:ext uri="{FF2B5EF4-FFF2-40B4-BE49-F238E27FC236}">
                  <a16:creationId xmlns:a16="http://schemas.microsoft.com/office/drawing/2014/main" xmlns="" id="{43741EA9-6AED-3C63-1F8C-1933D9C5EFBF}"/>
                </a:ext>
              </a:extLst>
            </p:cNvPr>
            <p:cNvSpPr/>
            <p:nvPr/>
          </p:nvSpPr>
          <p:spPr>
            <a:xfrm>
              <a:off x="5713532" y="3792881"/>
              <a:ext cx="7298" cy="2094"/>
            </a:xfrm>
            <a:custGeom>
              <a:avLst/>
              <a:gdLst/>
              <a:ahLst/>
              <a:cxnLst/>
              <a:rect l="l" t="t" r="r" b="b"/>
              <a:pathLst>
                <a:path w="223" h="64" extrusionOk="0">
                  <a:moveTo>
                    <a:pt x="1" y="1"/>
                  </a:moveTo>
                  <a:lnTo>
                    <a:pt x="32" y="32"/>
                  </a:lnTo>
                  <a:lnTo>
                    <a:pt x="222" y="64"/>
                  </a:lnTo>
                  <a:cubicBezTo>
                    <a:pt x="159" y="32"/>
                    <a:pt x="32" y="1"/>
                    <a:pt x="1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32" name="Google Shape;2787;p30">
              <a:extLst>
                <a:ext uri="{FF2B5EF4-FFF2-40B4-BE49-F238E27FC236}">
                  <a16:creationId xmlns:a16="http://schemas.microsoft.com/office/drawing/2014/main" xmlns="" id="{3AAFCEBB-F0EE-812E-ECA9-D8FDDBB143EF}"/>
                </a:ext>
              </a:extLst>
            </p:cNvPr>
            <p:cNvSpPr/>
            <p:nvPr/>
          </p:nvSpPr>
          <p:spPr>
            <a:xfrm>
              <a:off x="5184997" y="4453034"/>
              <a:ext cx="6250" cy="7298"/>
            </a:xfrm>
            <a:custGeom>
              <a:avLst/>
              <a:gdLst/>
              <a:ahLst/>
              <a:cxnLst/>
              <a:rect l="l" t="t" r="r" b="b"/>
              <a:pathLst>
                <a:path w="191" h="223" extrusionOk="0">
                  <a:moveTo>
                    <a:pt x="0" y="1"/>
                  </a:moveTo>
                  <a:lnTo>
                    <a:pt x="159" y="222"/>
                  </a:lnTo>
                  <a:lnTo>
                    <a:pt x="191" y="191"/>
                  </a:lnTo>
                  <a:cubicBezTo>
                    <a:pt x="191" y="127"/>
                    <a:pt x="127" y="64"/>
                    <a:pt x="0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33" name="Google Shape;2788;p30">
              <a:extLst>
                <a:ext uri="{FF2B5EF4-FFF2-40B4-BE49-F238E27FC236}">
                  <a16:creationId xmlns:a16="http://schemas.microsoft.com/office/drawing/2014/main" xmlns="" id="{F0383562-B6B3-FCB7-6AAB-363E2362AED0}"/>
                </a:ext>
              </a:extLst>
            </p:cNvPr>
            <p:cNvSpPr/>
            <p:nvPr/>
          </p:nvSpPr>
          <p:spPr>
            <a:xfrm>
              <a:off x="5089637" y="4363925"/>
              <a:ext cx="4189" cy="7265"/>
            </a:xfrm>
            <a:custGeom>
              <a:avLst/>
              <a:gdLst/>
              <a:ahLst/>
              <a:cxnLst/>
              <a:rect l="l" t="t" r="r" b="b"/>
              <a:pathLst>
                <a:path w="128" h="222" extrusionOk="0">
                  <a:moveTo>
                    <a:pt x="128" y="0"/>
                  </a:moveTo>
                  <a:lnTo>
                    <a:pt x="1" y="190"/>
                  </a:lnTo>
                  <a:lnTo>
                    <a:pt x="33" y="222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34" name="Google Shape;2789;p30">
              <a:extLst>
                <a:ext uri="{FF2B5EF4-FFF2-40B4-BE49-F238E27FC236}">
                  <a16:creationId xmlns:a16="http://schemas.microsoft.com/office/drawing/2014/main" xmlns="" id="{44AA22F3-747D-6499-6693-471E8AD11A76}"/>
                </a:ext>
              </a:extLst>
            </p:cNvPr>
            <p:cNvSpPr/>
            <p:nvPr/>
          </p:nvSpPr>
          <p:spPr>
            <a:xfrm>
              <a:off x="5018134" y="4276419"/>
              <a:ext cx="8345" cy="14988"/>
            </a:xfrm>
            <a:custGeom>
              <a:avLst/>
              <a:gdLst/>
              <a:ahLst/>
              <a:cxnLst/>
              <a:rect l="l" t="t" r="r" b="b"/>
              <a:pathLst>
                <a:path w="255" h="458" extrusionOk="0">
                  <a:moveTo>
                    <a:pt x="106" y="0"/>
                  </a:moveTo>
                  <a:cubicBezTo>
                    <a:pt x="84" y="0"/>
                    <a:pt x="51" y="14"/>
                    <a:pt x="1" y="46"/>
                  </a:cubicBezTo>
                  <a:cubicBezTo>
                    <a:pt x="53" y="177"/>
                    <a:pt x="150" y="287"/>
                    <a:pt x="217" y="393"/>
                  </a:cubicBezTo>
                  <a:lnTo>
                    <a:pt x="217" y="393"/>
                  </a:lnTo>
                  <a:cubicBezTo>
                    <a:pt x="117" y="188"/>
                    <a:pt x="185" y="0"/>
                    <a:pt x="106" y="0"/>
                  </a:cubicBezTo>
                  <a:close/>
                  <a:moveTo>
                    <a:pt x="217" y="393"/>
                  </a:moveTo>
                  <a:cubicBezTo>
                    <a:pt x="228" y="414"/>
                    <a:pt x="240" y="436"/>
                    <a:pt x="254" y="457"/>
                  </a:cubicBezTo>
                  <a:cubicBezTo>
                    <a:pt x="243" y="436"/>
                    <a:pt x="231" y="415"/>
                    <a:pt x="217" y="393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35" name="Google Shape;2790;p30">
              <a:extLst>
                <a:ext uri="{FF2B5EF4-FFF2-40B4-BE49-F238E27FC236}">
                  <a16:creationId xmlns:a16="http://schemas.microsoft.com/office/drawing/2014/main" xmlns="" id="{E7C82B65-7463-B5DA-675E-7A04FD90D92F}"/>
                </a:ext>
              </a:extLst>
            </p:cNvPr>
            <p:cNvSpPr/>
            <p:nvPr/>
          </p:nvSpPr>
          <p:spPr>
            <a:xfrm>
              <a:off x="5236800" y="3907908"/>
              <a:ext cx="584567" cy="437402"/>
            </a:xfrm>
            <a:custGeom>
              <a:avLst/>
              <a:gdLst/>
              <a:ahLst/>
              <a:cxnLst/>
              <a:rect l="l" t="t" r="r" b="b"/>
              <a:pathLst>
                <a:path w="17863" h="13366" extrusionOk="0">
                  <a:moveTo>
                    <a:pt x="8900" y="13333"/>
                  </a:moveTo>
                  <a:cubicBezTo>
                    <a:pt x="8203" y="13302"/>
                    <a:pt x="7507" y="13270"/>
                    <a:pt x="6841" y="13207"/>
                  </a:cubicBezTo>
                  <a:cubicBezTo>
                    <a:pt x="6398" y="13175"/>
                    <a:pt x="5986" y="13143"/>
                    <a:pt x="5575" y="13048"/>
                  </a:cubicBezTo>
                  <a:cubicBezTo>
                    <a:pt x="5036" y="12922"/>
                    <a:pt x="4530" y="12763"/>
                    <a:pt x="3991" y="12605"/>
                  </a:cubicBezTo>
                  <a:cubicBezTo>
                    <a:pt x="3770" y="12542"/>
                    <a:pt x="3548" y="12510"/>
                    <a:pt x="3358" y="12415"/>
                  </a:cubicBezTo>
                  <a:cubicBezTo>
                    <a:pt x="3041" y="12288"/>
                    <a:pt x="2756" y="12130"/>
                    <a:pt x="2471" y="11972"/>
                  </a:cubicBezTo>
                  <a:cubicBezTo>
                    <a:pt x="1648" y="11528"/>
                    <a:pt x="1014" y="10863"/>
                    <a:pt x="508" y="10072"/>
                  </a:cubicBezTo>
                  <a:cubicBezTo>
                    <a:pt x="254" y="9660"/>
                    <a:pt x="128" y="9217"/>
                    <a:pt x="96" y="8741"/>
                  </a:cubicBezTo>
                  <a:cubicBezTo>
                    <a:pt x="1" y="7696"/>
                    <a:pt x="33" y="6683"/>
                    <a:pt x="254" y="5701"/>
                  </a:cubicBezTo>
                  <a:cubicBezTo>
                    <a:pt x="286" y="5575"/>
                    <a:pt x="286" y="5448"/>
                    <a:pt x="318" y="5290"/>
                  </a:cubicBezTo>
                  <a:cubicBezTo>
                    <a:pt x="444" y="4498"/>
                    <a:pt x="666" y="3738"/>
                    <a:pt x="1236" y="3104"/>
                  </a:cubicBezTo>
                  <a:cubicBezTo>
                    <a:pt x="1268" y="3073"/>
                    <a:pt x="1299" y="3041"/>
                    <a:pt x="1331" y="3009"/>
                  </a:cubicBezTo>
                  <a:cubicBezTo>
                    <a:pt x="1711" y="2249"/>
                    <a:pt x="2439" y="1806"/>
                    <a:pt x="3105" y="1363"/>
                  </a:cubicBezTo>
                  <a:cubicBezTo>
                    <a:pt x="3295" y="1236"/>
                    <a:pt x="3485" y="1141"/>
                    <a:pt x="3675" y="1046"/>
                  </a:cubicBezTo>
                  <a:cubicBezTo>
                    <a:pt x="4181" y="888"/>
                    <a:pt x="4656" y="634"/>
                    <a:pt x="5163" y="571"/>
                  </a:cubicBezTo>
                  <a:cubicBezTo>
                    <a:pt x="6683" y="286"/>
                    <a:pt x="8172" y="1"/>
                    <a:pt x="9723" y="254"/>
                  </a:cubicBezTo>
                  <a:cubicBezTo>
                    <a:pt x="10863" y="476"/>
                    <a:pt x="12067" y="508"/>
                    <a:pt x="13239" y="729"/>
                  </a:cubicBezTo>
                  <a:cubicBezTo>
                    <a:pt x="14347" y="951"/>
                    <a:pt x="15487" y="1236"/>
                    <a:pt x="16342" y="2059"/>
                  </a:cubicBezTo>
                  <a:cubicBezTo>
                    <a:pt x="17324" y="3009"/>
                    <a:pt x="17862" y="4118"/>
                    <a:pt x="17736" y="5511"/>
                  </a:cubicBezTo>
                  <a:cubicBezTo>
                    <a:pt x="17704" y="5765"/>
                    <a:pt x="17609" y="6050"/>
                    <a:pt x="17482" y="6271"/>
                  </a:cubicBezTo>
                  <a:cubicBezTo>
                    <a:pt x="17197" y="6810"/>
                    <a:pt x="16944" y="7348"/>
                    <a:pt x="16437" y="7696"/>
                  </a:cubicBezTo>
                  <a:cubicBezTo>
                    <a:pt x="16216" y="7886"/>
                    <a:pt x="15930" y="8045"/>
                    <a:pt x="15645" y="8140"/>
                  </a:cubicBezTo>
                  <a:cubicBezTo>
                    <a:pt x="14695" y="8488"/>
                    <a:pt x="13682" y="8361"/>
                    <a:pt x="12700" y="8361"/>
                  </a:cubicBezTo>
                  <a:cubicBezTo>
                    <a:pt x="12447" y="8393"/>
                    <a:pt x="12162" y="8361"/>
                    <a:pt x="11909" y="8393"/>
                  </a:cubicBezTo>
                  <a:cubicBezTo>
                    <a:pt x="11687" y="8425"/>
                    <a:pt x="11465" y="8520"/>
                    <a:pt x="11275" y="8615"/>
                  </a:cubicBezTo>
                  <a:cubicBezTo>
                    <a:pt x="10990" y="8805"/>
                    <a:pt x="10958" y="9122"/>
                    <a:pt x="11085" y="9438"/>
                  </a:cubicBezTo>
                  <a:cubicBezTo>
                    <a:pt x="11275" y="9787"/>
                    <a:pt x="11560" y="10008"/>
                    <a:pt x="11909" y="10198"/>
                  </a:cubicBezTo>
                  <a:cubicBezTo>
                    <a:pt x="12162" y="10357"/>
                    <a:pt x="12384" y="10547"/>
                    <a:pt x="12637" y="10768"/>
                  </a:cubicBezTo>
                  <a:cubicBezTo>
                    <a:pt x="12700" y="10832"/>
                    <a:pt x="12732" y="10958"/>
                    <a:pt x="12764" y="11085"/>
                  </a:cubicBezTo>
                  <a:cubicBezTo>
                    <a:pt x="12890" y="11718"/>
                    <a:pt x="12447" y="12573"/>
                    <a:pt x="11877" y="12858"/>
                  </a:cubicBezTo>
                  <a:cubicBezTo>
                    <a:pt x="11243" y="13175"/>
                    <a:pt x="10642" y="13365"/>
                    <a:pt x="9945" y="13302"/>
                  </a:cubicBezTo>
                  <a:cubicBezTo>
                    <a:pt x="9597" y="13238"/>
                    <a:pt x="9248" y="13270"/>
                    <a:pt x="8900" y="13270"/>
                  </a:cubicBezTo>
                  <a:cubicBezTo>
                    <a:pt x="8900" y="13302"/>
                    <a:pt x="8900" y="13302"/>
                    <a:pt x="8900" y="13333"/>
                  </a:cubicBezTo>
                  <a:close/>
                  <a:moveTo>
                    <a:pt x="6430" y="11813"/>
                  </a:moveTo>
                  <a:cubicBezTo>
                    <a:pt x="6588" y="11813"/>
                    <a:pt x="6715" y="11845"/>
                    <a:pt x="6873" y="11813"/>
                  </a:cubicBezTo>
                  <a:cubicBezTo>
                    <a:pt x="7570" y="11718"/>
                    <a:pt x="8077" y="10990"/>
                    <a:pt x="7792" y="10325"/>
                  </a:cubicBezTo>
                  <a:cubicBezTo>
                    <a:pt x="7412" y="9502"/>
                    <a:pt x="6303" y="8963"/>
                    <a:pt x="5416" y="9438"/>
                  </a:cubicBezTo>
                  <a:cubicBezTo>
                    <a:pt x="4751" y="9787"/>
                    <a:pt x="4530" y="10673"/>
                    <a:pt x="5036" y="11275"/>
                  </a:cubicBezTo>
                  <a:cubicBezTo>
                    <a:pt x="5385" y="11718"/>
                    <a:pt x="5891" y="11845"/>
                    <a:pt x="6430" y="118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36" name="Google Shape;2791;p30">
              <a:extLst>
                <a:ext uri="{FF2B5EF4-FFF2-40B4-BE49-F238E27FC236}">
                  <a16:creationId xmlns:a16="http://schemas.microsoft.com/office/drawing/2014/main" xmlns="" id="{00C39F1A-6FA4-4F48-9E66-AB61B421D5A8}"/>
                </a:ext>
              </a:extLst>
            </p:cNvPr>
            <p:cNvSpPr/>
            <p:nvPr/>
          </p:nvSpPr>
          <p:spPr>
            <a:xfrm>
              <a:off x="5220241" y="3894458"/>
              <a:ext cx="616670" cy="466397"/>
            </a:xfrm>
            <a:custGeom>
              <a:avLst/>
              <a:gdLst/>
              <a:ahLst/>
              <a:cxnLst/>
              <a:rect l="l" t="t" r="r" b="b"/>
              <a:pathLst>
                <a:path w="18844" h="14252" extrusionOk="0">
                  <a:moveTo>
                    <a:pt x="9374" y="14220"/>
                  </a:moveTo>
                  <a:cubicBezTo>
                    <a:pt x="8456" y="14220"/>
                    <a:pt x="7569" y="14156"/>
                    <a:pt x="6682" y="14029"/>
                  </a:cubicBezTo>
                  <a:cubicBezTo>
                    <a:pt x="5891" y="13934"/>
                    <a:pt x="5194" y="13744"/>
                    <a:pt x="4497" y="13491"/>
                  </a:cubicBezTo>
                  <a:cubicBezTo>
                    <a:pt x="3959" y="13301"/>
                    <a:pt x="3420" y="13174"/>
                    <a:pt x="2914" y="12953"/>
                  </a:cubicBezTo>
                  <a:cubicBezTo>
                    <a:pt x="1805" y="12383"/>
                    <a:pt x="982" y="11464"/>
                    <a:pt x="444" y="10356"/>
                  </a:cubicBezTo>
                  <a:cubicBezTo>
                    <a:pt x="190" y="9881"/>
                    <a:pt x="127" y="9311"/>
                    <a:pt x="95" y="8772"/>
                  </a:cubicBezTo>
                  <a:cubicBezTo>
                    <a:pt x="0" y="7696"/>
                    <a:pt x="159" y="6651"/>
                    <a:pt x="444" y="5606"/>
                  </a:cubicBezTo>
                  <a:cubicBezTo>
                    <a:pt x="602" y="4972"/>
                    <a:pt x="760" y="4339"/>
                    <a:pt x="1140" y="3800"/>
                  </a:cubicBezTo>
                  <a:cubicBezTo>
                    <a:pt x="1489" y="3294"/>
                    <a:pt x="1869" y="2850"/>
                    <a:pt x="2249" y="2407"/>
                  </a:cubicBezTo>
                  <a:cubicBezTo>
                    <a:pt x="3167" y="1457"/>
                    <a:pt x="4276" y="855"/>
                    <a:pt x="5542" y="539"/>
                  </a:cubicBezTo>
                  <a:cubicBezTo>
                    <a:pt x="6746" y="222"/>
                    <a:pt x="7949" y="0"/>
                    <a:pt x="9216" y="95"/>
                  </a:cubicBezTo>
                  <a:cubicBezTo>
                    <a:pt x="10356" y="190"/>
                    <a:pt x="11496" y="317"/>
                    <a:pt x="12636" y="507"/>
                  </a:cubicBezTo>
                  <a:cubicBezTo>
                    <a:pt x="13491" y="634"/>
                    <a:pt x="14346" y="855"/>
                    <a:pt x="15201" y="1077"/>
                  </a:cubicBezTo>
                  <a:cubicBezTo>
                    <a:pt x="16278" y="1330"/>
                    <a:pt x="17133" y="1932"/>
                    <a:pt x="17767" y="2819"/>
                  </a:cubicBezTo>
                  <a:cubicBezTo>
                    <a:pt x="18368" y="3642"/>
                    <a:pt x="18843" y="4560"/>
                    <a:pt x="18748" y="5637"/>
                  </a:cubicBezTo>
                  <a:cubicBezTo>
                    <a:pt x="18717" y="6017"/>
                    <a:pt x="18622" y="6397"/>
                    <a:pt x="18463" y="6746"/>
                  </a:cubicBezTo>
                  <a:cubicBezTo>
                    <a:pt x="18210" y="7347"/>
                    <a:pt x="17862" y="7886"/>
                    <a:pt x="17387" y="8361"/>
                  </a:cubicBezTo>
                  <a:cubicBezTo>
                    <a:pt x="16880" y="8867"/>
                    <a:pt x="16246" y="9152"/>
                    <a:pt x="15518" y="9152"/>
                  </a:cubicBezTo>
                  <a:cubicBezTo>
                    <a:pt x="14726" y="9121"/>
                    <a:pt x="13935" y="9089"/>
                    <a:pt x="13175" y="9057"/>
                  </a:cubicBezTo>
                  <a:cubicBezTo>
                    <a:pt x="12953" y="9057"/>
                    <a:pt x="12763" y="9057"/>
                    <a:pt x="12573" y="9057"/>
                  </a:cubicBezTo>
                  <a:cubicBezTo>
                    <a:pt x="12225" y="9089"/>
                    <a:pt x="12034" y="9216"/>
                    <a:pt x="12003" y="9501"/>
                  </a:cubicBezTo>
                  <a:cubicBezTo>
                    <a:pt x="11971" y="9754"/>
                    <a:pt x="12098" y="9976"/>
                    <a:pt x="12415" y="10071"/>
                  </a:cubicBezTo>
                  <a:cubicBezTo>
                    <a:pt x="12795" y="10229"/>
                    <a:pt x="13111" y="10514"/>
                    <a:pt x="13396" y="10799"/>
                  </a:cubicBezTo>
                  <a:cubicBezTo>
                    <a:pt x="13618" y="11021"/>
                    <a:pt x="13713" y="11274"/>
                    <a:pt x="13713" y="11591"/>
                  </a:cubicBezTo>
                  <a:cubicBezTo>
                    <a:pt x="13681" y="12351"/>
                    <a:pt x="13491" y="13048"/>
                    <a:pt x="12858" y="13491"/>
                  </a:cubicBezTo>
                  <a:cubicBezTo>
                    <a:pt x="12541" y="13713"/>
                    <a:pt x="12193" y="13839"/>
                    <a:pt x="11844" y="13966"/>
                  </a:cubicBezTo>
                  <a:cubicBezTo>
                    <a:pt x="11401" y="14156"/>
                    <a:pt x="10926" y="14251"/>
                    <a:pt x="10451" y="14220"/>
                  </a:cubicBezTo>
                  <a:cubicBezTo>
                    <a:pt x="10103" y="14188"/>
                    <a:pt x="9723" y="14220"/>
                    <a:pt x="9374" y="14220"/>
                  </a:cubicBezTo>
                  <a:close/>
                  <a:moveTo>
                    <a:pt x="9406" y="13744"/>
                  </a:moveTo>
                  <a:lnTo>
                    <a:pt x="9406" y="13713"/>
                  </a:lnTo>
                  <a:cubicBezTo>
                    <a:pt x="9754" y="13713"/>
                    <a:pt x="10103" y="13681"/>
                    <a:pt x="10451" y="13713"/>
                  </a:cubicBezTo>
                  <a:cubicBezTo>
                    <a:pt x="11148" y="13776"/>
                    <a:pt x="11781" y="13586"/>
                    <a:pt x="12383" y="13269"/>
                  </a:cubicBezTo>
                  <a:cubicBezTo>
                    <a:pt x="12953" y="12984"/>
                    <a:pt x="13396" y="12129"/>
                    <a:pt x="13270" y="11496"/>
                  </a:cubicBezTo>
                  <a:cubicBezTo>
                    <a:pt x="13238" y="11401"/>
                    <a:pt x="13206" y="11243"/>
                    <a:pt x="13143" y="11179"/>
                  </a:cubicBezTo>
                  <a:cubicBezTo>
                    <a:pt x="12890" y="10989"/>
                    <a:pt x="12668" y="10768"/>
                    <a:pt x="12415" y="10609"/>
                  </a:cubicBezTo>
                  <a:cubicBezTo>
                    <a:pt x="12066" y="10419"/>
                    <a:pt x="11781" y="10229"/>
                    <a:pt x="11591" y="9849"/>
                  </a:cubicBezTo>
                  <a:cubicBezTo>
                    <a:pt x="11464" y="9533"/>
                    <a:pt x="11496" y="9247"/>
                    <a:pt x="11781" y="9057"/>
                  </a:cubicBezTo>
                  <a:cubicBezTo>
                    <a:pt x="11971" y="8931"/>
                    <a:pt x="12193" y="8836"/>
                    <a:pt x="12415" y="8804"/>
                  </a:cubicBezTo>
                  <a:cubicBezTo>
                    <a:pt x="12668" y="8772"/>
                    <a:pt x="12953" y="8804"/>
                    <a:pt x="13206" y="8804"/>
                  </a:cubicBezTo>
                  <a:cubicBezTo>
                    <a:pt x="14188" y="8772"/>
                    <a:pt x="15201" y="8899"/>
                    <a:pt x="16151" y="8551"/>
                  </a:cubicBezTo>
                  <a:cubicBezTo>
                    <a:pt x="16436" y="8456"/>
                    <a:pt x="16722" y="8297"/>
                    <a:pt x="16943" y="8139"/>
                  </a:cubicBezTo>
                  <a:cubicBezTo>
                    <a:pt x="17450" y="7759"/>
                    <a:pt x="17703" y="7221"/>
                    <a:pt x="17988" y="6714"/>
                  </a:cubicBezTo>
                  <a:cubicBezTo>
                    <a:pt x="18115" y="6461"/>
                    <a:pt x="18210" y="6176"/>
                    <a:pt x="18242" y="5922"/>
                  </a:cubicBezTo>
                  <a:cubicBezTo>
                    <a:pt x="18368" y="4560"/>
                    <a:pt x="17830" y="3420"/>
                    <a:pt x="16848" y="2502"/>
                  </a:cubicBezTo>
                  <a:cubicBezTo>
                    <a:pt x="15993" y="1647"/>
                    <a:pt x="14853" y="1394"/>
                    <a:pt x="13713" y="1172"/>
                  </a:cubicBezTo>
                  <a:cubicBezTo>
                    <a:pt x="12573" y="950"/>
                    <a:pt x="11369" y="887"/>
                    <a:pt x="10198" y="697"/>
                  </a:cubicBezTo>
                  <a:cubicBezTo>
                    <a:pt x="8678" y="412"/>
                    <a:pt x="7157" y="697"/>
                    <a:pt x="5669" y="982"/>
                  </a:cubicBezTo>
                  <a:cubicBezTo>
                    <a:pt x="5162" y="1077"/>
                    <a:pt x="4687" y="1299"/>
                    <a:pt x="4181" y="1489"/>
                  </a:cubicBezTo>
                  <a:cubicBezTo>
                    <a:pt x="3991" y="1552"/>
                    <a:pt x="3801" y="1647"/>
                    <a:pt x="3611" y="1774"/>
                  </a:cubicBezTo>
                  <a:cubicBezTo>
                    <a:pt x="2945" y="2217"/>
                    <a:pt x="2217" y="2660"/>
                    <a:pt x="1837" y="3420"/>
                  </a:cubicBezTo>
                  <a:cubicBezTo>
                    <a:pt x="1805" y="3484"/>
                    <a:pt x="1774" y="3515"/>
                    <a:pt x="1742" y="3547"/>
                  </a:cubicBezTo>
                  <a:cubicBezTo>
                    <a:pt x="1172" y="4149"/>
                    <a:pt x="950" y="4909"/>
                    <a:pt x="792" y="5732"/>
                  </a:cubicBezTo>
                  <a:cubicBezTo>
                    <a:pt x="792" y="5859"/>
                    <a:pt x="792" y="5986"/>
                    <a:pt x="760" y="6112"/>
                  </a:cubicBezTo>
                  <a:cubicBezTo>
                    <a:pt x="539" y="7126"/>
                    <a:pt x="507" y="8139"/>
                    <a:pt x="602" y="9152"/>
                  </a:cubicBezTo>
                  <a:cubicBezTo>
                    <a:pt x="634" y="9628"/>
                    <a:pt x="760" y="10103"/>
                    <a:pt x="1014" y="10483"/>
                  </a:cubicBezTo>
                  <a:cubicBezTo>
                    <a:pt x="1520" y="11274"/>
                    <a:pt x="2154" y="11939"/>
                    <a:pt x="2977" y="12414"/>
                  </a:cubicBezTo>
                  <a:cubicBezTo>
                    <a:pt x="3262" y="12573"/>
                    <a:pt x="3547" y="12699"/>
                    <a:pt x="3864" y="12826"/>
                  </a:cubicBezTo>
                  <a:cubicBezTo>
                    <a:pt x="4054" y="12921"/>
                    <a:pt x="4276" y="12953"/>
                    <a:pt x="4497" y="13016"/>
                  </a:cubicBezTo>
                  <a:cubicBezTo>
                    <a:pt x="5036" y="13174"/>
                    <a:pt x="5542" y="13333"/>
                    <a:pt x="6081" y="13459"/>
                  </a:cubicBezTo>
                  <a:cubicBezTo>
                    <a:pt x="6492" y="13554"/>
                    <a:pt x="6904" y="13586"/>
                    <a:pt x="7347" y="13618"/>
                  </a:cubicBezTo>
                  <a:cubicBezTo>
                    <a:pt x="8013" y="13681"/>
                    <a:pt x="8709" y="13713"/>
                    <a:pt x="9406" y="137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37" name="Google Shape;2792;p30">
              <a:extLst>
                <a:ext uri="{FF2B5EF4-FFF2-40B4-BE49-F238E27FC236}">
                  <a16:creationId xmlns:a16="http://schemas.microsoft.com/office/drawing/2014/main" xmlns="" id="{D55560CE-9127-341A-2506-CF5199446FA0}"/>
                </a:ext>
              </a:extLst>
            </p:cNvPr>
            <p:cNvSpPr/>
            <p:nvPr/>
          </p:nvSpPr>
          <p:spPr>
            <a:xfrm>
              <a:off x="5385009" y="4201218"/>
              <a:ext cx="116108" cy="94346"/>
            </a:xfrm>
            <a:custGeom>
              <a:avLst/>
              <a:gdLst/>
              <a:ahLst/>
              <a:cxnLst/>
              <a:rect l="l" t="t" r="r" b="b"/>
              <a:pathLst>
                <a:path w="3548" h="2883" extrusionOk="0">
                  <a:moveTo>
                    <a:pt x="1901" y="2850"/>
                  </a:moveTo>
                  <a:cubicBezTo>
                    <a:pt x="1362" y="2882"/>
                    <a:pt x="856" y="2755"/>
                    <a:pt x="507" y="2312"/>
                  </a:cubicBezTo>
                  <a:cubicBezTo>
                    <a:pt x="1" y="1710"/>
                    <a:pt x="222" y="824"/>
                    <a:pt x="887" y="475"/>
                  </a:cubicBezTo>
                  <a:cubicBezTo>
                    <a:pt x="1774" y="0"/>
                    <a:pt x="2883" y="539"/>
                    <a:pt x="3231" y="1362"/>
                  </a:cubicBezTo>
                  <a:cubicBezTo>
                    <a:pt x="3548" y="2027"/>
                    <a:pt x="3041" y="2755"/>
                    <a:pt x="2344" y="2850"/>
                  </a:cubicBezTo>
                  <a:cubicBezTo>
                    <a:pt x="2186" y="2882"/>
                    <a:pt x="2059" y="2850"/>
                    <a:pt x="1901" y="2850"/>
                  </a:cubicBezTo>
                  <a:close/>
                  <a:moveTo>
                    <a:pt x="1806" y="2470"/>
                  </a:moveTo>
                  <a:cubicBezTo>
                    <a:pt x="2027" y="2407"/>
                    <a:pt x="2281" y="2375"/>
                    <a:pt x="2471" y="2280"/>
                  </a:cubicBezTo>
                  <a:cubicBezTo>
                    <a:pt x="2914" y="2090"/>
                    <a:pt x="3009" y="1710"/>
                    <a:pt x="2724" y="1330"/>
                  </a:cubicBezTo>
                  <a:cubicBezTo>
                    <a:pt x="2407" y="887"/>
                    <a:pt x="1964" y="697"/>
                    <a:pt x="1394" y="760"/>
                  </a:cubicBezTo>
                  <a:cubicBezTo>
                    <a:pt x="1014" y="824"/>
                    <a:pt x="824" y="982"/>
                    <a:pt x="761" y="1362"/>
                  </a:cubicBezTo>
                  <a:cubicBezTo>
                    <a:pt x="666" y="1805"/>
                    <a:pt x="792" y="2090"/>
                    <a:pt x="1172" y="2249"/>
                  </a:cubicBezTo>
                  <a:cubicBezTo>
                    <a:pt x="1362" y="2344"/>
                    <a:pt x="1584" y="2407"/>
                    <a:pt x="1806" y="2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38" name="Google Shape;2793;p30">
              <a:extLst>
                <a:ext uri="{FF2B5EF4-FFF2-40B4-BE49-F238E27FC236}">
                  <a16:creationId xmlns:a16="http://schemas.microsoft.com/office/drawing/2014/main" xmlns="" id="{56D210DA-C9AB-96E1-6FB1-DBEFA3524B41}"/>
                </a:ext>
              </a:extLst>
            </p:cNvPr>
            <p:cNvSpPr/>
            <p:nvPr/>
          </p:nvSpPr>
          <p:spPr>
            <a:xfrm>
              <a:off x="5686599" y="3991879"/>
              <a:ext cx="77755" cy="102757"/>
            </a:xfrm>
            <a:custGeom>
              <a:avLst/>
              <a:gdLst/>
              <a:ahLst/>
              <a:cxnLst/>
              <a:rect l="l" t="t" r="r" b="b"/>
              <a:pathLst>
                <a:path w="2376" h="3140" extrusionOk="0">
                  <a:moveTo>
                    <a:pt x="1076" y="940"/>
                  </a:moveTo>
                  <a:lnTo>
                    <a:pt x="1076" y="940"/>
                  </a:lnTo>
                  <a:cubicBezTo>
                    <a:pt x="1076" y="940"/>
                    <a:pt x="1075" y="940"/>
                    <a:pt x="1075" y="940"/>
                  </a:cubicBezTo>
                  <a:lnTo>
                    <a:pt x="1075" y="940"/>
                  </a:lnTo>
                  <a:cubicBezTo>
                    <a:pt x="1075" y="940"/>
                    <a:pt x="1075" y="940"/>
                    <a:pt x="1074" y="940"/>
                  </a:cubicBezTo>
                  <a:lnTo>
                    <a:pt x="1074" y="940"/>
                  </a:lnTo>
                  <a:lnTo>
                    <a:pt x="1076" y="940"/>
                  </a:lnTo>
                  <a:close/>
                  <a:moveTo>
                    <a:pt x="1014" y="0"/>
                  </a:moveTo>
                  <a:cubicBezTo>
                    <a:pt x="760" y="0"/>
                    <a:pt x="507" y="127"/>
                    <a:pt x="380" y="348"/>
                  </a:cubicBezTo>
                  <a:cubicBezTo>
                    <a:pt x="271" y="585"/>
                    <a:pt x="162" y="833"/>
                    <a:pt x="95" y="1090"/>
                  </a:cubicBezTo>
                  <a:lnTo>
                    <a:pt x="95" y="1090"/>
                  </a:lnTo>
                  <a:cubicBezTo>
                    <a:pt x="32" y="1245"/>
                    <a:pt x="0" y="1420"/>
                    <a:pt x="0" y="1583"/>
                  </a:cubicBezTo>
                  <a:cubicBezTo>
                    <a:pt x="0" y="1659"/>
                    <a:pt x="13" y="1731"/>
                    <a:pt x="37" y="1798"/>
                  </a:cubicBezTo>
                  <a:lnTo>
                    <a:pt x="37" y="1798"/>
                  </a:lnTo>
                  <a:cubicBezTo>
                    <a:pt x="53" y="2019"/>
                    <a:pt x="115" y="2251"/>
                    <a:pt x="222" y="2439"/>
                  </a:cubicBezTo>
                  <a:cubicBezTo>
                    <a:pt x="349" y="2692"/>
                    <a:pt x="570" y="2914"/>
                    <a:pt x="824" y="3040"/>
                  </a:cubicBezTo>
                  <a:cubicBezTo>
                    <a:pt x="926" y="3108"/>
                    <a:pt x="1046" y="3140"/>
                    <a:pt x="1164" y="3140"/>
                  </a:cubicBezTo>
                  <a:cubicBezTo>
                    <a:pt x="1267" y="3140"/>
                    <a:pt x="1369" y="3116"/>
                    <a:pt x="1457" y="3072"/>
                  </a:cubicBezTo>
                  <a:cubicBezTo>
                    <a:pt x="1679" y="3009"/>
                    <a:pt x="1805" y="2850"/>
                    <a:pt x="1869" y="2629"/>
                  </a:cubicBezTo>
                  <a:cubicBezTo>
                    <a:pt x="1995" y="2352"/>
                    <a:pt x="2120" y="2095"/>
                    <a:pt x="2167" y="1811"/>
                  </a:cubicBezTo>
                  <a:lnTo>
                    <a:pt x="2167" y="1811"/>
                  </a:lnTo>
                  <a:cubicBezTo>
                    <a:pt x="2298" y="1629"/>
                    <a:pt x="2376" y="1397"/>
                    <a:pt x="2376" y="1140"/>
                  </a:cubicBezTo>
                  <a:cubicBezTo>
                    <a:pt x="2344" y="855"/>
                    <a:pt x="2249" y="538"/>
                    <a:pt x="1995" y="348"/>
                  </a:cubicBezTo>
                  <a:cubicBezTo>
                    <a:pt x="1710" y="127"/>
                    <a:pt x="1394" y="0"/>
                    <a:pt x="1014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39" name="Google Shape;2794;p30">
              <a:extLst>
                <a:ext uri="{FF2B5EF4-FFF2-40B4-BE49-F238E27FC236}">
                  <a16:creationId xmlns:a16="http://schemas.microsoft.com/office/drawing/2014/main" xmlns="" id="{461C6855-5190-A348-D29C-00A62A184331}"/>
                </a:ext>
              </a:extLst>
            </p:cNvPr>
            <p:cNvSpPr/>
            <p:nvPr/>
          </p:nvSpPr>
          <p:spPr>
            <a:xfrm>
              <a:off x="5564307" y="3960758"/>
              <a:ext cx="83809" cy="79849"/>
            </a:xfrm>
            <a:custGeom>
              <a:avLst/>
              <a:gdLst/>
              <a:ahLst/>
              <a:cxnLst/>
              <a:rect l="l" t="t" r="r" b="b"/>
              <a:pathLst>
                <a:path w="2561" h="2440" extrusionOk="0">
                  <a:moveTo>
                    <a:pt x="855" y="888"/>
                  </a:moveTo>
                  <a:cubicBezTo>
                    <a:pt x="845" y="888"/>
                    <a:pt x="834" y="891"/>
                    <a:pt x="822" y="896"/>
                  </a:cubicBezTo>
                  <a:lnTo>
                    <a:pt x="822" y="896"/>
                  </a:lnTo>
                  <a:cubicBezTo>
                    <a:pt x="819" y="897"/>
                    <a:pt x="816" y="897"/>
                    <a:pt x="813" y="898"/>
                  </a:cubicBezTo>
                  <a:lnTo>
                    <a:pt x="813" y="898"/>
                  </a:lnTo>
                  <a:cubicBezTo>
                    <a:pt x="830" y="891"/>
                    <a:pt x="845" y="888"/>
                    <a:pt x="855" y="888"/>
                  </a:cubicBezTo>
                  <a:close/>
                  <a:moveTo>
                    <a:pt x="788" y="910"/>
                  </a:moveTo>
                  <a:lnTo>
                    <a:pt x="788" y="910"/>
                  </a:lnTo>
                  <a:cubicBezTo>
                    <a:pt x="784" y="911"/>
                    <a:pt x="779" y="912"/>
                    <a:pt x="775" y="913"/>
                  </a:cubicBezTo>
                  <a:lnTo>
                    <a:pt x="775" y="913"/>
                  </a:lnTo>
                  <a:cubicBezTo>
                    <a:pt x="777" y="913"/>
                    <a:pt x="779" y="912"/>
                    <a:pt x="781" y="911"/>
                  </a:cubicBezTo>
                  <a:lnTo>
                    <a:pt x="781" y="911"/>
                  </a:lnTo>
                  <a:lnTo>
                    <a:pt x="788" y="910"/>
                  </a:lnTo>
                  <a:close/>
                  <a:moveTo>
                    <a:pt x="1828" y="1096"/>
                  </a:moveTo>
                  <a:lnTo>
                    <a:pt x="1828" y="1096"/>
                  </a:lnTo>
                  <a:cubicBezTo>
                    <a:pt x="1827" y="1097"/>
                    <a:pt x="1827" y="1097"/>
                    <a:pt x="1826" y="1098"/>
                  </a:cubicBezTo>
                  <a:lnTo>
                    <a:pt x="1826" y="1098"/>
                  </a:lnTo>
                  <a:cubicBezTo>
                    <a:pt x="1826" y="1098"/>
                    <a:pt x="1826" y="1097"/>
                    <a:pt x="1826" y="1097"/>
                  </a:cubicBezTo>
                  <a:lnTo>
                    <a:pt x="1826" y="1097"/>
                  </a:lnTo>
                  <a:cubicBezTo>
                    <a:pt x="1827" y="1096"/>
                    <a:pt x="1827" y="1096"/>
                    <a:pt x="1828" y="1096"/>
                  </a:cubicBezTo>
                  <a:close/>
                  <a:moveTo>
                    <a:pt x="1818" y="1102"/>
                  </a:moveTo>
                  <a:lnTo>
                    <a:pt x="1818" y="1102"/>
                  </a:lnTo>
                  <a:cubicBezTo>
                    <a:pt x="1819" y="1103"/>
                    <a:pt x="1820" y="1104"/>
                    <a:pt x="1820" y="1105"/>
                  </a:cubicBezTo>
                  <a:lnTo>
                    <a:pt x="1820" y="1105"/>
                  </a:lnTo>
                  <a:cubicBezTo>
                    <a:pt x="1819" y="1105"/>
                    <a:pt x="1818" y="1104"/>
                    <a:pt x="1818" y="1104"/>
                  </a:cubicBezTo>
                  <a:lnTo>
                    <a:pt x="1818" y="1104"/>
                  </a:lnTo>
                  <a:cubicBezTo>
                    <a:pt x="1818" y="1103"/>
                    <a:pt x="1818" y="1103"/>
                    <a:pt x="1818" y="1102"/>
                  </a:cubicBezTo>
                  <a:close/>
                  <a:moveTo>
                    <a:pt x="1529" y="1395"/>
                  </a:moveTo>
                  <a:cubicBezTo>
                    <a:pt x="1527" y="1396"/>
                    <a:pt x="1525" y="1398"/>
                    <a:pt x="1522" y="1399"/>
                  </a:cubicBezTo>
                  <a:lnTo>
                    <a:pt x="1522" y="1399"/>
                  </a:lnTo>
                  <a:lnTo>
                    <a:pt x="1499" y="1403"/>
                  </a:lnTo>
                  <a:lnTo>
                    <a:pt x="1499" y="1403"/>
                  </a:lnTo>
                  <a:cubicBezTo>
                    <a:pt x="1506" y="1398"/>
                    <a:pt x="1517" y="1396"/>
                    <a:pt x="1529" y="1395"/>
                  </a:cubicBezTo>
                  <a:close/>
                  <a:moveTo>
                    <a:pt x="1272" y="1396"/>
                  </a:moveTo>
                  <a:lnTo>
                    <a:pt x="1272" y="1396"/>
                  </a:lnTo>
                  <a:cubicBezTo>
                    <a:pt x="1282" y="1398"/>
                    <a:pt x="1292" y="1400"/>
                    <a:pt x="1303" y="1406"/>
                  </a:cubicBezTo>
                  <a:lnTo>
                    <a:pt x="1303" y="1406"/>
                  </a:lnTo>
                  <a:lnTo>
                    <a:pt x="1284" y="1402"/>
                  </a:lnTo>
                  <a:lnTo>
                    <a:pt x="1284" y="1402"/>
                  </a:lnTo>
                  <a:cubicBezTo>
                    <a:pt x="1280" y="1400"/>
                    <a:pt x="1276" y="1398"/>
                    <a:pt x="1272" y="1396"/>
                  </a:cubicBezTo>
                  <a:close/>
                  <a:moveTo>
                    <a:pt x="1696" y="2085"/>
                  </a:moveTo>
                  <a:lnTo>
                    <a:pt x="1696" y="2085"/>
                  </a:lnTo>
                  <a:cubicBezTo>
                    <a:pt x="1729" y="2089"/>
                    <a:pt x="1765" y="2091"/>
                    <a:pt x="1806" y="2091"/>
                  </a:cubicBezTo>
                  <a:cubicBezTo>
                    <a:pt x="1769" y="2091"/>
                    <a:pt x="1732" y="2091"/>
                    <a:pt x="1696" y="2085"/>
                  </a:cubicBezTo>
                  <a:close/>
                  <a:moveTo>
                    <a:pt x="1140" y="2249"/>
                  </a:moveTo>
                  <a:lnTo>
                    <a:pt x="1140" y="2249"/>
                  </a:lnTo>
                  <a:cubicBezTo>
                    <a:pt x="1140" y="2249"/>
                    <a:pt x="1125" y="2249"/>
                    <a:pt x="1116" y="2260"/>
                  </a:cubicBezTo>
                  <a:lnTo>
                    <a:pt x="1116" y="2260"/>
                  </a:lnTo>
                  <a:cubicBezTo>
                    <a:pt x="1124" y="2257"/>
                    <a:pt x="1132" y="2254"/>
                    <a:pt x="1140" y="2249"/>
                  </a:cubicBezTo>
                  <a:close/>
                  <a:moveTo>
                    <a:pt x="1203" y="2185"/>
                  </a:moveTo>
                  <a:cubicBezTo>
                    <a:pt x="1203" y="2186"/>
                    <a:pt x="1204" y="2186"/>
                    <a:pt x="1204" y="2186"/>
                  </a:cubicBezTo>
                  <a:cubicBezTo>
                    <a:pt x="1205" y="2187"/>
                    <a:pt x="1206" y="2189"/>
                    <a:pt x="1208" y="2190"/>
                  </a:cubicBezTo>
                  <a:lnTo>
                    <a:pt x="1208" y="2190"/>
                  </a:lnTo>
                  <a:cubicBezTo>
                    <a:pt x="1177" y="2213"/>
                    <a:pt x="1149" y="2241"/>
                    <a:pt x="1109" y="2281"/>
                  </a:cubicBezTo>
                  <a:cubicBezTo>
                    <a:pt x="1109" y="2272"/>
                    <a:pt x="1112" y="2265"/>
                    <a:pt x="1116" y="2260"/>
                  </a:cubicBezTo>
                  <a:lnTo>
                    <a:pt x="1116" y="2260"/>
                  </a:lnTo>
                  <a:cubicBezTo>
                    <a:pt x="1111" y="2262"/>
                    <a:pt x="1107" y="2264"/>
                    <a:pt x="1103" y="2265"/>
                  </a:cubicBezTo>
                  <a:lnTo>
                    <a:pt x="1103" y="2265"/>
                  </a:lnTo>
                  <a:cubicBezTo>
                    <a:pt x="1137" y="2242"/>
                    <a:pt x="1170" y="2216"/>
                    <a:pt x="1203" y="2185"/>
                  </a:cubicBezTo>
                  <a:close/>
                  <a:moveTo>
                    <a:pt x="983" y="2312"/>
                  </a:moveTo>
                  <a:lnTo>
                    <a:pt x="983" y="2312"/>
                  </a:lnTo>
                  <a:cubicBezTo>
                    <a:pt x="983" y="2312"/>
                    <a:pt x="983" y="2312"/>
                    <a:pt x="982" y="2313"/>
                  </a:cubicBezTo>
                  <a:lnTo>
                    <a:pt x="855" y="2313"/>
                  </a:lnTo>
                  <a:cubicBezTo>
                    <a:pt x="898" y="2313"/>
                    <a:pt x="941" y="2313"/>
                    <a:pt x="983" y="2312"/>
                  </a:cubicBezTo>
                  <a:close/>
                  <a:moveTo>
                    <a:pt x="1362" y="1"/>
                  </a:moveTo>
                  <a:cubicBezTo>
                    <a:pt x="1299" y="1"/>
                    <a:pt x="1235" y="1"/>
                    <a:pt x="1140" y="33"/>
                  </a:cubicBezTo>
                  <a:lnTo>
                    <a:pt x="1109" y="33"/>
                  </a:lnTo>
                  <a:cubicBezTo>
                    <a:pt x="1045" y="33"/>
                    <a:pt x="982" y="64"/>
                    <a:pt x="919" y="128"/>
                  </a:cubicBezTo>
                  <a:lnTo>
                    <a:pt x="887" y="128"/>
                  </a:lnTo>
                  <a:cubicBezTo>
                    <a:pt x="824" y="159"/>
                    <a:pt x="760" y="223"/>
                    <a:pt x="697" y="254"/>
                  </a:cubicBezTo>
                  <a:lnTo>
                    <a:pt x="665" y="286"/>
                  </a:lnTo>
                  <a:cubicBezTo>
                    <a:pt x="634" y="349"/>
                    <a:pt x="570" y="413"/>
                    <a:pt x="539" y="476"/>
                  </a:cubicBezTo>
                  <a:cubicBezTo>
                    <a:pt x="507" y="539"/>
                    <a:pt x="475" y="634"/>
                    <a:pt x="444" y="698"/>
                  </a:cubicBezTo>
                  <a:cubicBezTo>
                    <a:pt x="412" y="793"/>
                    <a:pt x="380" y="919"/>
                    <a:pt x="380" y="1014"/>
                  </a:cubicBezTo>
                  <a:cubicBezTo>
                    <a:pt x="380" y="1021"/>
                    <a:pt x="380" y="1029"/>
                    <a:pt x="380" y="1038"/>
                  </a:cubicBezTo>
                  <a:lnTo>
                    <a:pt x="380" y="1038"/>
                  </a:lnTo>
                  <a:cubicBezTo>
                    <a:pt x="326" y="1068"/>
                    <a:pt x="274" y="1102"/>
                    <a:pt x="222" y="1141"/>
                  </a:cubicBezTo>
                  <a:cubicBezTo>
                    <a:pt x="95" y="1268"/>
                    <a:pt x="0" y="1489"/>
                    <a:pt x="0" y="1648"/>
                  </a:cubicBezTo>
                  <a:cubicBezTo>
                    <a:pt x="0" y="1838"/>
                    <a:pt x="95" y="2059"/>
                    <a:pt x="222" y="2154"/>
                  </a:cubicBezTo>
                  <a:cubicBezTo>
                    <a:pt x="349" y="2281"/>
                    <a:pt x="539" y="2376"/>
                    <a:pt x="729" y="2376"/>
                  </a:cubicBezTo>
                  <a:cubicBezTo>
                    <a:pt x="836" y="2376"/>
                    <a:pt x="933" y="2356"/>
                    <a:pt x="1026" y="2310"/>
                  </a:cubicBezTo>
                  <a:lnTo>
                    <a:pt x="1026" y="2310"/>
                  </a:lnTo>
                  <a:cubicBezTo>
                    <a:pt x="1096" y="2306"/>
                    <a:pt x="1166" y="2299"/>
                    <a:pt x="1235" y="2281"/>
                  </a:cubicBezTo>
                  <a:cubicBezTo>
                    <a:pt x="1248" y="2277"/>
                    <a:pt x="1260" y="2273"/>
                    <a:pt x="1272" y="2268"/>
                  </a:cubicBezTo>
                  <a:lnTo>
                    <a:pt x="1272" y="2268"/>
                  </a:lnTo>
                  <a:cubicBezTo>
                    <a:pt x="1288" y="2285"/>
                    <a:pt x="1307" y="2301"/>
                    <a:pt x="1330" y="2313"/>
                  </a:cubicBezTo>
                  <a:cubicBezTo>
                    <a:pt x="1394" y="2376"/>
                    <a:pt x="1457" y="2408"/>
                    <a:pt x="1552" y="2439"/>
                  </a:cubicBezTo>
                  <a:lnTo>
                    <a:pt x="1742" y="2439"/>
                  </a:lnTo>
                  <a:cubicBezTo>
                    <a:pt x="1869" y="2439"/>
                    <a:pt x="1932" y="2439"/>
                    <a:pt x="2027" y="2376"/>
                  </a:cubicBezTo>
                  <a:cubicBezTo>
                    <a:pt x="2091" y="2376"/>
                    <a:pt x="2154" y="2344"/>
                    <a:pt x="2186" y="2281"/>
                  </a:cubicBezTo>
                  <a:cubicBezTo>
                    <a:pt x="2281" y="2249"/>
                    <a:pt x="2344" y="2186"/>
                    <a:pt x="2376" y="2091"/>
                  </a:cubicBezTo>
                  <a:cubicBezTo>
                    <a:pt x="2407" y="2059"/>
                    <a:pt x="2439" y="1964"/>
                    <a:pt x="2439" y="1901"/>
                  </a:cubicBezTo>
                  <a:cubicBezTo>
                    <a:pt x="2441" y="1901"/>
                    <a:pt x="2443" y="1901"/>
                    <a:pt x="2444" y="1901"/>
                  </a:cubicBezTo>
                  <a:lnTo>
                    <a:pt x="2444" y="1901"/>
                  </a:lnTo>
                  <a:lnTo>
                    <a:pt x="2439" y="1933"/>
                  </a:lnTo>
                  <a:cubicBezTo>
                    <a:pt x="2444" y="1922"/>
                    <a:pt x="2449" y="1911"/>
                    <a:pt x="2452" y="1899"/>
                  </a:cubicBezTo>
                  <a:lnTo>
                    <a:pt x="2452" y="1899"/>
                  </a:lnTo>
                  <a:cubicBezTo>
                    <a:pt x="2471" y="1891"/>
                    <a:pt x="2471" y="1869"/>
                    <a:pt x="2471" y="1869"/>
                  </a:cubicBezTo>
                  <a:cubicBezTo>
                    <a:pt x="2471" y="1819"/>
                    <a:pt x="2491" y="1769"/>
                    <a:pt x="2499" y="1718"/>
                  </a:cubicBezTo>
                  <a:lnTo>
                    <a:pt x="2499" y="1718"/>
                  </a:lnTo>
                  <a:cubicBezTo>
                    <a:pt x="2500" y="1716"/>
                    <a:pt x="2501" y="1713"/>
                    <a:pt x="2502" y="1711"/>
                  </a:cubicBezTo>
                  <a:cubicBezTo>
                    <a:pt x="2509" y="1672"/>
                    <a:pt x="2514" y="1635"/>
                    <a:pt x="2518" y="1599"/>
                  </a:cubicBezTo>
                  <a:lnTo>
                    <a:pt x="2518" y="1599"/>
                  </a:lnTo>
                  <a:cubicBezTo>
                    <a:pt x="2543" y="1467"/>
                    <a:pt x="2560" y="1331"/>
                    <a:pt x="2534" y="1173"/>
                  </a:cubicBezTo>
                  <a:cubicBezTo>
                    <a:pt x="2534" y="1078"/>
                    <a:pt x="2502" y="983"/>
                    <a:pt x="2471" y="856"/>
                  </a:cubicBezTo>
                  <a:cubicBezTo>
                    <a:pt x="2439" y="761"/>
                    <a:pt x="2407" y="666"/>
                    <a:pt x="2376" y="603"/>
                  </a:cubicBezTo>
                  <a:cubicBezTo>
                    <a:pt x="2344" y="571"/>
                    <a:pt x="2344" y="539"/>
                    <a:pt x="2312" y="508"/>
                  </a:cubicBezTo>
                  <a:cubicBezTo>
                    <a:pt x="2249" y="413"/>
                    <a:pt x="2186" y="349"/>
                    <a:pt x="2122" y="286"/>
                  </a:cubicBezTo>
                  <a:cubicBezTo>
                    <a:pt x="1996" y="159"/>
                    <a:pt x="1869" y="96"/>
                    <a:pt x="1679" y="33"/>
                  </a:cubicBezTo>
                  <a:lnTo>
                    <a:pt x="1647" y="33"/>
                  </a:lnTo>
                  <a:cubicBezTo>
                    <a:pt x="1552" y="1"/>
                    <a:pt x="1489" y="1"/>
                    <a:pt x="1425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40" name="Google Shape;2795;p30">
              <a:extLst>
                <a:ext uri="{FF2B5EF4-FFF2-40B4-BE49-F238E27FC236}">
                  <a16:creationId xmlns:a16="http://schemas.microsoft.com/office/drawing/2014/main" xmlns="" id="{05758B02-5ED0-568D-FE2C-1C57ED455122}"/>
                </a:ext>
              </a:extLst>
            </p:cNvPr>
            <p:cNvSpPr/>
            <p:nvPr/>
          </p:nvSpPr>
          <p:spPr>
            <a:xfrm>
              <a:off x="5420254" y="3951399"/>
              <a:ext cx="86034" cy="75202"/>
            </a:xfrm>
            <a:custGeom>
              <a:avLst/>
              <a:gdLst/>
              <a:ahLst/>
              <a:cxnLst/>
              <a:rect l="l" t="t" r="r" b="b"/>
              <a:pathLst>
                <a:path w="2629" h="2298" extrusionOk="0">
                  <a:moveTo>
                    <a:pt x="1964" y="255"/>
                  </a:moveTo>
                  <a:cubicBezTo>
                    <a:pt x="1982" y="264"/>
                    <a:pt x="1998" y="273"/>
                    <a:pt x="2012" y="282"/>
                  </a:cubicBezTo>
                  <a:lnTo>
                    <a:pt x="2012" y="282"/>
                  </a:lnTo>
                  <a:cubicBezTo>
                    <a:pt x="1994" y="275"/>
                    <a:pt x="1976" y="268"/>
                    <a:pt x="1964" y="255"/>
                  </a:cubicBezTo>
                  <a:close/>
                  <a:moveTo>
                    <a:pt x="757" y="1"/>
                  </a:moveTo>
                  <a:cubicBezTo>
                    <a:pt x="691" y="1"/>
                    <a:pt x="627" y="11"/>
                    <a:pt x="570" y="34"/>
                  </a:cubicBezTo>
                  <a:cubicBezTo>
                    <a:pt x="380" y="65"/>
                    <a:pt x="222" y="192"/>
                    <a:pt x="127" y="350"/>
                  </a:cubicBezTo>
                  <a:cubicBezTo>
                    <a:pt x="64" y="509"/>
                    <a:pt x="0" y="730"/>
                    <a:pt x="64" y="889"/>
                  </a:cubicBezTo>
                  <a:cubicBezTo>
                    <a:pt x="190" y="1269"/>
                    <a:pt x="380" y="1649"/>
                    <a:pt x="697" y="1902"/>
                  </a:cubicBezTo>
                  <a:cubicBezTo>
                    <a:pt x="887" y="2060"/>
                    <a:pt x="1077" y="2187"/>
                    <a:pt x="1330" y="2250"/>
                  </a:cubicBezTo>
                  <a:cubicBezTo>
                    <a:pt x="1457" y="2282"/>
                    <a:pt x="1576" y="2298"/>
                    <a:pt x="1699" y="2298"/>
                  </a:cubicBezTo>
                  <a:cubicBezTo>
                    <a:pt x="1821" y="2298"/>
                    <a:pt x="1948" y="2282"/>
                    <a:pt x="2091" y="2250"/>
                  </a:cubicBezTo>
                  <a:cubicBezTo>
                    <a:pt x="2154" y="2219"/>
                    <a:pt x="2217" y="2219"/>
                    <a:pt x="2249" y="2187"/>
                  </a:cubicBezTo>
                  <a:cubicBezTo>
                    <a:pt x="2312" y="2155"/>
                    <a:pt x="2344" y="2124"/>
                    <a:pt x="2407" y="2060"/>
                  </a:cubicBezTo>
                  <a:cubicBezTo>
                    <a:pt x="2439" y="2029"/>
                    <a:pt x="2471" y="1965"/>
                    <a:pt x="2502" y="1934"/>
                  </a:cubicBezTo>
                  <a:cubicBezTo>
                    <a:pt x="2566" y="1839"/>
                    <a:pt x="2597" y="1744"/>
                    <a:pt x="2597" y="1649"/>
                  </a:cubicBezTo>
                  <a:cubicBezTo>
                    <a:pt x="2629" y="1585"/>
                    <a:pt x="2629" y="1522"/>
                    <a:pt x="2597" y="1459"/>
                  </a:cubicBezTo>
                  <a:cubicBezTo>
                    <a:pt x="2597" y="1395"/>
                    <a:pt x="2597" y="1364"/>
                    <a:pt x="2566" y="1300"/>
                  </a:cubicBezTo>
                  <a:cubicBezTo>
                    <a:pt x="2564" y="1297"/>
                    <a:pt x="2563" y="1293"/>
                    <a:pt x="2561" y="1290"/>
                  </a:cubicBezTo>
                  <a:lnTo>
                    <a:pt x="2561" y="1290"/>
                  </a:lnTo>
                  <a:cubicBezTo>
                    <a:pt x="2578" y="1253"/>
                    <a:pt x="2591" y="1214"/>
                    <a:pt x="2597" y="1174"/>
                  </a:cubicBezTo>
                  <a:cubicBezTo>
                    <a:pt x="2629" y="1015"/>
                    <a:pt x="2629" y="794"/>
                    <a:pt x="2534" y="635"/>
                  </a:cubicBezTo>
                  <a:cubicBezTo>
                    <a:pt x="2407" y="477"/>
                    <a:pt x="2281" y="350"/>
                    <a:pt x="2091" y="319"/>
                  </a:cubicBezTo>
                  <a:cubicBezTo>
                    <a:pt x="2089" y="317"/>
                    <a:pt x="2088" y="316"/>
                    <a:pt x="2086" y="315"/>
                  </a:cubicBezTo>
                  <a:lnTo>
                    <a:pt x="2086" y="315"/>
                  </a:lnTo>
                  <a:cubicBezTo>
                    <a:pt x="2097" y="317"/>
                    <a:pt x="2109" y="319"/>
                    <a:pt x="2122" y="319"/>
                  </a:cubicBezTo>
                  <a:cubicBezTo>
                    <a:pt x="1964" y="255"/>
                    <a:pt x="1806" y="129"/>
                    <a:pt x="1615" y="97"/>
                  </a:cubicBezTo>
                  <a:cubicBezTo>
                    <a:pt x="1531" y="72"/>
                    <a:pt x="1444" y="60"/>
                    <a:pt x="1357" y="60"/>
                  </a:cubicBezTo>
                  <a:cubicBezTo>
                    <a:pt x="1271" y="60"/>
                    <a:pt x="1185" y="71"/>
                    <a:pt x="1101" y="93"/>
                  </a:cubicBezTo>
                  <a:lnTo>
                    <a:pt x="1101" y="93"/>
                  </a:lnTo>
                  <a:cubicBezTo>
                    <a:pt x="1000" y="34"/>
                    <a:pt x="875" y="1"/>
                    <a:pt x="757" y="1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41" name="Google Shape;2796;p30">
              <a:extLst>
                <a:ext uri="{FF2B5EF4-FFF2-40B4-BE49-F238E27FC236}">
                  <a16:creationId xmlns:a16="http://schemas.microsoft.com/office/drawing/2014/main" xmlns="" id="{F43C8898-B829-0BD6-4848-FAD45E30682B}"/>
                </a:ext>
              </a:extLst>
            </p:cNvPr>
            <p:cNvSpPr/>
            <p:nvPr/>
          </p:nvSpPr>
          <p:spPr>
            <a:xfrm>
              <a:off x="5302118" y="4007423"/>
              <a:ext cx="86034" cy="77755"/>
            </a:xfrm>
            <a:custGeom>
              <a:avLst/>
              <a:gdLst/>
              <a:ahLst/>
              <a:cxnLst/>
              <a:rect l="l" t="t" r="r" b="b"/>
              <a:pathLst>
                <a:path w="2629" h="2376" extrusionOk="0">
                  <a:moveTo>
                    <a:pt x="1478" y="1300"/>
                  </a:moveTo>
                  <a:lnTo>
                    <a:pt x="1483" y="1330"/>
                  </a:lnTo>
                  <a:lnTo>
                    <a:pt x="1480" y="1352"/>
                  </a:lnTo>
                  <a:lnTo>
                    <a:pt x="1480" y="1352"/>
                  </a:lnTo>
                  <a:cubicBezTo>
                    <a:pt x="1460" y="1328"/>
                    <a:pt x="1460" y="1306"/>
                    <a:pt x="1478" y="1300"/>
                  </a:cubicBezTo>
                  <a:close/>
                  <a:moveTo>
                    <a:pt x="1488" y="1552"/>
                  </a:moveTo>
                  <a:lnTo>
                    <a:pt x="1488" y="1552"/>
                  </a:lnTo>
                  <a:cubicBezTo>
                    <a:pt x="1452" y="1570"/>
                    <a:pt x="1415" y="1588"/>
                    <a:pt x="1379" y="1601"/>
                  </a:cubicBezTo>
                  <a:lnTo>
                    <a:pt x="1379" y="1601"/>
                  </a:lnTo>
                  <a:cubicBezTo>
                    <a:pt x="1415" y="1584"/>
                    <a:pt x="1456" y="1568"/>
                    <a:pt x="1488" y="1552"/>
                  </a:cubicBezTo>
                  <a:close/>
                  <a:moveTo>
                    <a:pt x="1520" y="0"/>
                  </a:moveTo>
                  <a:cubicBezTo>
                    <a:pt x="1425" y="0"/>
                    <a:pt x="1330" y="0"/>
                    <a:pt x="1235" y="32"/>
                  </a:cubicBezTo>
                  <a:cubicBezTo>
                    <a:pt x="1140" y="32"/>
                    <a:pt x="1045" y="95"/>
                    <a:pt x="982" y="158"/>
                  </a:cubicBezTo>
                  <a:cubicBezTo>
                    <a:pt x="909" y="183"/>
                    <a:pt x="873" y="226"/>
                    <a:pt x="832" y="288"/>
                  </a:cubicBezTo>
                  <a:lnTo>
                    <a:pt x="832" y="288"/>
                  </a:lnTo>
                  <a:cubicBezTo>
                    <a:pt x="789" y="305"/>
                    <a:pt x="745" y="324"/>
                    <a:pt x="697" y="348"/>
                  </a:cubicBezTo>
                  <a:cubicBezTo>
                    <a:pt x="665" y="380"/>
                    <a:pt x="633" y="412"/>
                    <a:pt x="602" y="412"/>
                  </a:cubicBezTo>
                  <a:cubicBezTo>
                    <a:pt x="443" y="538"/>
                    <a:pt x="285" y="633"/>
                    <a:pt x="190" y="823"/>
                  </a:cubicBezTo>
                  <a:cubicBezTo>
                    <a:pt x="0" y="1140"/>
                    <a:pt x="0" y="1520"/>
                    <a:pt x="190" y="1837"/>
                  </a:cubicBezTo>
                  <a:cubicBezTo>
                    <a:pt x="285" y="1995"/>
                    <a:pt x="412" y="2090"/>
                    <a:pt x="570" y="2217"/>
                  </a:cubicBezTo>
                  <a:cubicBezTo>
                    <a:pt x="633" y="2249"/>
                    <a:pt x="728" y="2280"/>
                    <a:pt x="823" y="2312"/>
                  </a:cubicBezTo>
                  <a:cubicBezTo>
                    <a:pt x="823" y="2312"/>
                    <a:pt x="855" y="2344"/>
                    <a:pt x="887" y="2344"/>
                  </a:cubicBezTo>
                  <a:cubicBezTo>
                    <a:pt x="982" y="2375"/>
                    <a:pt x="1077" y="2375"/>
                    <a:pt x="1172" y="2375"/>
                  </a:cubicBezTo>
                  <a:cubicBezTo>
                    <a:pt x="1267" y="2375"/>
                    <a:pt x="1362" y="2375"/>
                    <a:pt x="1457" y="2344"/>
                  </a:cubicBezTo>
                  <a:cubicBezTo>
                    <a:pt x="1489" y="2344"/>
                    <a:pt x="1552" y="2312"/>
                    <a:pt x="1584" y="2312"/>
                  </a:cubicBezTo>
                  <a:cubicBezTo>
                    <a:pt x="1647" y="2280"/>
                    <a:pt x="1774" y="2249"/>
                    <a:pt x="1837" y="2185"/>
                  </a:cubicBezTo>
                  <a:cubicBezTo>
                    <a:pt x="1932" y="2122"/>
                    <a:pt x="2027" y="2059"/>
                    <a:pt x="2090" y="1995"/>
                  </a:cubicBezTo>
                  <a:cubicBezTo>
                    <a:pt x="2185" y="1900"/>
                    <a:pt x="2249" y="1805"/>
                    <a:pt x="2312" y="1742"/>
                  </a:cubicBezTo>
                  <a:cubicBezTo>
                    <a:pt x="2344" y="1679"/>
                    <a:pt x="2375" y="1615"/>
                    <a:pt x="2407" y="1552"/>
                  </a:cubicBezTo>
                  <a:cubicBezTo>
                    <a:pt x="2470" y="1457"/>
                    <a:pt x="2534" y="1330"/>
                    <a:pt x="2565" y="1203"/>
                  </a:cubicBezTo>
                  <a:cubicBezTo>
                    <a:pt x="2629" y="1077"/>
                    <a:pt x="2629" y="950"/>
                    <a:pt x="2565" y="823"/>
                  </a:cubicBezTo>
                  <a:cubicBezTo>
                    <a:pt x="2534" y="697"/>
                    <a:pt x="2470" y="570"/>
                    <a:pt x="2407" y="507"/>
                  </a:cubicBezTo>
                  <a:cubicBezTo>
                    <a:pt x="2344" y="412"/>
                    <a:pt x="2249" y="380"/>
                    <a:pt x="2185" y="317"/>
                  </a:cubicBezTo>
                  <a:cubicBezTo>
                    <a:pt x="2122" y="285"/>
                    <a:pt x="2090" y="253"/>
                    <a:pt x="2059" y="253"/>
                  </a:cubicBezTo>
                  <a:cubicBezTo>
                    <a:pt x="1964" y="190"/>
                    <a:pt x="1869" y="127"/>
                    <a:pt x="1774" y="95"/>
                  </a:cubicBezTo>
                  <a:cubicBezTo>
                    <a:pt x="1679" y="32"/>
                    <a:pt x="1615" y="0"/>
                    <a:pt x="1520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42" name="Google Shape;2797;p30">
              <a:extLst>
                <a:ext uri="{FF2B5EF4-FFF2-40B4-BE49-F238E27FC236}">
                  <a16:creationId xmlns:a16="http://schemas.microsoft.com/office/drawing/2014/main" xmlns="" id="{B8656E84-3C7F-7684-5E0F-2FE18876A649}"/>
                </a:ext>
              </a:extLst>
            </p:cNvPr>
            <p:cNvSpPr/>
            <p:nvPr/>
          </p:nvSpPr>
          <p:spPr>
            <a:xfrm>
              <a:off x="5266874" y="4113124"/>
              <a:ext cx="79816" cy="95786"/>
            </a:xfrm>
            <a:custGeom>
              <a:avLst/>
              <a:gdLst/>
              <a:ahLst/>
              <a:cxnLst/>
              <a:rect l="l" t="t" r="r" b="b"/>
              <a:pathLst>
                <a:path w="2439" h="2927" extrusionOk="0">
                  <a:moveTo>
                    <a:pt x="1489" y="32"/>
                  </a:moveTo>
                  <a:lnTo>
                    <a:pt x="1545" y="41"/>
                  </a:lnTo>
                  <a:lnTo>
                    <a:pt x="1545" y="41"/>
                  </a:lnTo>
                  <a:cubicBezTo>
                    <a:pt x="1537" y="44"/>
                    <a:pt x="1529" y="46"/>
                    <a:pt x="1520" y="46"/>
                  </a:cubicBezTo>
                  <a:cubicBezTo>
                    <a:pt x="1510" y="46"/>
                    <a:pt x="1499" y="43"/>
                    <a:pt x="1489" y="32"/>
                  </a:cubicBezTo>
                  <a:close/>
                  <a:moveTo>
                    <a:pt x="1814" y="126"/>
                  </a:moveTo>
                  <a:lnTo>
                    <a:pt x="1814" y="126"/>
                  </a:lnTo>
                  <a:cubicBezTo>
                    <a:pt x="1822" y="127"/>
                    <a:pt x="1829" y="127"/>
                    <a:pt x="1837" y="127"/>
                  </a:cubicBezTo>
                  <a:lnTo>
                    <a:pt x="1816" y="127"/>
                  </a:lnTo>
                  <a:cubicBezTo>
                    <a:pt x="1815" y="127"/>
                    <a:pt x="1815" y="126"/>
                    <a:pt x="1814" y="126"/>
                  </a:cubicBezTo>
                  <a:close/>
                  <a:moveTo>
                    <a:pt x="1893" y="186"/>
                  </a:moveTo>
                  <a:cubicBezTo>
                    <a:pt x="1916" y="198"/>
                    <a:pt x="1940" y="210"/>
                    <a:pt x="1964" y="222"/>
                  </a:cubicBezTo>
                  <a:lnTo>
                    <a:pt x="1932" y="222"/>
                  </a:lnTo>
                  <a:cubicBezTo>
                    <a:pt x="1920" y="210"/>
                    <a:pt x="1907" y="198"/>
                    <a:pt x="1893" y="186"/>
                  </a:cubicBezTo>
                  <a:close/>
                  <a:moveTo>
                    <a:pt x="1329" y="1505"/>
                  </a:moveTo>
                  <a:cubicBezTo>
                    <a:pt x="1329" y="1505"/>
                    <a:pt x="1329" y="1505"/>
                    <a:pt x="1330" y="1506"/>
                  </a:cubicBezTo>
                  <a:lnTo>
                    <a:pt x="1330" y="1506"/>
                  </a:lnTo>
                  <a:cubicBezTo>
                    <a:pt x="1328" y="1506"/>
                    <a:pt x="1327" y="1506"/>
                    <a:pt x="1325" y="1507"/>
                  </a:cubicBezTo>
                  <a:lnTo>
                    <a:pt x="1325" y="1507"/>
                  </a:lnTo>
                  <a:cubicBezTo>
                    <a:pt x="1325" y="1506"/>
                    <a:pt x="1324" y="1506"/>
                    <a:pt x="1324" y="1506"/>
                  </a:cubicBezTo>
                  <a:lnTo>
                    <a:pt x="1324" y="1506"/>
                  </a:lnTo>
                  <a:lnTo>
                    <a:pt x="1329" y="1505"/>
                  </a:lnTo>
                  <a:close/>
                  <a:moveTo>
                    <a:pt x="1301" y="1509"/>
                  </a:moveTo>
                  <a:lnTo>
                    <a:pt x="1301" y="1509"/>
                  </a:lnTo>
                  <a:cubicBezTo>
                    <a:pt x="1302" y="1510"/>
                    <a:pt x="1303" y="1510"/>
                    <a:pt x="1304" y="1511"/>
                  </a:cubicBezTo>
                  <a:lnTo>
                    <a:pt x="1304" y="1511"/>
                  </a:lnTo>
                  <a:cubicBezTo>
                    <a:pt x="1302" y="1510"/>
                    <a:pt x="1300" y="1510"/>
                    <a:pt x="1299" y="1510"/>
                  </a:cubicBezTo>
                  <a:lnTo>
                    <a:pt x="1299" y="1510"/>
                  </a:lnTo>
                  <a:lnTo>
                    <a:pt x="1301" y="1509"/>
                  </a:lnTo>
                  <a:close/>
                  <a:moveTo>
                    <a:pt x="1453" y="1515"/>
                  </a:moveTo>
                  <a:lnTo>
                    <a:pt x="1449" y="1535"/>
                  </a:lnTo>
                  <a:lnTo>
                    <a:pt x="1449" y="1535"/>
                  </a:lnTo>
                  <a:cubicBezTo>
                    <a:pt x="1447" y="1540"/>
                    <a:pt x="1445" y="1544"/>
                    <a:pt x="1443" y="1548"/>
                  </a:cubicBezTo>
                  <a:lnTo>
                    <a:pt x="1443" y="1548"/>
                  </a:lnTo>
                  <a:cubicBezTo>
                    <a:pt x="1446" y="1537"/>
                    <a:pt x="1449" y="1525"/>
                    <a:pt x="1453" y="1515"/>
                  </a:cubicBezTo>
                  <a:close/>
                  <a:moveTo>
                    <a:pt x="1411" y="1558"/>
                  </a:moveTo>
                  <a:cubicBezTo>
                    <a:pt x="1411" y="1558"/>
                    <a:pt x="1412" y="1558"/>
                    <a:pt x="1413" y="1559"/>
                  </a:cubicBezTo>
                  <a:lnTo>
                    <a:pt x="1413" y="1559"/>
                  </a:lnTo>
                  <a:cubicBezTo>
                    <a:pt x="1414" y="1561"/>
                    <a:pt x="1415" y="1564"/>
                    <a:pt x="1416" y="1566"/>
                  </a:cubicBezTo>
                  <a:lnTo>
                    <a:pt x="1416" y="1566"/>
                  </a:lnTo>
                  <a:cubicBezTo>
                    <a:pt x="1415" y="1565"/>
                    <a:pt x="1414" y="1564"/>
                    <a:pt x="1413" y="1563"/>
                  </a:cubicBezTo>
                  <a:lnTo>
                    <a:pt x="1413" y="1563"/>
                  </a:lnTo>
                  <a:cubicBezTo>
                    <a:pt x="1412" y="1561"/>
                    <a:pt x="1411" y="1559"/>
                    <a:pt x="1411" y="1558"/>
                  </a:cubicBezTo>
                  <a:close/>
                  <a:moveTo>
                    <a:pt x="1431" y="1570"/>
                  </a:moveTo>
                  <a:cubicBezTo>
                    <a:pt x="1431" y="1570"/>
                    <a:pt x="1432" y="1570"/>
                    <a:pt x="1432" y="1570"/>
                  </a:cubicBezTo>
                  <a:lnTo>
                    <a:pt x="1432" y="1570"/>
                  </a:lnTo>
                  <a:cubicBezTo>
                    <a:pt x="1432" y="1571"/>
                    <a:pt x="1432" y="1572"/>
                    <a:pt x="1431" y="1572"/>
                  </a:cubicBezTo>
                  <a:lnTo>
                    <a:pt x="1431" y="1572"/>
                  </a:lnTo>
                  <a:cubicBezTo>
                    <a:pt x="1431" y="1571"/>
                    <a:pt x="1431" y="1570"/>
                    <a:pt x="1431" y="1570"/>
                  </a:cubicBezTo>
                  <a:close/>
                  <a:moveTo>
                    <a:pt x="1434" y="1571"/>
                  </a:moveTo>
                  <a:cubicBezTo>
                    <a:pt x="1434" y="1571"/>
                    <a:pt x="1434" y="1571"/>
                    <a:pt x="1434" y="1571"/>
                  </a:cubicBezTo>
                  <a:lnTo>
                    <a:pt x="1434" y="1571"/>
                  </a:lnTo>
                  <a:lnTo>
                    <a:pt x="1435" y="1579"/>
                  </a:lnTo>
                  <a:lnTo>
                    <a:pt x="1435" y="1579"/>
                  </a:lnTo>
                  <a:cubicBezTo>
                    <a:pt x="1434" y="1578"/>
                    <a:pt x="1433" y="1578"/>
                    <a:pt x="1432" y="1577"/>
                  </a:cubicBezTo>
                  <a:lnTo>
                    <a:pt x="1432" y="1577"/>
                  </a:lnTo>
                  <a:cubicBezTo>
                    <a:pt x="1432" y="1576"/>
                    <a:pt x="1432" y="1575"/>
                    <a:pt x="1432" y="1574"/>
                  </a:cubicBezTo>
                  <a:lnTo>
                    <a:pt x="1432" y="1574"/>
                  </a:lnTo>
                  <a:cubicBezTo>
                    <a:pt x="1432" y="1573"/>
                    <a:pt x="1433" y="1572"/>
                    <a:pt x="1434" y="1571"/>
                  </a:cubicBezTo>
                  <a:close/>
                  <a:moveTo>
                    <a:pt x="1447" y="1551"/>
                  </a:moveTo>
                  <a:lnTo>
                    <a:pt x="1443" y="1576"/>
                  </a:lnTo>
                  <a:lnTo>
                    <a:pt x="1443" y="1576"/>
                  </a:lnTo>
                  <a:cubicBezTo>
                    <a:pt x="1441" y="1575"/>
                    <a:pt x="1439" y="1574"/>
                    <a:pt x="1437" y="1573"/>
                  </a:cubicBezTo>
                  <a:lnTo>
                    <a:pt x="1437" y="1573"/>
                  </a:lnTo>
                  <a:cubicBezTo>
                    <a:pt x="1437" y="1575"/>
                    <a:pt x="1436" y="1577"/>
                    <a:pt x="1436" y="1579"/>
                  </a:cubicBezTo>
                  <a:lnTo>
                    <a:pt x="1436" y="1579"/>
                  </a:lnTo>
                  <a:cubicBezTo>
                    <a:pt x="1436" y="1579"/>
                    <a:pt x="1436" y="1579"/>
                    <a:pt x="1435" y="1579"/>
                  </a:cubicBezTo>
                  <a:lnTo>
                    <a:pt x="1435" y="1579"/>
                  </a:lnTo>
                  <a:cubicBezTo>
                    <a:pt x="1436" y="1577"/>
                    <a:pt x="1436" y="1575"/>
                    <a:pt x="1436" y="1573"/>
                  </a:cubicBezTo>
                  <a:lnTo>
                    <a:pt x="1436" y="1573"/>
                  </a:lnTo>
                  <a:cubicBezTo>
                    <a:pt x="1437" y="1573"/>
                    <a:pt x="1437" y="1573"/>
                    <a:pt x="1437" y="1573"/>
                  </a:cubicBezTo>
                  <a:lnTo>
                    <a:pt x="1437" y="1573"/>
                  </a:lnTo>
                  <a:cubicBezTo>
                    <a:pt x="1438" y="1569"/>
                    <a:pt x="1439" y="1566"/>
                    <a:pt x="1440" y="1562"/>
                  </a:cubicBezTo>
                  <a:lnTo>
                    <a:pt x="1440" y="1562"/>
                  </a:lnTo>
                  <a:cubicBezTo>
                    <a:pt x="1442" y="1558"/>
                    <a:pt x="1444" y="1554"/>
                    <a:pt x="1447" y="1551"/>
                  </a:cubicBezTo>
                  <a:close/>
                  <a:moveTo>
                    <a:pt x="1435" y="1586"/>
                  </a:moveTo>
                  <a:cubicBezTo>
                    <a:pt x="1435" y="1586"/>
                    <a:pt x="1435" y="1587"/>
                    <a:pt x="1435" y="1587"/>
                  </a:cubicBezTo>
                  <a:lnTo>
                    <a:pt x="1435" y="1587"/>
                  </a:lnTo>
                  <a:cubicBezTo>
                    <a:pt x="1434" y="1587"/>
                    <a:pt x="1434" y="1587"/>
                    <a:pt x="1434" y="1587"/>
                  </a:cubicBezTo>
                  <a:lnTo>
                    <a:pt x="1434" y="1587"/>
                  </a:lnTo>
                  <a:cubicBezTo>
                    <a:pt x="1435" y="1587"/>
                    <a:pt x="1435" y="1586"/>
                    <a:pt x="1435" y="1586"/>
                  </a:cubicBezTo>
                  <a:close/>
                  <a:moveTo>
                    <a:pt x="1422" y="1586"/>
                  </a:moveTo>
                  <a:lnTo>
                    <a:pt x="1422" y="1586"/>
                  </a:lnTo>
                  <a:cubicBezTo>
                    <a:pt x="1425" y="1591"/>
                    <a:pt x="1428" y="1597"/>
                    <a:pt x="1432" y="1602"/>
                  </a:cubicBezTo>
                  <a:lnTo>
                    <a:pt x="1432" y="1602"/>
                  </a:lnTo>
                  <a:cubicBezTo>
                    <a:pt x="1432" y="1602"/>
                    <a:pt x="1432" y="1602"/>
                    <a:pt x="1432" y="1602"/>
                  </a:cubicBezTo>
                  <a:lnTo>
                    <a:pt x="1432" y="1602"/>
                  </a:lnTo>
                  <a:cubicBezTo>
                    <a:pt x="1432" y="1602"/>
                    <a:pt x="1432" y="1603"/>
                    <a:pt x="1433" y="1603"/>
                  </a:cubicBezTo>
                  <a:lnTo>
                    <a:pt x="1433" y="1603"/>
                  </a:lnTo>
                  <a:cubicBezTo>
                    <a:pt x="1432" y="1603"/>
                    <a:pt x="1432" y="1602"/>
                    <a:pt x="1432" y="1602"/>
                  </a:cubicBezTo>
                  <a:lnTo>
                    <a:pt x="1432" y="1602"/>
                  </a:lnTo>
                  <a:cubicBezTo>
                    <a:pt x="1431" y="1604"/>
                    <a:pt x="1431" y="1606"/>
                    <a:pt x="1431" y="1608"/>
                  </a:cubicBezTo>
                  <a:lnTo>
                    <a:pt x="1431" y="1608"/>
                  </a:lnTo>
                  <a:cubicBezTo>
                    <a:pt x="1428" y="1602"/>
                    <a:pt x="1425" y="1594"/>
                    <a:pt x="1422" y="1586"/>
                  </a:cubicBezTo>
                  <a:close/>
                  <a:moveTo>
                    <a:pt x="1443" y="1576"/>
                  </a:moveTo>
                  <a:lnTo>
                    <a:pt x="1443" y="1576"/>
                  </a:lnTo>
                  <a:cubicBezTo>
                    <a:pt x="1447" y="1579"/>
                    <a:pt x="1452" y="1581"/>
                    <a:pt x="1457" y="1584"/>
                  </a:cubicBezTo>
                  <a:cubicBezTo>
                    <a:pt x="1452" y="1584"/>
                    <a:pt x="1447" y="1583"/>
                    <a:pt x="1442" y="1581"/>
                  </a:cubicBezTo>
                  <a:lnTo>
                    <a:pt x="1442" y="1581"/>
                  </a:lnTo>
                  <a:lnTo>
                    <a:pt x="1439" y="1600"/>
                  </a:lnTo>
                  <a:lnTo>
                    <a:pt x="1441" y="1615"/>
                  </a:lnTo>
                  <a:lnTo>
                    <a:pt x="1441" y="1615"/>
                  </a:lnTo>
                  <a:cubicBezTo>
                    <a:pt x="1440" y="1611"/>
                    <a:pt x="1439" y="1607"/>
                    <a:pt x="1438" y="1603"/>
                  </a:cubicBezTo>
                  <a:lnTo>
                    <a:pt x="1438" y="1603"/>
                  </a:lnTo>
                  <a:lnTo>
                    <a:pt x="1437" y="1610"/>
                  </a:lnTo>
                  <a:lnTo>
                    <a:pt x="1437" y="1610"/>
                  </a:lnTo>
                  <a:cubicBezTo>
                    <a:pt x="1436" y="1608"/>
                    <a:pt x="1435" y="1607"/>
                    <a:pt x="1433" y="1605"/>
                  </a:cubicBezTo>
                  <a:lnTo>
                    <a:pt x="1433" y="1605"/>
                  </a:lnTo>
                  <a:cubicBezTo>
                    <a:pt x="1433" y="1605"/>
                    <a:pt x="1433" y="1605"/>
                    <a:pt x="1433" y="1605"/>
                  </a:cubicBezTo>
                  <a:lnTo>
                    <a:pt x="1433" y="1605"/>
                  </a:lnTo>
                  <a:cubicBezTo>
                    <a:pt x="1433" y="1605"/>
                    <a:pt x="1433" y="1604"/>
                    <a:pt x="1433" y="1603"/>
                  </a:cubicBezTo>
                  <a:lnTo>
                    <a:pt x="1433" y="1603"/>
                  </a:lnTo>
                  <a:cubicBezTo>
                    <a:pt x="1433" y="1604"/>
                    <a:pt x="1433" y="1604"/>
                    <a:pt x="1433" y="1605"/>
                  </a:cubicBezTo>
                  <a:lnTo>
                    <a:pt x="1433" y="1605"/>
                  </a:lnTo>
                  <a:cubicBezTo>
                    <a:pt x="1434" y="1599"/>
                    <a:pt x="1434" y="1593"/>
                    <a:pt x="1435" y="1587"/>
                  </a:cubicBezTo>
                  <a:lnTo>
                    <a:pt x="1435" y="1587"/>
                  </a:lnTo>
                  <a:cubicBezTo>
                    <a:pt x="1436" y="1593"/>
                    <a:pt x="1437" y="1598"/>
                    <a:pt x="1438" y="1603"/>
                  </a:cubicBezTo>
                  <a:lnTo>
                    <a:pt x="1438" y="1603"/>
                  </a:lnTo>
                  <a:lnTo>
                    <a:pt x="1439" y="1600"/>
                  </a:lnTo>
                  <a:lnTo>
                    <a:pt x="1436" y="1581"/>
                  </a:lnTo>
                  <a:lnTo>
                    <a:pt x="1436" y="1581"/>
                  </a:lnTo>
                  <a:cubicBezTo>
                    <a:pt x="1435" y="1583"/>
                    <a:pt x="1435" y="1584"/>
                    <a:pt x="1435" y="1586"/>
                  </a:cubicBezTo>
                  <a:lnTo>
                    <a:pt x="1435" y="1586"/>
                  </a:lnTo>
                  <a:cubicBezTo>
                    <a:pt x="1435" y="1584"/>
                    <a:pt x="1435" y="1582"/>
                    <a:pt x="1435" y="1580"/>
                  </a:cubicBezTo>
                  <a:lnTo>
                    <a:pt x="1435" y="1580"/>
                  </a:lnTo>
                  <a:lnTo>
                    <a:pt x="1436" y="1581"/>
                  </a:lnTo>
                  <a:lnTo>
                    <a:pt x="1436" y="1581"/>
                  </a:lnTo>
                  <a:cubicBezTo>
                    <a:pt x="1436" y="1580"/>
                    <a:pt x="1436" y="1580"/>
                    <a:pt x="1436" y="1579"/>
                  </a:cubicBezTo>
                  <a:lnTo>
                    <a:pt x="1436" y="1579"/>
                  </a:lnTo>
                  <a:cubicBezTo>
                    <a:pt x="1438" y="1580"/>
                    <a:pt x="1440" y="1581"/>
                    <a:pt x="1442" y="1581"/>
                  </a:cubicBezTo>
                  <a:lnTo>
                    <a:pt x="1442" y="1581"/>
                  </a:lnTo>
                  <a:lnTo>
                    <a:pt x="1443" y="1576"/>
                  </a:lnTo>
                  <a:close/>
                  <a:moveTo>
                    <a:pt x="1442" y="1620"/>
                  </a:moveTo>
                  <a:cubicBezTo>
                    <a:pt x="1447" y="1628"/>
                    <a:pt x="1452" y="1637"/>
                    <a:pt x="1457" y="1647"/>
                  </a:cubicBezTo>
                  <a:cubicBezTo>
                    <a:pt x="1453" y="1643"/>
                    <a:pt x="1449" y="1639"/>
                    <a:pt x="1446" y="1634"/>
                  </a:cubicBezTo>
                  <a:lnTo>
                    <a:pt x="1446" y="1634"/>
                  </a:lnTo>
                  <a:cubicBezTo>
                    <a:pt x="1445" y="1629"/>
                    <a:pt x="1444" y="1624"/>
                    <a:pt x="1442" y="1620"/>
                  </a:cubicBezTo>
                  <a:close/>
                  <a:moveTo>
                    <a:pt x="1431" y="1608"/>
                  </a:moveTo>
                  <a:cubicBezTo>
                    <a:pt x="1432" y="1610"/>
                    <a:pt x="1433" y="1612"/>
                    <a:pt x="1433" y="1614"/>
                  </a:cubicBezTo>
                  <a:lnTo>
                    <a:pt x="1433" y="1614"/>
                  </a:lnTo>
                  <a:cubicBezTo>
                    <a:pt x="1433" y="1618"/>
                    <a:pt x="1434" y="1623"/>
                    <a:pt x="1434" y="1628"/>
                  </a:cubicBezTo>
                  <a:lnTo>
                    <a:pt x="1434" y="1628"/>
                  </a:lnTo>
                  <a:lnTo>
                    <a:pt x="1436" y="1618"/>
                  </a:lnTo>
                  <a:lnTo>
                    <a:pt x="1436" y="1618"/>
                  </a:lnTo>
                  <a:cubicBezTo>
                    <a:pt x="1438" y="1622"/>
                    <a:pt x="1440" y="1625"/>
                    <a:pt x="1442" y="1629"/>
                  </a:cubicBezTo>
                  <a:lnTo>
                    <a:pt x="1442" y="1629"/>
                  </a:lnTo>
                  <a:cubicBezTo>
                    <a:pt x="1440" y="1624"/>
                    <a:pt x="1438" y="1618"/>
                    <a:pt x="1436" y="1613"/>
                  </a:cubicBezTo>
                  <a:lnTo>
                    <a:pt x="1436" y="1613"/>
                  </a:lnTo>
                  <a:lnTo>
                    <a:pt x="1437" y="1610"/>
                  </a:lnTo>
                  <a:lnTo>
                    <a:pt x="1437" y="1610"/>
                  </a:lnTo>
                  <a:cubicBezTo>
                    <a:pt x="1439" y="1613"/>
                    <a:pt x="1440" y="1616"/>
                    <a:pt x="1442" y="1619"/>
                  </a:cubicBezTo>
                  <a:lnTo>
                    <a:pt x="1442" y="1619"/>
                  </a:lnTo>
                  <a:lnTo>
                    <a:pt x="1444" y="1632"/>
                  </a:lnTo>
                  <a:lnTo>
                    <a:pt x="1444" y="1632"/>
                  </a:lnTo>
                  <a:cubicBezTo>
                    <a:pt x="1443" y="1631"/>
                    <a:pt x="1443" y="1630"/>
                    <a:pt x="1442" y="1629"/>
                  </a:cubicBezTo>
                  <a:lnTo>
                    <a:pt x="1442" y="1629"/>
                  </a:lnTo>
                  <a:cubicBezTo>
                    <a:pt x="1443" y="1632"/>
                    <a:pt x="1444" y="1635"/>
                    <a:pt x="1445" y="1638"/>
                  </a:cubicBezTo>
                  <a:lnTo>
                    <a:pt x="1445" y="1638"/>
                  </a:lnTo>
                  <a:lnTo>
                    <a:pt x="1457" y="1710"/>
                  </a:lnTo>
                  <a:cubicBezTo>
                    <a:pt x="1444" y="1684"/>
                    <a:pt x="1436" y="1657"/>
                    <a:pt x="1434" y="1628"/>
                  </a:cubicBezTo>
                  <a:lnTo>
                    <a:pt x="1434" y="1628"/>
                  </a:lnTo>
                  <a:lnTo>
                    <a:pt x="1425" y="1679"/>
                  </a:lnTo>
                  <a:cubicBezTo>
                    <a:pt x="1425" y="1655"/>
                    <a:pt x="1427" y="1631"/>
                    <a:pt x="1431" y="1608"/>
                  </a:cubicBezTo>
                  <a:close/>
                  <a:moveTo>
                    <a:pt x="1425" y="0"/>
                  </a:moveTo>
                  <a:cubicBezTo>
                    <a:pt x="1310" y="0"/>
                    <a:pt x="1160" y="51"/>
                    <a:pt x="1039" y="128"/>
                  </a:cubicBezTo>
                  <a:lnTo>
                    <a:pt x="1039" y="128"/>
                  </a:lnTo>
                  <a:cubicBezTo>
                    <a:pt x="858" y="136"/>
                    <a:pt x="659" y="199"/>
                    <a:pt x="570" y="317"/>
                  </a:cubicBezTo>
                  <a:cubicBezTo>
                    <a:pt x="349" y="570"/>
                    <a:pt x="222" y="792"/>
                    <a:pt x="95" y="1077"/>
                  </a:cubicBezTo>
                  <a:cubicBezTo>
                    <a:pt x="64" y="1172"/>
                    <a:pt x="32" y="1299"/>
                    <a:pt x="32" y="1394"/>
                  </a:cubicBezTo>
                  <a:cubicBezTo>
                    <a:pt x="0" y="1489"/>
                    <a:pt x="0" y="1584"/>
                    <a:pt x="0" y="1710"/>
                  </a:cubicBezTo>
                  <a:cubicBezTo>
                    <a:pt x="32" y="1837"/>
                    <a:pt x="32" y="1932"/>
                    <a:pt x="64" y="2059"/>
                  </a:cubicBezTo>
                  <a:cubicBezTo>
                    <a:pt x="159" y="2249"/>
                    <a:pt x="222" y="2344"/>
                    <a:pt x="349" y="2502"/>
                  </a:cubicBezTo>
                  <a:cubicBezTo>
                    <a:pt x="475" y="2692"/>
                    <a:pt x="729" y="2819"/>
                    <a:pt x="950" y="2882"/>
                  </a:cubicBezTo>
                  <a:cubicBezTo>
                    <a:pt x="1079" y="2911"/>
                    <a:pt x="1213" y="2926"/>
                    <a:pt x="1345" y="2926"/>
                  </a:cubicBezTo>
                  <a:cubicBezTo>
                    <a:pt x="1507" y="2926"/>
                    <a:pt x="1666" y="2903"/>
                    <a:pt x="1805" y="2851"/>
                  </a:cubicBezTo>
                  <a:cubicBezTo>
                    <a:pt x="2122" y="2755"/>
                    <a:pt x="2344" y="2470"/>
                    <a:pt x="2344" y="2154"/>
                  </a:cubicBezTo>
                  <a:cubicBezTo>
                    <a:pt x="2344" y="1871"/>
                    <a:pt x="2344" y="1613"/>
                    <a:pt x="2367" y="1335"/>
                  </a:cubicBezTo>
                  <a:lnTo>
                    <a:pt x="2367" y="1335"/>
                  </a:lnTo>
                  <a:cubicBezTo>
                    <a:pt x="2379" y="1270"/>
                    <a:pt x="2386" y="1205"/>
                    <a:pt x="2407" y="1140"/>
                  </a:cubicBezTo>
                  <a:cubicBezTo>
                    <a:pt x="2439" y="982"/>
                    <a:pt x="2439" y="824"/>
                    <a:pt x="2407" y="697"/>
                  </a:cubicBezTo>
                  <a:cubicBezTo>
                    <a:pt x="2376" y="602"/>
                    <a:pt x="2344" y="507"/>
                    <a:pt x="2281" y="444"/>
                  </a:cubicBezTo>
                  <a:cubicBezTo>
                    <a:pt x="2186" y="317"/>
                    <a:pt x="2122" y="222"/>
                    <a:pt x="1995" y="159"/>
                  </a:cubicBezTo>
                  <a:cubicBezTo>
                    <a:pt x="1880" y="101"/>
                    <a:pt x="1765" y="43"/>
                    <a:pt x="1625" y="33"/>
                  </a:cubicBezTo>
                  <a:lnTo>
                    <a:pt x="1625" y="33"/>
                  </a:lnTo>
                  <a:cubicBezTo>
                    <a:pt x="1560" y="12"/>
                    <a:pt x="1493" y="0"/>
                    <a:pt x="1425" y="0"/>
                  </a:cubicBezTo>
                  <a:close/>
                </a:path>
              </a:pathLst>
            </a:custGeom>
            <a:solidFill>
              <a:srgbClr val="ACE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43" name="Google Shape;2798;p30">
              <a:extLst>
                <a:ext uri="{FF2B5EF4-FFF2-40B4-BE49-F238E27FC236}">
                  <a16:creationId xmlns:a16="http://schemas.microsoft.com/office/drawing/2014/main" xmlns="" id="{870DD0C3-7D05-D53B-8932-04C8F6B3F5F2}"/>
                </a:ext>
              </a:extLst>
            </p:cNvPr>
            <p:cNvSpPr/>
            <p:nvPr/>
          </p:nvSpPr>
          <p:spPr>
            <a:xfrm>
              <a:off x="5357030" y="2502615"/>
              <a:ext cx="536886" cy="152400"/>
            </a:xfrm>
            <a:custGeom>
              <a:avLst/>
              <a:gdLst/>
              <a:ahLst/>
              <a:cxnLst/>
              <a:rect l="l" t="t" r="r" b="b"/>
              <a:pathLst>
                <a:path w="16406" h="4657" extrusionOk="0">
                  <a:moveTo>
                    <a:pt x="14347" y="2028"/>
                  </a:moveTo>
                  <a:cubicBezTo>
                    <a:pt x="14410" y="1648"/>
                    <a:pt x="14473" y="1363"/>
                    <a:pt x="14537" y="1046"/>
                  </a:cubicBezTo>
                  <a:cubicBezTo>
                    <a:pt x="14568" y="856"/>
                    <a:pt x="14663" y="666"/>
                    <a:pt x="14885" y="634"/>
                  </a:cubicBezTo>
                  <a:cubicBezTo>
                    <a:pt x="15138" y="603"/>
                    <a:pt x="15233" y="793"/>
                    <a:pt x="15297" y="983"/>
                  </a:cubicBezTo>
                  <a:cubicBezTo>
                    <a:pt x="15455" y="1489"/>
                    <a:pt x="15613" y="1996"/>
                    <a:pt x="15772" y="2471"/>
                  </a:cubicBezTo>
                  <a:cubicBezTo>
                    <a:pt x="15898" y="2851"/>
                    <a:pt x="16057" y="3231"/>
                    <a:pt x="16183" y="3643"/>
                  </a:cubicBezTo>
                  <a:cubicBezTo>
                    <a:pt x="16247" y="3769"/>
                    <a:pt x="16310" y="3896"/>
                    <a:pt x="16342" y="4054"/>
                  </a:cubicBezTo>
                  <a:cubicBezTo>
                    <a:pt x="16405" y="4466"/>
                    <a:pt x="16278" y="4656"/>
                    <a:pt x="15867" y="4656"/>
                  </a:cubicBezTo>
                  <a:cubicBezTo>
                    <a:pt x="15392" y="4656"/>
                    <a:pt x="14948" y="4561"/>
                    <a:pt x="14505" y="4530"/>
                  </a:cubicBezTo>
                  <a:cubicBezTo>
                    <a:pt x="13998" y="4498"/>
                    <a:pt x="13523" y="4466"/>
                    <a:pt x="13048" y="4403"/>
                  </a:cubicBezTo>
                  <a:cubicBezTo>
                    <a:pt x="12795" y="4403"/>
                    <a:pt x="12478" y="4403"/>
                    <a:pt x="12415" y="4054"/>
                  </a:cubicBezTo>
                  <a:cubicBezTo>
                    <a:pt x="12383" y="3801"/>
                    <a:pt x="12542" y="3611"/>
                    <a:pt x="12922" y="3453"/>
                  </a:cubicBezTo>
                  <a:cubicBezTo>
                    <a:pt x="13143" y="3358"/>
                    <a:pt x="13365" y="3231"/>
                    <a:pt x="13682" y="3104"/>
                  </a:cubicBezTo>
                  <a:cubicBezTo>
                    <a:pt x="13460" y="2978"/>
                    <a:pt x="13302" y="2914"/>
                    <a:pt x="13143" y="2819"/>
                  </a:cubicBezTo>
                  <a:cubicBezTo>
                    <a:pt x="12320" y="2313"/>
                    <a:pt x="11433" y="1901"/>
                    <a:pt x="10515" y="1648"/>
                  </a:cubicBezTo>
                  <a:cubicBezTo>
                    <a:pt x="9311" y="1363"/>
                    <a:pt x="8076" y="1046"/>
                    <a:pt x="6809" y="1141"/>
                  </a:cubicBezTo>
                  <a:cubicBezTo>
                    <a:pt x="6588" y="1173"/>
                    <a:pt x="6334" y="1109"/>
                    <a:pt x="6081" y="1109"/>
                  </a:cubicBezTo>
                  <a:cubicBezTo>
                    <a:pt x="5131" y="1109"/>
                    <a:pt x="4213" y="1394"/>
                    <a:pt x="3294" y="1648"/>
                  </a:cubicBezTo>
                  <a:cubicBezTo>
                    <a:pt x="2344" y="1901"/>
                    <a:pt x="1489" y="2376"/>
                    <a:pt x="666" y="2851"/>
                  </a:cubicBezTo>
                  <a:cubicBezTo>
                    <a:pt x="476" y="2946"/>
                    <a:pt x="317" y="3073"/>
                    <a:pt x="96" y="2946"/>
                  </a:cubicBezTo>
                  <a:cubicBezTo>
                    <a:pt x="1" y="2756"/>
                    <a:pt x="32" y="2598"/>
                    <a:pt x="222" y="2471"/>
                  </a:cubicBezTo>
                  <a:cubicBezTo>
                    <a:pt x="792" y="2091"/>
                    <a:pt x="1331" y="1679"/>
                    <a:pt x="1901" y="1363"/>
                  </a:cubicBezTo>
                  <a:cubicBezTo>
                    <a:pt x="2376" y="1109"/>
                    <a:pt x="2914" y="919"/>
                    <a:pt x="3421" y="761"/>
                  </a:cubicBezTo>
                  <a:cubicBezTo>
                    <a:pt x="4118" y="571"/>
                    <a:pt x="4846" y="381"/>
                    <a:pt x="5543" y="191"/>
                  </a:cubicBezTo>
                  <a:cubicBezTo>
                    <a:pt x="6398" y="1"/>
                    <a:pt x="7253" y="64"/>
                    <a:pt x="8108" y="96"/>
                  </a:cubicBezTo>
                  <a:cubicBezTo>
                    <a:pt x="9280" y="159"/>
                    <a:pt x="10451" y="381"/>
                    <a:pt x="11560" y="793"/>
                  </a:cubicBezTo>
                  <a:cubicBezTo>
                    <a:pt x="12288" y="1046"/>
                    <a:pt x="12985" y="1394"/>
                    <a:pt x="13682" y="1711"/>
                  </a:cubicBezTo>
                  <a:cubicBezTo>
                    <a:pt x="13903" y="1806"/>
                    <a:pt x="14125" y="1901"/>
                    <a:pt x="14347" y="20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44" name="Google Shape;2799;p30">
              <a:extLst>
                <a:ext uri="{FF2B5EF4-FFF2-40B4-BE49-F238E27FC236}">
                  <a16:creationId xmlns:a16="http://schemas.microsoft.com/office/drawing/2014/main" xmlns="" id="{BF903B8A-F193-FA34-7464-68F7C51A61F8}"/>
                </a:ext>
              </a:extLst>
            </p:cNvPr>
            <p:cNvSpPr/>
            <p:nvPr/>
          </p:nvSpPr>
          <p:spPr>
            <a:xfrm>
              <a:off x="6619315" y="2258032"/>
              <a:ext cx="5105" cy="2291"/>
            </a:xfrm>
            <a:custGeom>
              <a:avLst/>
              <a:gdLst/>
              <a:ahLst/>
              <a:cxnLst/>
              <a:rect l="l" t="t" r="r" b="b"/>
              <a:pathLst>
                <a:path w="156" h="70" extrusionOk="0">
                  <a:moveTo>
                    <a:pt x="32" y="1"/>
                  </a:moveTo>
                  <a:cubicBezTo>
                    <a:pt x="64" y="33"/>
                    <a:pt x="0" y="1"/>
                    <a:pt x="127" y="64"/>
                  </a:cubicBezTo>
                  <a:cubicBezTo>
                    <a:pt x="127" y="63"/>
                    <a:pt x="127" y="61"/>
                    <a:pt x="128" y="60"/>
                  </a:cubicBezTo>
                  <a:lnTo>
                    <a:pt x="128" y="60"/>
                  </a:lnTo>
                  <a:cubicBezTo>
                    <a:pt x="140" y="67"/>
                    <a:pt x="147" y="69"/>
                    <a:pt x="150" y="69"/>
                  </a:cubicBezTo>
                  <a:cubicBezTo>
                    <a:pt x="155" y="69"/>
                    <a:pt x="141" y="57"/>
                    <a:pt x="133" y="57"/>
                  </a:cubicBezTo>
                  <a:cubicBezTo>
                    <a:pt x="131" y="57"/>
                    <a:pt x="129" y="58"/>
                    <a:pt x="128" y="60"/>
                  </a:cubicBezTo>
                  <a:lnTo>
                    <a:pt x="128" y="60"/>
                  </a:lnTo>
                  <a:cubicBezTo>
                    <a:pt x="110" y="51"/>
                    <a:pt x="80" y="33"/>
                    <a:pt x="32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45" name="Google Shape;2800;p30">
              <a:extLst>
                <a:ext uri="{FF2B5EF4-FFF2-40B4-BE49-F238E27FC236}">
                  <a16:creationId xmlns:a16="http://schemas.microsoft.com/office/drawing/2014/main" xmlns="" id="{6A20DDD3-2E46-AAFA-2931-6A43CC967061}"/>
                </a:ext>
              </a:extLst>
            </p:cNvPr>
            <p:cNvSpPr/>
            <p:nvPr/>
          </p:nvSpPr>
          <p:spPr>
            <a:xfrm>
              <a:off x="6680445" y="2292262"/>
              <a:ext cx="9359" cy="4156"/>
            </a:xfrm>
            <a:custGeom>
              <a:avLst/>
              <a:gdLst/>
              <a:ahLst/>
              <a:cxnLst/>
              <a:rect l="l" t="t" r="r" b="b"/>
              <a:pathLst>
                <a:path w="286" h="127" extrusionOk="0">
                  <a:moveTo>
                    <a:pt x="1" y="0"/>
                  </a:moveTo>
                  <a:lnTo>
                    <a:pt x="286" y="12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46" name="Google Shape;2801;p30">
              <a:extLst>
                <a:ext uri="{FF2B5EF4-FFF2-40B4-BE49-F238E27FC236}">
                  <a16:creationId xmlns:a16="http://schemas.microsoft.com/office/drawing/2014/main" xmlns="" id="{25F4EB88-167B-63DB-D5E7-14575C8B3188}"/>
                </a:ext>
              </a:extLst>
            </p:cNvPr>
            <p:cNvSpPr/>
            <p:nvPr/>
          </p:nvSpPr>
          <p:spPr>
            <a:xfrm>
              <a:off x="6699130" y="2305711"/>
              <a:ext cx="33183" cy="23889"/>
            </a:xfrm>
            <a:custGeom>
              <a:avLst/>
              <a:gdLst/>
              <a:ahLst/>
              <a:cxnLst/>
              <a:rect l="l" t="t" r="r" b="b"/>
              <a:pathLst>
                <a:path w="1014" h="730" extrusionOk="0">
                  <a:moveTo>
                    <a:pt x="0" y="1"/>
                  </a:moveTo>
                  <a:lnTo>
                    <a:pt x="0" y="1"/>
                  </a:lnTo>
                  <a:cubicBezTo>
                    <a:pt x="348" y="254"/>
                    <a:pt x="792" y="507"/>
                    <a:pt x="1013" y="729"/>
                  </a:cubicBezTo>
                  <a:cubicBezTo>
                    <a:pt x="982" y="634"/>
                    <a:pt x="823" y="539"/>
                    <a:pt x="665" y="412"/>
                  </a:cubicBezTo>
                  <a:cubicBezTo>
                    <a:pt x="507" y="317"/>
                    <a:pt x="317" y="191"/>
                    <a:pt x="190" y="64"/>
                  </a:cubicBezTo>
                  <a:lnTo>
                    <a:pt x="158" y="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47" name="Google Shape;2802;p30">
              <a:extLst>
                <a:ext uri="{FF2B5EF4-FFF2-40B4-BE49-F238E27FC236}">
                  <a16:creationId xmlns:a16="http://schemas.microsoft.com/office/drawing/2014/main" xmlns="" id="{D3AA445E-94D2-4FA1-B70E-EFDFB799783F}"/>
                </a:ext>
              </a:extLst>
            </p:cNvPr>
            <p:cNvSpPr/>
            <p:nvPr/>
          </p:nvSpPr>
          <p:spPr>
            <a:xfrm>
              <a:off x="6744716" y="2354438"/>
              <a:ext cx="7069" cy="5203"/>
            </a:xfrm>
            <a:custGeom>
              <a:avLst/>
              <a:gdLst/>
              <a:ahLst/>
              <a:cxnLst/>
              <a:rect l="l" t="t" r="r" b="b"/>
              <a:pathLst>
                <a:path w="216" h="159" extrusionOk="0">
                  <a:moveTo>
                    <a:pt x="176" y="133"/>
                  </a:moveTo>
                  <a:cubicBezTo>
                    <a:pt x="176" y="133"/>
                    <a:pt x="175" y="133"/>
                    <a:pt x="174" y="133"/>
                  </a:cubicBezTo>
                  <a:lnTo>
                    <a:pt x="174" y="133"/>
                  </a:lnTo>
                  <a:cubicBezTo>
                    <a:pt x="196" y="147"/>
                    <a:pt x="206" y="152"/>
                    <a:pt x="209" y="152"/>
                  </a:cubicBezTo>
                  <a:cubicBezTo>
                    <a:pt x="216" y="152"/>
                    <a:pt x="193" y="133"/>
                    <a:pt x="176" y="133"/>
                  </a:cubicBezTo>
                  <a:close/>
                  <a:moveTo>
                    <a:pt x="0" y="0"/>
                  </a:moveTo>
                  <a:cubicBezTo>
                    <a:pt x="0" y="0"/>
                    <a:pt x="1" y="1"/>
                    <a:pt x="32" y="32"/>
                  </a:cubicBezTo>
                  <a:cubicBezTo>
                    <a:pt x="64" y="64"/>
                    <a:pt x="95" y="95"/>
                    <a:pt x="159" y="159"/>
                  </a:cubicBezTo>
                  <a:cubicBezTo>
                    <a:pt x="159" y="141"/>
                    <a:pt x="165" y="134"/>
                    <a:pt x="174" y="133"/>
                  </a:cubicBezTo>
                  <a:lnTo>
                    <a:pt x="174" y="133"/>
                  </a:lnTo>
                  <a:cubicBezTo>
                    <a:pt x="143" y="113"/>
                    <a:pt x="89" y="73"/>
                    <a:pt x="0" y="0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48" name="Google Shape;2803;p30">
              <a:extLst>
                <a:ext uri="{FF2B5EF4-FFF2-40B4-BE49-F238E27FC236}">
                  <a16:creationId xmlns:a16="http://schemas.microsoft.com/office/drawing/2014/main" xmlns="" id="{04F6669A-37B3-D7D4-DB01-3B0C34B7D81E}"/>
                </a:ext>
              </a:extLst>
            </p:cNvPr>
            <p:cNvSpPr/>
            <p:nvPr/>
          </p:nvSpPr>
          <p:spPr>
            <a:xfrm>
              <a:off x="6743407" y="2354275"/>
              <a:ext cx="2847" cy="2422"/>
            </a:xfrm>
            <a:custGeom>
              <a:avLst/>
              <a:gdLst/>
              <a:ahLst/>
              <a:cxnLst/>
              <a:rect l="l" t="t" r="r" b="b"/>
              <a:pathLst>
                <a:path w="87" h="74" extrusionOk="0">
                  <a:moveTo>
                    <a:pt x="16" y="0"/>
                  </a:moveTo>
                  <a:cubicBezTo>
                    <a:pt x="1" y="0"/>
                    <a:pt x="65" y="73"/>
                    <a:pt x="80" y="73"/>
                  </a:cubicBezTo>
                  <a:cubicBezTo>
                    <a:pt x="86" y="73"/>
                    <a:pt x="85" y="64"/>
                    <a:pt x="72" y="37"/>
                  </a:cubicBezTo>
                  <a:cubicBezTo>
                    <a:pt x="39" y="10"/>
                    <a:pt x="22" y="0"/>
                    <a:pt x="16" y="0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49" name="Google Shape;2804;p30">
              <a:extLst>
                <a:ext uri="{FF2B5EF4-FFF2-40B4-BE49-F238E27FC236}">
                  <a16:creationId xmlns:a16="http://schemas.microsoft.com/office/drawing/2014/main" xmlns="" id="{C9F61A8E-C19D-895D-D301-539511778541}"/>
                </a:ext>
              </a:extLst>
            </p:cNvPr>
            <p:cNvSpPr/>
            <p:nvPr/>
          </p:nvSpPr>
          <p:spPr>
            <a:xfrm>
              <a:off x="6759213" y="2370997"/>
              <a:ext cx="8967" cy="10112"/>
            </a:xfrm>
            <a:custGeom>
              <a:avLst/>
              <a:gdLst/>
              <a:ahLst/>
              <a:cxnLst/>
              <a:rect l="l" t="t" r="r" b="b"/>
              <a:pathLst>
                <a:path w="274" h="309" extrusionOk="0">
                  <a:moveTo>
                    <a:pt x="1" y="1"/>
                  </a:moveTo>
                  <a:lnTo>
                    <a:pt x="1" y="1"/>
                  </a:lnTo>
                  <a:cubicBezTo>
                    <a:pt x="28" y="55"/>
                    <a:pt x="126" y="204"/>
                    <a:pt x="112" y="204"/>
                  </a:cubicBezTo>
                  <a:cubicBezTo>
                    <a:pt x="110" y="204"/>
                    <a:pt x="105" y="200"/>
                    <a:pt x="96" y="191"/>
                  </a:cubicBezTo>
                  <a:lnTo>
                    <a:pt x="96" y="191"/>
                  </a:lnTo>
                  <a:cubicBezTo>
                    <a:pt x="178" y="273"/>
                    <a:pt x="225" y="308"/>
                    <a:pt x="246" y="308"/>
                  </a:cubicBezTo>
                  <a:cubicBezTo>
                    <a:pt x="274" y="308"/>
                    <a:pt x="258" y="249"/>
                    <a:pt x="222" y="15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50" name="Google Shape;2805;p30">
              <a:extLst>
                <a:ext uri="{FF2B5EF4-FFF2-40B4-BE49-F238E27FC236}">
                  <a16:creationId xmlns:a16="http://schemas.microsoft.com/office/drawing/2014/main" xmlns="" id="{C5FD473F-B11B-B23A-35CC-6E0476E799B1}"/>
                </a:ext>
              </a:extLst>
            </p:cNvPr>
            <p:cNvSpPr/>
            <p:nvPr/>
          </p:nvSpPr>
          <p:spPr>
            <a:xfrm>
              <a:off x="6771648" y="2376200"/>
              <a:ext cx="3142" cy="3142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1" y="0"/>
                  </a:moveTo>
                  <a:cubicBezTo>
                    <a:pt x="1" y="32"/>
                    <a:pt x="1" y="64"/>
                    <a:pt x="96" y="9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51" name="Google Shape;2806;p30">
              <a:extLst>
                <a:ext uri="{FF2B5EF4-FFF2-40B4-BE49-F238E27FC236}">
                  <a16:creationId xmlns:a16="http://schemas.microsoft.com/office/drawing/2014/main" xmlns="" id="{26DDBEFF-9F83-9F6D-1344-1E5F1E165A74}"/>
                </a:ext>
              </a:extLst>
            </p:cNvPr>
            <p:cNvSpPr/>
            <p:nvPr/>
          </p:nvSpPr>
          <p:spPr>
            <a:xfrm>
              <a:off x="6763369" y="2370997"/>
              <a:ext cx="8312" cy="5236"/>
            </a:xfrm>
            <a:custGeom>
              <a:avLst/>
              <a:gdLst/>
              <a:ahLst/>
              <a:cxnLst/>
              <a:rect l="l" t="t" r="r" b="b"/>
              <a:pathLst>
                <a:path w="254" h="160" extrusionOk="0">
                  <a:moveTo>
                    <a:pt x="0" y="1"/>
                  </a:moveTo>
                  <a:lnTo>
                    <a:pt x="141" y="88"/>
                  </a:lnTo>
                  <a:lnTo>
                    <a:pt x="141" y="88"/>
                  </a:lnTo>
                  <a:cubicBezTo>
                    <a:pt x="179" y="64"/>
                    <a:pt x="116" y="59"/>
                    <a:pt x="0" y="1"/>
                  </a:cubicBezTo>
                  <a:close/>
                  <a:moveTo>
                    <a:pt x="141" y="88"/>
                  </a:moveTo>
                  <a:cubicBezTo>
                    <a:pt x="137" y="91"/>
                    <a:pt x="133" y="93"/>
                    <a:pt x="127" y="96"/>
                  </a:cubicBezTo>
                  <a:cubicBezTo>
                    <a:pt x="137" y="96"/>
                    <a:pt x="145" y="96"/>
                    <a:pt x="153" y="96"/>
                  </a:cubicBezTo>
                  <a:lnTo>
                    <a:pt x="153" y="96"/>
                  </a:lnTo>
                  <a:lnTo>
                    <a:pt x="141" y="88"/>
                  </a:lnTo>
                  <a:close/>
                  <a:moveTo>
                    <a:pt x="153" y="96"/>
                  </a:moveTo>
                  <a:lnTo>
                    <a:pt x="254" y="159"/>
                  </a:lnTo>
                  <a:cubicBezTo>
                    <a:pt x="225" y="130"/>
                    <a:pt x="249" y="101"/>
                    <a:pt x="153" y="96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52" name="Google Shape;2807;p30">
              <a:extLst>
                <a:ext uri="{FF2B5EF4-FFF2-40B4-BE49-F238E27FC236}">
                  <a16:creationId xmlns:a16="http://schemas.microsoft.com/office/drawing/2014/main" xmlns="" id="{E97E1F61-0C52-051A-02FB-83D3C48C3EC9}"/>
                </a:ext>
              </a:extLst>
            </p:cNvPr>
            <p:cNvSpPr/>
            <p:nvPr/>
          </p:nvSpPr>
          <p:spPr>
            <a:xfrm>
              <a:off x="6750639" y="2355747"/>
              <a:ext cx="10701" cy="11159"/>
            </a:xfrm>
            <a:custGeom>
              <a:avLst/>
              <a:gdLst/>
              <a:ahLst/>
              <a:cxnLst/>
              <a:rect l="l" t="t" r="r" b="b"/>
              <a:pathLst>
                <a:path w="327" h="341" extrusionOk="0">
                  <a:moveTo>
                    <a:pt x="51" y="0"/>
                  </a:moveTo>
                  <a:cubicBezTo>
                    <a:pt x="1" y="0"/>
                    <a:pt x="84" y="130"/>
                    <a:pt x="294" y="340"/>
                  </a:cubicBezTo>
                  <a:cubicBezTo>
                    <a:pt x="249" y="227"/>
                    <a:pt x="172" y="130"/>
                    <a:pt x="212" y="130"/>
                  </a:cubicBezTo>
                  <a:cubicBezTo>
                    <a:pt x="228" y="130"/>
                    <a:pt x="263" y="146"/>
                    <a:pt x="326" y="182"/>
                  </a:cubicBezTo>
                  <a:cubicBezTo>
                    <a:pt x="175" y="56"/>
                    <a:pt x="85" y="0"/>
                    <a:pt x="51" y="0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53" name="Google Shape;2808;p30">
              <a:extLst>
                <a:ext uri="{FF2B5EF4-FFF2-40B4-BE49-F238E27FC236}">
                  <a16:creationId xmlns:a16="http://schemas.microsoft.com/office/drawing/2014/main" xmlns="" id="{05E3C6E5-C5C9-4DD5-1D7A-332F837BBE3E}"/>
                </a:ext>
              </a:extLst>
            </p:cNvPr>
            <p:cNvSpPr/>
            <p:nvPr/>
          </p:nvSpPr>
          <p:spPr>
            <a:xfrm>
              <a:off x="6727110" y="2321256"/>
              <a:ext cx="10374" cy="7396"/>
            </a:xfrm>
            <a:custGeom>
              <a:avLst/>
              <a:gdLst/>
              <a:ahLst/>
              <a:cxnLst/>
              <a:rect l="l" t="t" r="r" b="b"/>
              <a:pathLst>
                <a:path w="317" h="226" extrusionOk="0">
                  <a:moveTo>
                    <a:pt x="0" y="1"/>
                  </a:moveTo>
                  <a:cubicBezTo>
                    <a:pt x="89" y="30"/>
                    <a:pt x="260" y="226"/>
                    <a:pt x="308" y="226"/>
                  </a:cubicBezTo>
                  <a:cubicBezTo>
                    <a:pt x="312" y="226"/>
                    <a:pt x="315" y="225"/>
                    <a:pt x="317" y="222"/>
                  </a:cubicBezTo>
                  <a:lnTo>
                    <a:pt x="158" y="64"/>
                  </a:lnTo>
                  <a:cubicBezTo>
                    <a:pt x="127" y="32"/>
                    <a:pt x="63" y="1"/>
                    <a:pt x="0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54" name="Google Shape;2809;p30">
              <a:extLst>
                <a:ext uri="{FF2B5EF4-FFF2-40B4-BE49-F238E27FC236}">
                  <a16:creationId xmlns:a16="http://schemas.microsoft.com/office/drawing/2014/main" xmlns="" id="{FF410DAC-E1B5-5EF9-475E-4081F2939E05}"/>
                </a:ext>
              </a:extLst>
            </p:cNvPr>
            <p:cNvSpPr/>
            <p:nvPr/>
          </p:nvSpPr>
          <p:spPr>
            <a:xfrm>
              <a:off x="6794457" y="2408303"/>
              <a:ext cx="5203" cy="10407"/>
            </a:xfrm>
            <a:custGeom>
              <a:avLst/>
              <a:gdLst/>
              <a:ahLst/>
              <a:cxnLst/>
              <a:rect l="l" t="t" r="r" b="b"/>
              <a:pathLst>
                <a:path w="159" h="318" extrusionOk="0">
                  <a:moveTo>
                    <a:pt x="1" y="1"/>
                  </a:moveTo>
                  <a:lnTo>
                    <a:pt x="1" y="1"/>
                  </a:lnTo>
                  <a:cubicBezTo>
                    <a:pt x="64" y="96"/>
                    <a:pt x="159" y="254"/>
                    <a:pt x="96" y="318"/>
                  </a:cubicBezTo>
                  <a:cubicBezTo>
                    <a:pt x="159" y="318"/>
                    <a:pt x="127" y="191"/>
                    <a:pt x="159" y="12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55" name="Google Shape;2810;p30">
              <a:extLst>
                <a:ext uri="{FF2B5EF4-FFF2-40B4-BE49-F238E27FC236}">
                  <a16:creationId xmlns:a16="http://schemas.microsoft.com/office/drawing/2014/main" xmlns="" id="{41BA99B5-7E18-182D-3F75-21E324279AC4}"/>
                </a:ext>
              </a:extLst>
            </p:cNvPr>
            <p:cNvSpPr/>
            <p:nvPr/>
          </p:nvSpPr>
          <p:spPr>
            <a:xfrm>
              <a:off x="6799628" y="2411968"/>
              <a:ext cx="7298" cy="6741"/>
            </a:xfrm>
            <a:custGeom>
              <a:avLst/>
              <a:gdLst/>
              <a:ahLst/>
              <a:cxnLst/>
              <a:rect l="l" t="t" r="r" b="b"/>
              <a:pathLst>
                <a:path w="223" h="206" extrusionOk="0">
                  <a:moveTo>
                    <a:pt x="35" y="1"/>
                  </a:moveTo>
                  <a:cubicBezTo>
                    <a:pt x="21" y="1"/>
                    <a:pt x="10" y="7"/>
                    <a:pt x="1" y="16"/>
                  </a:cubicBezTo>
                  <a:cubicBezTo>
                    <a:pt x="96" y="79"/>
                    <a:pt x="159" y="142"/>
                    <a:pt x="223" y="206"/>
                  </a:cubicBezTo>
                  <a:cubicBezTo>
                    <a:pt x="131" y="45"/>
                    <a:pt x="72" y="1"/>
                    <a:pt x="35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56" name="Google Shape;2811;p30">
              <a:extLst>
                <a:ext uri="{FF2B5EF4-FFF2-40B4-BE49-F238E27FC236}">
                  <a16:creationId xmlns:a16="http://schemas.microsoft.com/office/drawing/2014/main" xmlns="" id="{F7D71062-B7BD-18C8-D899-8C1EECF5E5BB}"/>
                </a:ext>
              </a:extLst>
            </p:cNvPr>
            <p:cNvSpPr/>
            <p:nvPr/>
          </p:nvSpPr>
          <p:spPr>
            <a:xfrm>
              <a:off x="6766478" y="2367888"/>
              <a:ext cx="15577" cy="10407"/>
            </a:xfrm>
            <a:custGeom>
              <a:avLst/>
              <a:gdLst/>
              <a:ahLst/>
              <a:cxnLst/>
              <a:rect l="l" t="t" r="r" b="b"/>
              <a:pathLst>
                <a:path w="476" h="318" extrusionOk="0">
                  <a:moveTo>
                    <a:pt x="0" y="1"/>
                  </a:moveTo>
                  <a:lnTo>
                    <a:pt x="476" y="318"/>
                  </a:lnTo>
                  <a:lnTo>
                    <a:pt x="412" y="2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57" name="Google Shape;2812;p30">
              <a:extLst>
                <a:ext uri="{FF2B5EF4-FFF2-40B4-BE49-F238E27FC236}">
                  <a16:creationId xmlns:a16="http://schemas.microsoft.com/office/drawing/2014/main" xmlns="" id="{3D526804-D87B-C856-A92C-80DCEA17A3AF}"/>
                </a:ext>
              </a:extLst>
            </p:cNvPr>
            <p:cNvSpPr/>
            <p:nvPr/>
          </p:nvSpPr>
          <p:spPr>
            <a:xfrm>
              <a:off x="6812096" y="2445642"/>
              <a:ext cx="9327" cy="4156"/>
            </a:xfrm>
            <a:custGeom>
              <a:avLst/>
              <a:gdLst/>
              <a:ahLst/>
              <a:cxnLst/>
              <a:rect l="l" t="t" r="r" b="b"/>
              <a:pathLst>
                <a:path w="285" h="127" extrusionOk="0">
                  <a:moveTo>
                    <a:pt x="0" y="0"/>
                  </a:moveTo>
                  <a:lnTo>
                    <a:pt x="0" y="0"/>
                  </a:lnTo>
                  <a:cubicBezTo>
                    <a:pt x="95" y="32"/>
                    <a:pt x="190" y="95"/>
                    <a:pt x="285" y="127"/>
                  </a:cubicBezTo>
                  <a:lnTo>
                    <a:pt x="19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58" name="Google Shape;2813;p30">
              <a:extLst>
                <a:ext uri="{FF2B5EF4-FFF2-40B4-BE49-F238E27FC236}">
                  <a16:creationId xmlns:a16="http://schemas.microsoft.com/office/drawing/2014/main" xmlns="" id="{EB788931-D90A-A2D9-5E24-EBF215117F46}"/>
                </a:ext>
              </a:extLst>
            </p:cNvPr>
            <p:cNvSpPr/>
            <p:nvPr/>
          </p:nvSpPr>
          <p:spPr>
            <a:xfrm>
              <a:off x="6825545" y="2467076"/>
              <a:ext cx="12468" cy="15904"/>
            </a:xfrm>
            <a:custGeom>
              <a:avLst/>
              <a:gdLst/>
              <a:ahLst/>
              <a:cxnLst/>
              <a:rect l="l" t="t" r="r" b="b"/>
              <a:pathLst>
                <a:path w="381" h="486" extrusionOk="0">
                  <a:moveTo>
                    <a:pt x="126" y="1"/>
                  </a:moveTo>
                  <a:cubicBezTo>
                    <a:pt x="57" y="1"/>
                    <a:pt x="76" y="156"/>
                    <a:pt x="33" y="156"/>
                  </a:cubicBezTo>
                  <a:cubicBezTo>
                    <a:pt x="25" y="156"/>
                    <a:pt x="14" y="151"/>
                    <a:pt x="1" y="137"/>
                  </a:cubicBezTo>
                  <a:lnTo>
                    <a:pt x="1" y="137"/>
                  </a:lnTo>
                  <a:cubicBezTo>
                    <a:pt x="96" y="295"/>
                    <a:pt x="254" y="390"/>
                    <a:pt x="381" y="485"/>
                  </a:cubicBezTo>
                  <a:cubicBezTo>
                    <a:pt x="286" y="390"/>
                    <a:pt x="191" y="232"/>
                    <a:pt x="159" y="10"/>
                  </a:cubicBezTo>
                  <a:cubicBezTo>
                    <a:pt x="146" y="4"/>
                    <a:pt x="135" y="1"/>
                    <a:pt x="126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59" name="Google Shape;2814;p30">
              <a:extLst>
                <a:ext uri="{FF2B5EF4-FFF2-40B4-BE49-F238E27FC236}">
                  <a16:creationId xmlns:a16="http://schemas.microsoft.com/office/drawing/2014/main" xmlns="" id="{63EEC1A7-2728-7C0B-E356-6A3F9F48BCC7}"/>
                </a:ext>
              </a:extLst>
            </p:cNvPr>
            <p:cNvSpPr/>
            <p:nvPr/>
          </p:nvSpPr>
          <p:spPr>
            <a:xfrm>
              <a:off x="6837981" y="2482948"/>
              <a:ext cx="6250" cy="5203"/>
            </a:xfrm>
            <a:custGeom>
              <a:avLst/>
              <a:gdLst/>
              <a:ahLst/>
              <a:cxnLst/>
              <a:rect l="l" t="t" r="r" b="b"/>
              <a:pathLst>
                <a:path w="191" h="159" extrusionOk="0">
                  <a:moveTo>
                    <a:pt x="1" y="0"/>
                  </a:moveTo>
                  <a:cubicBezTo>
                    <a:pt x="64" y="64"/>
                    <a:pt x="127" y="127"/>
                    <a:pt x="191" y="158"/>
                  </a:cubicBezTo>
                  <a:cubicBezTo>
                    <a:pt x="159" y="127"/>
                    <a:pt x="64" y="64"/>
                    <a:pt x="1" y="0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60" name="Google Shape;2815;p30">
              <a:extLst>
                <a:ext uri="{FF2B5EF4-FFF2-40B4-BE49-F238E27FC236}">
                  <a16:creationId xmlns:a16="http://schemas.microsoft.com/office/drawing/2014/main" xmlns="" id="{C9807461-1D40-0496-C5DD-81C6C704BBC0}"/>
                </a:ext>
              </a:extLst>
            </p:cNvPr>
            <p:cNvSpPr/>
            <p:nvPr/>
          </p:nvSpPr>
          <p:spPr>
            <a:xfrm>
              <a:off x="6815172" y="2432159"/>
              <a:ext cx="3142" cy="8312"/>
            </a:xfrm>
            <a:custGeom>
              <a:avLst/>
              <a:gdLst/>
              <a:ahLst/>
              <a:cxnLst/>
              <a:rect l="l" t="t" r="r" b="b"/>
              <a:pathLst>
                <a:path w="96" h="254" extrusionOk="0">
                  <a:moveTo>
                    <a:pt x="33" y="0"/>
                  </a:moveTo>
                  <a:cubicBezTo>
                    <a:pt x="33" y="32"/>
                    <a:pt x="1" y="95"/>
                    <a:pt x="64" y="254"/>
                  </a:cubicBezTo>
                  <a:lnTo>
                    <a:pt x="96" y="95"/>
                  </a:lnTo>
                  <a:cubicBezTo>
                    <a:pt x="64" y="64"/>
                    <a:pt x="64" y="32"/>
                    <a:pt x="33" y="0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61" name="Google Shape;2816;p30">
              <a:extLst>
                <a:ext uri="{FF2B5EF4-FFF2-40B4-BE49-F238E27FC236}">
                  <a16:creationId xmlns:a16="http://schemas.microsoft.com/office/drawing/2014/main" xmlns="" id="{B36AFEF0-1DE4-CDF8-8631-FD1514A4829B}"/>
                </a:ext>
              </a:extLst>
            </p:cNvPr>
            <p:cNvSpPr/>
            <p:nvPr/>
          </p:nvSpPr>
          <p:spPr>
            <a:xfrm>
              <a:off x="6818281" y="2434221"/>
              <a:ext cx="4189" cy="7298"/>
            </a:xfrm>
            <a:custGeom>
              <a:avLst/>
              <a:gdLst/>
              <a:ahLst/>
              <a:cxnLst/>
              <a:rect l="l" t="t" r="r" b="b"/>
              <a:pathLst>
                <a:path w="128" h="223" extrusionOk="0">
                  <a:moveTo>
                    <a:pt x="1" y="1"/>
                  </a:moveTo>
                  <a:lnTo>
                    <a:pt x="1" y="1"/>
                  </a:lnTo>
                  <a:cubicBezTo>
                    <a:pt x="64" y="127"/>
                    <a:pt x="96" y="191"/>
                    <a:pt x="128" y="222"/>
                  </a:cubicBezTo>
                  <a:cubicBezTo>
                    <a:pt x="96" y="191"/>
                    <a:pt x="64" y="127"/>
                    <a:pt x="1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62" name="Google Shape;2817;p30">
              <a:extLst>
                <a:ext uri="{FF2B5EF4-FFF2-40B4-BE49-F238E27FC236}">
                  <a16:creationId xmlns:a16="http://schemas.microsoft.com/office/drawing/2014/main" xmlns="" id="{8D5F5245-31C0-934E-9B73-3267B445B16B}"/>
                </a:ext>
              </a:extLst>
            </p:cNvPr>
            <p:cNvSpPr/>
            <p:nvPr/>
          </p:nvSpPr>
          <p:spPr>
            <a:xfrm>
              <a:off x="6815172" y="2431112"/>
              <a:ext cx="1080" cy="1080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" y="1"/>
                  </a:moveTo>
                  <a:cubicBezTo>
                    <a:pt x="1" y="1"/>
                    <a:pt x="33" y="1"/>
                    <a:pt x="33" y="32"/>
                  </a:cubicBezTo>
                  <a:cubicBezTo>
                    <a:pt x="33" y="1"/>
                    <a:pt x="33" y="1"/>
                    <a:pt x="1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63" name="Google Shape;2818;p30">
              <a:extLst>
                <a:ext uri="{FF2B5EF4-FFF2-40B4-BE49-F238E27FC236}">
                  <a16:creationId xmlns:a16="http://schemas.microsoft.com/office/drawing/2014/main" xmlns="" id="{E6250871-3199-4D1F-EA02-E9E0D0037C19}"/>
                </a:ext>
              </a:extLst>
            </p:cNvPr>
            <p:cNvSpPr/>
            <p:nvPr/>
          </p:nvSpPr>
          <p:spPr>
            <a:xfrm>
              <a:off x="6794457" y="2396490"/>
              <a:ext cx="11356" cy="5825"/>
            </a:xfrm>
            <a:custGeom>
              <a:avLst/>
              <a:gdLst/>
              <a:ahLst/>
              <a:cxnLst/>
              <a:rect l="l" t="t" r="r" b="b"/>
              <a:pathLst>
                <a:path w="347" h="178" extrusionOk="0">
                  <a:moveTo>
                    <a:pt x="240" y="0"/>
                  </a:moveTo>
                  <a:cubicBezTo>
                    <a:pt x="192" y="0"/>
                    <a:pt x="186" y="58"/>
                    <a:pt x="125" y="58"/>
                  </a:cubicBezTo>
                  <a:cubicBezTo>
                    <a:pt x="97" y="58"/>
                    <a:pt x="59" y="47"/>
                    <a:pt x="1" y="14"/>
                  </a:cubicBezTo>
                  <a:lnTo>
                    <a:pt x="1" y="14"/>
                  </a:lnTo>
                  <a:cubicBezTo>
                    <a:pt x="98" y="72"/>
                    <a:pt x="243" y="178"/>
                    <a:pt x="303" y="178"/>
                  </a:cubicBezTo>
                  <a:cubicBezTo>
                    <a:pt x="342" y="178"/>
                    <a:pt x="347" y="136"/>
                    <a:pt x="286" y="14"/>
                  </a:cubicBezTo>
                  <a:cubicBezTo>
                    <a:pt x="267" y="4"/>
                    <a:pt x="252" y="0"/>
                    <a:pt x="240" y="0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64" name="Google Shape;2819;p30">
              <a:extLst>
                <a:ext uri="{FF2B5EF4-FFF2-40B4-BE49-F238E27FC236}">
                  <a16:creationId xmlns:a16="http://schemas.microsoft.com/office/drawing/2014/main" xmlns="" id="{5ED7BD08-85CA-211B-29F0-16BAA5C47567}"/>
                </a:ext>
              </a:extLst>
            </p:cNvPr>
            <p:cNvSpPr/>
            <p:nvPr/>
          </p:nvSpPr>
          <p:spPr>
            <a:xfrm>
              <a:off x="6807940" y="2415568"/>
              <a:ext cx="8312" cy="8345"/>
            </a:xfrm>
            <a:custGeom>
              <a:avLst/>
              <a:gdLst/>
              <a:ahLst/>
              <a:cxnLst/>
              <a:rect l="l" t="t" r="r" b="b"/>
              <a:pathLst>
                <a:path w="254" h="255" extrusionOk="0">
                  <a:moveTo>
                    <a:pt x="95" y="1"/>
                  </a:moveTo>
                  <a:cubicBezTo>
                    <a:pt x="95" y="26"/>
                    <a:pt x="95" y="73"/>
                    <a:pt x="45" y="73"/>
                  </a:cubicBezTo>
                  <a:cubicBezTo>
                    <a:pt x="33" y="73"/>
                    <a:pt x="18" y="70"/>
                    <a:pt x="0" y="64"/>
                  </a:cubicBezTo>
                  <a:lnTo>
                    <a:pt x="0" y="64"/>
                  </a:lnTo>
                  <a:lnTo>
                    <a:pt x="254" y="25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65" name="Google Shape;2820;p30">
              <a:extLst>
                <a:ext uri="{FF2B5EF4-FFF2-40B4-BE49-F238E27FC236}">
                  <a16:creationId xmlns:a16="http://schemas.microsoft.com/office/drawing/2014/main" xmlns="" id="{2F63F655-7BCF-D326-C9B8-F5738D96C272}"/>
                </a:ext>
              </a:extLst>
            </p:cNvPr>
            <p:cNvSpPr/>
            <p:nvPr/>
          </p:nvSpPr>
          <p:spPr>
            <a:xfrm>
              <a:off x="6816219" y="2423880"/>
              <a:ext cx="4189" cy="3142"/>
            </a:xfrm>
            <a:custGeom>
              <a:avLst/>
              <a:gdLst/>
              <a:ahLst/>
              <a:cxnLst/>
              <a:rect l="l" t="t" r="r" b="b"/>
              <a:pathLst>
                <a:path w="128" h="96" extrusionOk="0">
                  <a:moveTo>
                    <a:pt x="1" y="0"/>
                  </a:moveTo>
                  <a:lnTo>
                    <a:pt x="64" y="95"/>
                  </a:lnTo>
                  <a:lnTo>
                    <a:pt x="127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66" name="Google Shape;2821;p30">
              <a:extLst>
                <a:ext uri="{FF2B5EF4-FFF2-40B4-BE49-F238E27FC236}">
                  <a16:creationId xmlns:a16="http://schemas.microsoft.com/office/drawing/2014/main" xmlns="" id="{970A9DC2-6963-C82D-16E8-7E4B2951278F}"/>
                </a:ext>
              </a:extLst>
            </p:cNvPr>
            <p:cNvSpPr/>
            <p:nvPr/>
          </p:nvSpPr>
          <p:spPr>
            <a:xfrm>
              <a:off x="6837850" y="2467306"/>
              <a:ext cx="11552" cy="15675"/>
            </a:xfrm>
            <a:custGeom>
              <a:avLst/>
              <a:gdLst/>
              <a:ahLst/>
              <a:cxnLst/>
              <a:rect l="l" t="t" r="r" b="b"/>
              <a:pathLst>
                <a:path w="353" h="479" extrusionOk="0">
                  <a:moveTo>
                    <a:pt x="63" y="1"/>
                  </a:moveTo>
                  <a:cubicBezTo>
                    <a:pt x="29" y="1"/>
                    <a:pt x="0" y="17"/>
                    <a:pt x="68" y="130"/>
                  </a:cubicBezTo>
                  <a:cubicBezTo>
                    <a:pt x="195" y="225"/>
                    <a:pt x="258" y="320"/>
                    <a:pt x="353" y="478"/>
                  </a:cubicBezTo>
                  <a:cubicBezTo>
                    <a:pt x="290" y="320"/>
                    <a:pt x="195" y="161"/>
                    <a:pt x="100" y="3"/>
                  </a:cubicBezTo>
                  <a:cubicBezTo>
                    <a:pt x="91" y="3"/>
                    <a:pt x="76" y="1"/>
                    <a:pt x="63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67" name="Google Shape;2822;p30">
              <a:extLst>
                <a:ext uri="{FF2B5EF4-FFF2-40B4-BE49-F238E27FC236}">
                  <a16:creationId xmlns:a16="http://schemas.microsoft.com/office/drawing/2014/main" xmlns="" id="{11D889F2-79F6-F664-70F6-FF2A0F2604ED}"/>
                </a:ext>
              </a:extLst>
            </p:cNvPr>
            <p:cNvSpPr/>
            <p:nvPr/>
          </p:nvSpPr>
          <p:spPr>
            <a:xfrm>
              <a:off x="6829702" y="2452874"/>
              <a:ext cx="1047" cy="1080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0" y="1"/>
                  </a:moveTo>
                  <a:lnTo>
                    <a:pt x="32" y="32"/>
                  </a:lnTo>
                  <a:cubicBezTo>
                    <a:pt x="32" y="1"/>
                    <a:pt x="32" y="1"/>
                    <a:pt x="0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68" name="Google Shape;2823;p30">
              <a:extLst>
                <a:ext uri="{FF2B5EF4-FFF2-40B4-BE49-F238E27FC236}">
                  <a16:creationId xmlns:a16="http://schemas.microsoft.com/office/drawing/2014/main" xmlns="" id="{36CE3070-975F-7AEC-CD10-6F4B588E0308}"/>
                </a:ext>
              </a:extLst>
            </p:cNvPr>
            <p:cNvSpPr/>
            <p:nvPr/>
          </p:nvSpPr>
          <p:spPr>
            <a:xfrm>
              <a:off x="6871164" y="2527486"/>
              <a:ext cx="33" cy="1080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0" y="33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69" name="Google Shape;2824;p30">
              <a:extLst>
                <a:ext uri="{FF2B5EF4-FFF2-40B4-BE49-F238E27FC236}">
                  <a16:creationId xmlns:a16="http://schemas.microsoft.com/office/drawing/2014/main" xmlns="" id="{43FD959F-C446-77D7-4291-C421CD82AD3E}"/>
                </a:ext>
              </a:extLst>
            </p:cNvPr>
            <p:cNvSpPr/>
            <p:nvPr/>
          </p:nvSpPr>
          <p:spPr>
            <a:xfrm>
              <a:off x="6835919" y="2459092"/>
              <a:ext cx="7265" cy="8345"/>
            </a:xfrm>
            <a:custGeom>
              <a:avLst/>
              <a:gdLst/>
              <a:ahLst/>
              <a:cxnLst/>
              <a:rect l="l" t="t" r="r" b="b"/>
              <a:pathLst>
                <a:path w="222" h="255" extrusionOk="0">
                  <a:moveTo>
                    <a:pt x="0" y="1"/>
                  </a:moveTo>
                  <a:lnTo>
                    <a:pt x="0" y="1"/>
                  </a:lnTo>
                  <a:cubicBezTo>
                    <a:pt x="64" y="64"/>
                    <a:pt x="127" y="159"/>
                    <a:pt x="190" y="254"/>
                  </a:cubicBezTo>
                  <a:cubicBezTo>
                    <a:pt x="190" y="254"/>
                    <a:pt x="222" y="254"/>
                    <a:pt x="190" y="222"/>
                  </a:cubicBezTo>
                  <a:cubicBezTo>
                    <a:pt x="127" y="96"/>
                    <a:pt x="64" y="32"/>
                    <a:pt x="0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70" name="Google Shape;2825;p30">
              <a:extLst>
                <a:ext uri="{FF2B5EF4-FFF2-40B4-BE49-F238E27FC236}">
                  <a16:creationId xmlns:a16="http://schemas.microsoft.com/office/drawing/2014/main" xmlns="" id="{EAAB2534-521C-33A8-798A-39352B023462}"/>
                </a:ext>
              </a:extLst>
            </p:cNvPr>
            <p:cNvSpPr/>
            <p:nvPr/>
          </p:nvSpPr>
          <p:spPr>
            <a:xfrm>
              <a:off x="6851463" y="2492274"/>
              <a:ext cx="1080" cy="7265"/>
            </a:xfrm>
            <a:custGeom>
              <a:avLst/>
              <a:gdLst/>
              <a:ahLst/>
              <a:cxnLst/>
              <a:rect l="l" t="t" r="r" b="b"/>
              <a:pathLst>
                <a:path w="33" h="222" extrusionOk="0">
                  <a:moveTo>
                    <a:pt x="0" y="0"/>
                  </a:moveTo>
                  <a:cubicBezTo>
                    <a:pt x="0" y="95"/>
                    <a:pt x="0" y="222"/>
                    <a:pt x="32" y="222"/>
                  </a:cubicBezTo>
                  <a:cubicBezTo>
                    <a:pt x="32" y="159"/>
                    <a:pt x="32" y="95"/>
                    <a:pt x="0" y="0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71" name="Google Shape;2826;p30">
              <a:extLst>
                <a:ext uri="{FF2B5EF4-FFF2-40B4-BE49-F238E27FC236}">
                  <a16:creationId xmlns:a16="http://schemas.microsoft.com/office/drawing/2014/main" xmlns="" id="{586F2DEA-66B6-0ADA-54E5-70459C721778}"/>
                </a:ext>
              </a:extLst>
            </p:cNvPr>
            <p:cNvSpPr/>
            <p:nvPr/>
          </p:nvSpPr>
          <p:spPr>
            <a:xfrm>
              <a:off x="6829702" y="2454968"/>
              <a:ext cx="1047" cy="1734"/>
            </a:xfrm>
            <a:custGeom>
              <a:avLst/>
              <a:gdLst/>
              <a:ahLst/>
              <a:cxnLst/>
              <a:rect l="l" t="t" r="r" b="b"/>
              <a:pathLst>
                <a:path w="32" h="53" extrusionOk="0">
                  <a:moveTo>
                    <a:pt x="0" y="0"/>
                  </a:moveTo>
                  <a:cubicBezTo>
                    <a:pt x="0" y="37"/>
                    <a:pt x="11" y="53"/>
                    <a:pt x="20" y="53"/>
                  </a:cubicBezTo>
                  <a:cubicBezTo>
                    <a:pt x="27" y="53"/>
                    <a:pt x="32" y="45"/>
                    <a:pt x="32" y="32"/>
                  </a:cubicBezTo>
                  <a:cubicBezTo>
                    <a:pt x="32" y="32"/>
                    <a:pt x="32" y="32"/>
                    <a:pt x="0" y="0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72" name="Google Shape;2827;p30">
              <a:extLst>
                <a:ext uri="{FF2B5EF4-FFF2-40B4-BE49-F238E27FC236}">
                  <a16:creationId xmlns:a16="http://schemas.microsoft.com/office/drawing/2014/main" xmlns="" id="{9CA6A35B-4229-787B-F192-17BA3C1E6662}"/>
                </a:ext>
              </a:extLst>
            </p:cNvPr>
            <p:cNvSpPr/>
            <p:nvPr/>
          </p:nvSpPr>
          <p:spPr>
            <a:xfrm>
              <a:off x="6830716" y="2453921"/>
              <a:ext cx="5236" cy="5203"/>
            </a:xfrm>
            <a:custGeom>
              <a:avLst/>
              <a:gdLst/>
              <a:ahLst/>
              <a:cxnLst/>
              <a:rect l="l" t="t" r="r" b="b"/>
              <a:pathLst>
                <a:path w="160" h="159" extrusionOk="0">
                  <a:moveTo>
                    <a:pt x="1" y="0"/>
                  </a:moveTo>
                  <a:cubicBezTo>
                    <a:pt x="1" y="32"/>
                    <a:pt x="1" y="32"/>
                    <a:pt x="1" y="64"/>
                  </a:cubicBezTo>
                  <a:cubicBezTo>
                    <a:pt x="64" y="95"/>
                    <a:pt x="96" y="127"/>
                    <a:pt x="159" y="159"/>
                  </a:cubicBezTo>
                  <a:cubicBezTo>
                    <a:pt x="96" y="95"/>
                    <a:pt x="64" y="32"/>
                    <a:pt x="1" y="0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73" name="Google Shape;2828;p30">
              <a:extLst>
                <a:ext uri="{FF2B5EF4-FFF2-40B4-BE49-F238E27FC236}">
                  <a16:creationId xmlns:a16="http://schemas.microsoft.com/office/drawing/2014/main" xmlns="" id="{51FEEC9C-3157-72B7-ADAB-498E9595A8F9}"/>
                </a:ext>
              </a:extLst>
            </p:cNvPr>
            <p:cNvSpPr/>
            <p:nvPr/>
          </p:nvSpPr>
          <p:spPr>
            <a:xfrm>
              <a:off x="6871164" y="2509782"/>
              <a:ext cx="37339" cy="33150"/>
            </a:xfrm>
            <a:custGeom>
              <a:avLst/>
              <a:gdLst/>
              <a:ahLst/>
              <a:cxnLst/>
              <a:rect l="l" t="t" r="r" b="b"/>
              <a:pathLst>
                <a:path w="1141" h="1013" extrusionOk="0">
                  <a:moveTo>
                    <a:pt x="520" y="1"/>
                  </a:moveTo>
                  <a:cubicBezTo>
                    <a:pt x="330" y="1"/>
                    <a:pt x="125" y="291"/>
                    <a:pt x="0" y="542"/>
                  </a:cubicBezTo>
                  <a:cubicBezTo>
                    <a:pt x="14" y="542"/>
                    <a:pt x="28" y="540"/>
                    <a:pt x="44" y="540"/>
                  </a:cubicBezTo>
                  <a:cubicBezTo>
                    <a:pt x="98" y="540"/>
                    <a:pt x="169" y="559"/>
                    <a:pt x="317" y="732"/>
                  </a:cubicBezTo>
                  <a:cubicBezTo>
                    <a:pt x="344" y="624"/>
                    <a:pt x="256" y="217"/>
                    <a:pt x="347" y="217"/>
                  </a:cubicBezTo>
                  <a:cubicBezTo>
                    <a:pt x="363" y="217"/>
                    <a:pt x="384" y="229"/>
                    <a:pt x="412" y="257"/>
                  </a:cubicBezTo>
                  <a:cubicBezTo>
                    <a:pt x="633" y="574"/>
                    <a:pt x="507" y="574"/>
                    <a:pt x="507" y="764"/>
                  </a:cubicBezTo>
                  <a:cubicBezTo>
                    <a:pt x="527" y="728"/>
                    <a:pt x="551" y="714"/>
                    <a:pt x="578" y="714"/>
                  </a:cubicBezTo>
                  <a:cubicBezTo>
                    <a:pt x="702" y="714"/>
                    <a:pt x="890" y="1012"/>
                    <a:pt x="1059" y="1012"/>
                  </a:cubicBezTo>
                  <a:cubicBezTo>
                    <a:pt x="1087" y="1012"/>
                    <a:pt x="1114" y="1004"/>
                    <a:pt x="1140" y="985"/>
                  </a:cubicBezTo>
                  <a:lnTo>
                    <a:pt x="918" y="669"/>
                  </a:lnTo>
                  <a:lnTo>
                    <a:pt x="918" y="669"/>
                  </a:lnTo>
                  <a:cubicBezTo>
                    <a:pt x="937" y="669"/>
                    <a:pt x="991" y="703"/>
                    <a:pt x="1030" y="703"/>
                  </a:cubicBezTo>
                  <a:cubicBezTo>
                    <a:pt x="1057" y="703"/>
                    <a:pt x="1077" y="688"/>
                    <a:pt x="1077" y="637"/>
                  </a:cubicBezTo>
                  <a:lnTo>
                    <a:pt x="1077" y="637"/>
                  </a:lnTo>
                  <a:cubicBezTo>
                    <a:pt x="1068" y="639"/>
                    <a:pt x="1059" y="640"/>
                    <a:pt x="1049" y="640"/>
                  </a:cubicBezTo>
                  <a:cubicBezTo>
                    <a:pt x="891" y="640"/>
                    <a:pt x="665" y="396"/>
                    <a:pt x="665" y="67"/>
                  </a:cubicBezTo>
                  <a:cubicBezTo>
                    <a:pt x="619" y="21"/>
                    <a:pt x="570" y="1"/>
                    <a:pt x="520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74" name="Google Shape;2829;p30">
              <a:extLst>
                <a:ext uri="{FF2B5EF4-FFF2-40B4-BE49-F238E27FC236}">
                  <a16:creationId xmlns:a16="http://schemas.microsoft.com/office/drawing/2014/main" xmlns="" id="{3CA7DA9B-6DF5-70A4-8B54-63FE4889ECFC}"/>
                </a:ext>
              </a:extLst>
            </p:cNvPr>
            <p:cNvSpPr/>
            <p:nvPr/>
          </p:nvSpPr>
          <p:spPr>
            <a:xfrm>
              <a:off x="6862852" y="2507819"/>
              <a:ext cx="8345" cy="19700"/>
            </a:xfrm>
            <a:custGeom>
              <a:avLst/>
              <a:gdLst/>
              <a:ahLst/>
              <a:cxnLst/>
              <a:rect l="l" t="t" r="r" b="b"/>
              <a:pathLst>
                <a:path w="255" h="602" extrusionOk="0">
                  <a:moveTo>
                    <a:pt x="1" y="0"/>
                  </a:moveTo>
                  <a:cubicBezTo>
                    <a:pt x="1" y="8"/>
                    <a:pt x="3" y="17"/>
                    <a:pt x="7" y="25"/>
                  </a:cubicBezTo>
                  <a:lnTo>
                    <a:pt x="7" y="25"/>
                  </a:lnTo>
                  <a:cubicBezTo>
                    <a:pt x="5" y="17"/>
                    <a:pt x="3" y="9"/>
                    <a:pt x="1" y="0"/>
                  </a:cubicBezTo>
                  <a:close/>
                  <a:moveTo>
                    <a:pt x="7" y="25"/>
                  </a:moveTo>
                  <a:cubicBezTo>
                    <a:pt x="32" y="140"/>
                    <a:pt x="30" y="236"/>
                    <a:pt x="1" y="444"/>
                  </a:cubicBezTo>
                  <a:cubicBezTo>
                    <a:pt x="127" y="602"/>
                    <a:pt x="191" y="602"/>
                    <a:pt x="254" y="602"/>
                  </a:cubicBezTo>
                  <a:cubicBezTo>
                    <a:pt x="191" y="412"/>
                    <a:pt x="96" y="254"/>
                    <a:pt x="32" y="64"/>
                  </a:cubicBezTo>
                  <a:lnTo>
                    <a:pt x="32" y="64"/>
                  </a:lnTo>
                  <a:lnTo>
                    <a:pt x="64" y="95"/>
                  </a:lnTo>
                  <a:cubicBezTo>
                    <a:pt x="41" y="72"/>
                    <a:pt x="17" y="48"/>
                    <a:pt x="7" y="25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75" name="Google Shape;2830;p30">
              <a:extLst>
                <a:ext uri="{FF2B5EF4-FFF2-40B4-BE49-F238E27FC236}">
                  <a16:creationId xmlns:a16="http://schemas.microsoft.com/office/drawing/2014/main" xmlns="" id="{0BEE692A-0C1E-9620-365E-B7CC5EE7C06F}"/>
                </a:ext>
              </a:extLst>
            </p:cNvPr>
            <p:cNvSpPr/>
            <p:nvPr/>
          </p:nvSpPr>
          <p:spPr>
            <a:xfrm>
              <a:off x="6849402" y="2480854"/>
              <a:ext cx="18686" cy="259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0" y="64"/>
                  </a:moveTo>
                  <a:lnTo>
                    <a:pt x="0" y="64"/>
                  </a:lnTo>
                  <a:cubicBezTo>
                    <a:pt x="32" y="159"/>
                    <a:pt x="63" y="254"/>
                    <a:pt x="63" y="349"/>
                  </a:cubicBezTo>
                  <a:lnTo>
                    <a:pt x="63" y="317"/>
                  </a:lnTo>
                  <a:cubicBezTo>
                    <a:pt x="79" y="302"/>
                    <a:pt x="87" y="294"/>
                    <a:pt x="91" y="294"/>
                  </a:cubicBezTo>
                  <a:cubicBezTo>
                    <a:pt x="95" y="294"/>
                    <a:pt x="95" y="302"/>
                    <a:pt x="95" y="317"/>
                  </a:cubicBezTo>
                  <a:lnTo>
                    <a:pt x="158" y="317"/>
                  </a:lnTo>
                  <a:cubicBezTo>
                    <a:pt x="95" y="222"/>
                    <a:pt x="32" y="127"/>
                    <a:pt x="0" y="64"/>
                  </a:cubicBezTo>
                  <a:close/>
                  <a:moveTo>
                    <a:pt x="190" y="1"/>
                  </a:moveTo>
                  <a:lnTo>
                    <a:pt x="190" y="1"/>
                  </a:lnTo>
                  <a:cubicBezTo>
                    <a:pt x="297" y="172"/>
                    <a:pt x="314" y="217"/>
                    <a:pt x="294" y="217"/>
                  </a:cubicBezTo>
                  <a:cubicBezTo>
                    <a:pt x="272" y="217"/>
                    <a:pt x="206" y="163"/>
                    <a:pt x="167" y="163"/>
                  </a:cubicBezTo>
                  <a:cubicBezTo>
                    <a:pt x="136" y="163"/>
                    <a:pt x="121" y="197"/>
                    <a:pt x="158" y="317"/>
                  </a:cubicBezTo>
                  <a:cubicBezTo>
                    <a:pt x="158" y="317"/>
                    <a:pt x="158" y="317"/>
                    <a:pt x="158" y="317"/>
                  </a:cubicBezTo>
                  <a:lnTo>
                    <a:pt x="158" y="317"/>
                  </a:lnTo>
                  <a:cubicBezTo>
                    <a:pt x="158" y="317"/>
                    <a:pt x="158" y="317"/>
                    <a:pt x="158" y="317"/>
                  </a:cubicBezTo>
                  <a:lnTo>
                    <a:pt x="158" y="317"/>
                  </a:lnTo>
                  <a:cubicBezTo>
                    <a:pt x="265" y="339"/>
                    <a:pt x="386" y="447"/>
                    <a:pt x="473" y="447"/>
                  </a:cubicBezTo>
                  <a:cubicBezTo>
                    <a:pt x="515" y="447"/>
                    <a:pt x="549" y="421"/>
                    <a:pt x="570" y="349"/>
                  </a:cubicBezTo>
                  <a:cubicBezTo>
                    <a:pt x="380" y="1"/>
                    <a:pt x="348" y="159"/>
                    <a:pt x="190" y="1"/>
                  </a:cubicBezTo>
                  <a:close/>
                  <a:moveTo>
                    <a:pt x="95" y="317"/>
                  </a:moveTo>
                  <a:lnTo>
                    <a:pt x="95" y="349"/>
                  </a:lnTo>
                  <a:lnTo>
                    <a:pt x="412" y="793"/>
                  </a:lnTo>
                  <a:cubicBezTo>
                    <a:pt x="380" y="698"/>
                    <a:pt x="285" y="571"/>
                    <a:pt x="158" y="317"/>
                  </a:cubicBezTo>
                  <a:lnTo>
                    <a:pt x="158" y="317"/>
                  </a:lnTo>
                  <a:cubicBezTo>
                    <a:pt x="170" y="376"/>
                    <a:pt x="169" y="395"/>
                    <a:pt x="161" y="395"/>
                  </a:cubicBezTo>
                  <a:cubicBezTo>
                    <a:pt x="148" y="395"/>
                    <a:pt x="115" y="338"/>
                    <a:pt x="95" y="317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76" name="Google Shape;2831;p30">
              <a:extLst>
                <a:ext uri="{FF2B5EF4-FFF2-40B4-BE49-F238E27FC236}">
                  <a16:creationId xmlns:a16="http://schemas.microsoft.com/office/drawing/2014/main" xmlns="" id="{8266ED2F-843D-B57E-86D4-26913558ED15}"/>
                </a:ext>
              </a:extLst>
            </p:cNvPr>
            <p:cNvSpPr/>
            <p:nvPr/>
          </p:nvSpPr>
          <p:spPr>
            <a:xfrm>
              <a:off x="6816219" y="2398977"/>
              <a:ext cx="1407" cy="1767"/>
            </a:xfrm>
            <a:custGeom>
              <a:avLst/>
              <a:gdLst/>
              <a:ahLst/>
              <a:cxnLst/>
              <a:rect l="l" t="t" r="r" b="b"/>
              <a:pathLst>
                <a:path w="43" h="54" extrusionOk="0">
                  <a:moveTo>
                    <a:pt x="1" y="1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4" y="46"/>
                    <a:pt x="27" y="53"/>
                    <a:pt x="33" y="53"/>
                  </a:cubicBezTo>
                  <a:cubicBezTo>
                    <a:pt x="42" y="53"/>
                    <a:pt x="38" y="38"/>
                    <a:pt x="1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77" name="Google Shape;2832;p30">
              <a:extLst>
                <a:ext uri="{FF2B5EF4-FFF2-40B4-BE49-F238E27FC236}">
                  <a16:creationId xmlns:a16="http://schemas.microsoft.com/office/drawing/2014/main" xmlns="" id="{21BF9860-8C07-316B-8DCF-94BA0DEFF804}"/>
                </a:ext>
              </a:extLst>
            </p:cNvPr>
            <p:cNvSpPr/>
            <p:nvPr/>
          </p:nvSpPr>
          <p:spPr>
            <a:xfrm>
              <a:off x="6810230" y="2397897"/>
              <a:ext cx="10177" cy="22875"/>
            </a:xfrm>
            <a:custGeom>
              <a:avLst/>
              <a:gdLst/>
              <a:ahLst/>
              <a:cxnLst/>
              <a:rect l="l" t="t" r="r" b="b"/>
              <a:pathLst>
                <a:path w="311" h="699" extrusionOk="0">
                  <a:moveTo>
                    <a:pt x="26" y="1"/>
                  </a:moveTo>
                  <a:cubicBezTo>
                    <a:pt x="1" y="1"/>
                    <a:pt x="1" y="31"/>
                    <a:pt x="57" y="129"/>
                  </a:cubicBezTo>
                  <a:lnTo>
                    <a:pt x="89" y="161"/>
                  </a:lnTo>
                  <a:cubicBezTo>
                    <a:pt x="194" y="346"/>
                    <a:pt x="278" y="597"/>
                    <a:pt x="284" y="675"/>
                  </a:cubicBezTo>
                  <a:lnTo>
                    <a:pt x="284" y="675"/>
                  </a:lnTo>
                  <a:cubicBezTo>
                    <a:pt x="310" y="560"/>
                    <a:pt x="310" y="465"/>
                    <a:pt x="310" y="287"/>
                  </a:cubicBezTo>
                  <a:cubicBezTo>
                    <a:pt x="247" y="256"/>
                    <a:pt x="184" y="256"/>
                    <a:pt x="120" y="129"/>
                  </a:cubicBezTo>
                  <a:cubicBezTo>
                    <a:pt x="89" y="81"/>
                    <a:pt x="97" y="74"/>
                    <a:pt x="116" y="74"/>
                  </a:cubicBezTo>
                  <a:cubicBezTo>
                    <a:pt x="126" y="74"/>
                    <a:pt x="139" y="76"/>
                    <a:pt x="151" y="76"/>
                  </a:cubicBezTo>
                  <a:cubicBezTo>
                    <a:pt x="164" y="76"/>
                    <a:pt x="176" y="74"/>
                    <a:pt x="184" y="66"/>
                  </a:cubicBezTo>
                  <a:cubicBezTo>
                    <a:pt x="131" y="48"/>
                    <a:pt x="58" y="1"/>
                    <a:pt x="26" y="1"/>
                  </a:cubicBezTo>
                  <a:close/>
                  <a:moveTo>
                    <a:pt x="284" y="675"/>
                  </a:moveTo>
                  <a:cubicBezTo>
                    <a:pt x="283" y="683"/>
                    <a:pt x="281" y="691"/>
                    <a:pt x="279" y="699"/>
                  </a:cubicBezTo>
                  <a:cubicBezTo>
                    <a:pt x="284" y="699"/>
                    <a:pt x="286" y="690"/>
                    <a:pt x="284" y="675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78" name="Google Shape;2833;p30">
              <a:extLst>
                <a:ext uri="{FF2B5EF4-FFF2-40B4-BE49-F238E27FC236}">
                  <a16:creationId xmlns:a16="http://schemas.microsoft.com/office/drawing/2014/main" xmlns="" id="{D6F9344A-20F9-A99C-266C-CCA1E4A616F6}"/>
                </a:ext>
              </a:extLst>
            </p:cNvPr>
            <p:cNvSpPr/>
            <p:nvPr/>
          </p:nvSpPr>
          <p:spPr>
            <a:xfrm>
              <a:off x="6841090" y="2447114"/>
              <a:ext cx="10407" cy="13057"/>
            </a:xfrm>
            <a:custGeom>
              <a:avLst/>
              <a:gdLst/>
              <a:ahLst/>
              <a:cxnLst/>
              <a:rect l="l" t="t" r="r" b="b"/>
              <a:pathLst>
                <a:path w="318" h="399" extrusionOk="0">
                  <a:moveTo>
                    <a:pt x="77" y="1"/>
                  </a:moveTo>
                  <a:cubicBezTo>
                    <a:pt x="49" y="1"/>
                    <a:pt x="28" y="18"/>
                    <a:pt x="1" y="18"/>
                  </a:cubicBezTo>
                  <a:cubicBezTo>
                    <a:pt x="127" y="145"/>
                    <a:pt x="222" y="272"/>
                    <a:pt x="317" y="398"/>
                  </a:cubicBezTo>
                  <a:lnTo>
                    <a:pt x="286" y="145"/>
                  </a:lnTo>
                  <a:lnTo>
                    <a:pt x="254" y="177"/>
                  </a:lnTo>
                  <a:cubicBezTo>
                    <a:pt x="164" y="32"/>
                    <a:pt x="114" y="1"/>
                    <a:pt x="77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79" name="Google Shape;2834;p30">
              <a:extLst>
                <a:ext uri="{FF2B5EF4-FFF2-40B4-BE49-F238E27FC236}">
                  <a16:creationId xmlns:a16="http://schemas.microsoft.com/office/drawing/2014/main" xmlns="" id="{AD69573E-47CE-8835-733F-77C600DA625B}"/>
                </a:ext>
              </a:extLst>
            </p:cNvPr>
            <p:cNvSpPr/>
            <p:nvPr/>
          </p:nvSpPr>
          <p:spPr>
            <a:xfrm>
              <a:off x="6863899" y="2531642"/>
              <a:ext cx="10407" cy="5203"/>
            </a:xfrm>
            <a:custGeom>
              <a:avLst/>
              <a:gdLst/>
              <a:ahLst/>
              <a:cxnLst/>
              <a:rect l="l" t="t" r="r" b="b"/>
              <a:pathLst>
                <a:path w="318" h="159" extrusionOk="0">
                  <a:moveTo>
                    <a:pt x="0" y="1"/>
                  </a:moveTo>
                  <a:lnTo>
                    <a:pt x="317" y="159"/>
                  </a:lnTo>
                  <a:lnTo>
                    <a:pt x="317" y="15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80" name="Google Shape;2835;p30">
              <a:extLst>
                <a:ext uri="{FF2B5EF4-FFF2-40B4-BE49-F238E27FC236}">
                  <a16:creationId xmlns:a16="http://schemas.microsoft.com/office/drawing/2014/main" xmlns="" id="{2AA4E223-B6A7-6E42-F40A-E38BB11D7064}"/>
                </a:ext>
              </a:extLst>
            </p:cNvPr>
            <p:cNvSpPr/>
            <p:nvPr/>
          </p:nvSpPr>
          <p:spPr>
            <a:xfrm>
              <a:off x="6872178" y="2550295"/>
              <a:ext cx="5236" cy="4189"/>
            </a:xfrm>
            <a:custGeom>
              <a:avLst/>
              <a:gdLst/>
              <a:ahLst/>
              <a:cxnLst/>
              <a:rect l="l" t="t" r="r" b="b"/>
              <a:pathLst>
                <a:path w="160" h="128" extrusionOk="0">
                  <a:moveTo>
                    <a:pt x="1" y="1"/>
                  </a:moveTo>
                  <a:lnTo>
                    <a:pt x="127" y="1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81" name="Google Shape;2836;p30">
              <a:extLst>
                <a:ext uri="{FF2B5EF4-FFF2-40B4-BE49-F238E27FC236}">
                  <a16:creationId xmlns:a16="http://schemas.microsoft.com/office/drawing/2014/main" xmlns="" id="{211CEA74-DFDA-F900-F90E-8119B33C693A}"/>
                </a:ext>
              </a:extLst>
            </p:cNvPr>
            <p:cNvSpPr/>
            <p:nvPr/>
          </p:nvSpPr>
          <p:spPr>
            <a:xfrm>
              <a:off x="6014074" y="2821811"/>
              <a:ext cx="3142" cy="3142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96" y="96"/>
                  </a:moveTo>
                  <a:lnTo>
                    <a:pt x="1" y="1"/>
                  </a:lnTo>
                  <a:cubicBezTo>
                    <a:pt x="64" y="64"/>
                    <a:pt x="96" y="96"/>
                    <a:pt x="96" y="96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82" name="Google Shape;2837;p30">
              <a:extLst>
                <a:ext uri="{FF2B5EF4-FFF2-40B4-BE49-F238E27FC236}">
                  <a16:creationId xmlns:a16="http://schemas.microsoft.com/office/drawing/2014/main" xmlns="" id="{BBB18312-9DBA-1555-5BC2-929CADA46D78}"/>
                </a:ext>
              </a:extLst>
            </p:cNvPr>
            <p:cNvSpPr/>
            <p:nvPr/>
          </p:nvSpPr>
          <p:spPr>
            <a:xfrm>
              <a:off x="6041530" y="2851100"/>
              <a:ext cx="1604" cy="818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9" y="1"/>
                  </a:moveTo>
                  <a:cubicBezTo>
                    <a:pt x="1" y="1"/>
                    <a:pt x="1" y="8"/>
                    <a:pt x="17" y="24"/>
                  </a:cubicBezTo>
                  <a:lnTo>
                    <a:pt x="48" y="24"/>
                  </a:lnTo>
                  <a:cubicBezTo>
                    <a:pt x="33" y="8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83" name="Google Shape;2838;p30">
              <a:extLst>
                <a:ext uri="{FF2B5EF4-FFF2-40B4-BE49-F238E27FC236}">
                  <a16:creationId xmlns:a16="http://schemas.microsoft.com/office/drawing/2014/main" xmlns="" id="{B67CC196-9619-B3EF-4F1D-6E1DAF60823F}"/>
                </a:ext>
              </a:extLst>
            </p:cNvPr>
            <p:cNvSpPr/>
            <p:nvPr/>
          </p:nvSpPr>
          <p:spPr>
            <a:xfrm>
              <a:off x="6640095" y="2899957"/>
              <a:ext cx="15512" cy="7919"/>
            </a:xfrm>
            <a:custGeom>
              <a:avLst/>
              <a:gdLst/>
              <a:ahLst/>
              <a:cxnLst/>
              <a:rect l="l" t="t" r="r" b="b"/>
              <a:pathLst>
                <a:path w="474" h="242" extrusionOk="0">
                  <a:moveTo>
                    <a:pt x="42" y="1"/>
                  </a:moveTo>
                  <a:cubicBezTo>
                    <a:pt x="8" y="1"/>
                    <a:pt x="0" y="23"/>
                    <a:pt x="31" y="83"/>
                  </a:cubicBezTo>
                  <a:lnTo>
                    <a:pt x="126" y="241"/>
                  </a:lnTo>
                  <a:cubicBezTo>
                    <a:pt x="252" y="146"/>
                    <a:pt x="379" y="146"/>
                    <a:pt x="474" y="146"/>
                  </a:cubicBezTo>
                  <a:cubicBezTo>
                    <a:pt x="301" y="103"/>
                    <a:pt x="113" y="1"/>
                    <a:pt x="42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84" name="Google Shape;2839;p30">
              <a:extLst>
                <a:ext uri="{FF2B5EF4-FFF2-40B4-BE49-F238E27FC236}">
                  <a16:creationId xmlns:a16="http://schemas.microsoft.com/office/drawing/2014/main" xmlns="" id="{26FBE147-FB86-4F0F-F2F0-C91AEBC96588}"/>
                </a:ext>
              </a:extLst>
            </p:cNvPr>
            <p:cNvSpPr/>
            <p:nvPr/>
          </p:nvSpPr>
          <p:spPr>
            <a:xfrm>
              <a:off x="6306337" y="2961741"/>
              <a:ext cx="7298" cy="3142"/>
            </a:xfrm>
            <a:custGeom>
              <a:avLst/>
              <a:gdLst/>
              <a:ahLst/>
              <a:cxnLst/>
              <a:rect l="l" t="t" r="r" b="b"/>
              <a:pathLst>
                <a:path w="223" h="96" extrusionOk="0">
                  <a:moveTo>
                    <a:pt x="222" y="0"/>
                  </a:moveTo>
                  <a:cubicBezTo>
                    <a:pt x="159" y="0"/>
                    <a:pt x="95" y="32"/>
                    <a:pt x="0" y="64"/>
                  </a:cubicBezTo>
                  <a:cubicBezTo>
                    <a:pt x="32" y="64"/>
                    <a:pt x="32" y="95"/>
                    <a:pt x="64" y="95"/>
                  </a:cubicBezTo>
                  <a:cubicBezTo>
                    <a:pt x="127" y="64"/>
                    <a:pt x="159" y="32"/>
                    <a:pt x="222" y="0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85" name="Google Shape;2840;p30">
              <a:extLst>
                <a:ext uri="{FF2B5EF4-FFF2-40B4-BE49-F238E27FC236}">
                  <a16:creationId xmlns:a16="http://schemas.microsoft.com/office/drawing/2014/main" xmlns="" id="{FC458D9B-FE42-FFB1-6AC7-3CF7B359CC9B}"/>
                </a:ext>
              </a:extLst>
            </p:cNvPr>
            <p:cNvSpPr/>
            <p:nvPr/>
          </p:nvSpPr>
          <p:spPr>
            <a:xfrm>
              <a:off x="6290793" y="2975191"/>
              <a:ext cx="8312" cy="4189"/>
            </a:xfrm>
            <a:custGeom>
              <a:avLst/>
              <a:gdLst/>
              <a:ahLst/>
              <a:cxnLst/>
              <a:rect l="l" t="t" r="r" b="b"/>
              <a:pathLst>
                <a:path w="254" h="128" extrusionOk="0">
                  <a:moveTo>
                    <a:pt x="0" y="1"/>
                  </a:moveTo>
                  <a:lnTo>
                    <a:pt x="0" y="1"/>
                  </a:lnTo>
                  <a:cubicBezTo>
                    <a:pt x="32" y="33"/>
                    <a:pt x="127" y="64"/>
                    <a:pt x="254" y="12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86" name="Google Shape;2841;p30">
              <a:extLst>
                <a:ext uri="{FF2B5EF4-FFF2-40B4-BE49-F238E27FC236}">
                  <a16:creationId xmlns:a16="http://schemas.microsoft.com/office/drawing/2014/main" xmlns="" id="{B4502AEB-C3D7-B0F5-6D52-A6825FCA6A65}"/>
                </a:ext>
              </a:extLst>
            </p:cNvPr>
            <p:cNvSpPr/>
            <p:nvPr/>
          </p:nvSpPr>
          <p:spPr>
            <a:xfrm>
              <a:off x="5919762" y="2646669"/>
              <a:ext cx="4189" cy="6316"/>
            </a:xfrm>
            <a:custGeom>
              <a:avLst/>
              <a:gdLst/>
              <a:ahLst/>
              <a:cxnLst/>
              <a:rect l="l" t="t" r="r" b="b"/>
              <a:pathLst>
                <a:path w="128" h="193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165"/>
                    <a:pt x="53" y="193"/>
                    <a:pt x="71" y="193"/>
                  </a:cubicBezTo>
                  <a:cubicBezTo>
                    <a:pt x="81" y="193"/>
                    <a:pt x="91" y="185"/>
                    <a:pt x="106" y="185"/>
                  </a:cubicBezTo>
                  <a:cubicBezTo>
                    <a:pt x="112" y="185"/>
                    <a:pt x="119" y="187"/>
                    <a:pt x="128" y="19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87" name="Google Shape;2842;p30">
              <a:extLst>
                <a:ext uri="{FF2B5EF4-FFF2-40B4-BE49-F238E27FC236}">
                  <a16:creationId xmlns:a16="http://schemas.microsoft.com/office/drawing/2014/main" xmlns="" id="{6245A147-6BB2-3AF2-2716-792DA0E5D565}"/>
                </a:ext>
              </a:extLst>
            </p:cNvPr>
            <p:cNvSpPr/>
            <p:nvPr/>
          </p:nvSpPr>
          <p:spPr>
            <a:xfrm>
              <a:off x="6861837" y="2738920"/>
              <a:ext cx="13483" cy="10407"/>
            </a:xfrm>
            <a:custGeom>
              <a:avLst/>
              <a:gdLst/>
              <a:ahLst/>
              <a:cxnLst/>
              <a:rect l="l" t="t" r="r" b="b"/>
              <a:pathLst>
                <a:path w="412" h="318" extrusionOk="0">
                  <a:moveTo>
                    <a:pt x="285" y="0"/>
                  </a:moveTo>
                  <a:lnTo>
                    <a:pt x="285" y="0"/>
                  </a:lnTo>
                  <a:cubicBezTo>
                    <a:pt x="158" y="127"/>
                    <a:pt x="63" y="222"/>
                    <a:pt x="0" y="317"/>
                  </a:cubicBezTo>
                  <a:cubicBezTo>
                    <a:pt x="190" y="190"/>
                    <a:pt x="412" y="127"/>
                    <a:pt x="285" y="0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88" name="Google Shape;2843;p30">
              <a:extLst>
                <a:ext uri="{FF2B5EF4-FFF2-40B4-BE49-F238E27FC236}">
                  <a16:creationId xmlns:a16="http://schemas.microsoft.com/office/drawing/2014/main" xmlns="" id="{71DEEB97-874E-D8C8-884F-42B9B10B695B}"/>
                </a:ext>
              </a:extLst>
            </p:cNvPr>
            <p:cNvSpPr/>
            <p:nvPr/>
          </p:nvSpPr>
          <p:spPr>
            <a:xfrm>
              <a:off x="6037930" y="2820371"/>
              <a:ext cx="3142" cy="2913"/>
            </a:xfrm>
            <a:custGeom>
              <a:avLst/>
              <a:gdLst/>
              <a:ahLst/>
              <a:cxnLst/>
              <a:rect l="l" t="t" r="r" b="b"/>
              <a:pathLst>
                <a:path w="96" h="89" extrusionOk="0">
                  <a:moveTo>
                    <a:pt x="7" y="1"/>
                  </a:moveTo>
                  <a:cubicBezTo>
                    <a:pt x="2" y="1"/>
                    <a:pt x="0" y="5"/>
                    <a:pt x="0" y="13"/>
                  </a:cubicBezTo>
                  <a:cubicBezTo>
                    <a:pt x="47" y="60"/>
                    <a:pt x="76" y="89"/>
                    <a:pt x="88" y="89"/>
                  </a:cubicBezTo>
                  <a:cubicBezTo>
                    <a:pt x="93" y="89"/>
                    <a:pt x="95" y="85"/>
                    <a:pt x="95" y="77"/>
                  </a:cubicBezTo>
                  <a:cubicBezTo>
                    <a:pt x="49" y="30"/>
                    <a:pt x="19" y="1"/>
                    <a:pt x="7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89" name="Google Shape;2844;p30">
              <a:extLst>
                <a:ext uri="{FF2B5EF4-FFF2-40B4-BE49-F238E27FC236}">
                  <a16:creationId xmlns:a16="http://schemas.microsoft.com/office/drawing/2014/main" xmlns="" id="{1874364A-DCC5-4137-E323-2E7F01C38F1A}"/>
                </a:ext>
              </a:extLst>
            </p:cNvPr>
            <p:cNvSpPr/>
            <p:nvPr/>
          </p:nvSpPr>
          <p:spPr>
            <a:xfrm>
              <a:off x="6852511" y="2749293"/>
              <a:ext cx="9359" cy="13483"/>
            </a:xfrm>
            <a:custGeom>
              <a:avLst/>
              <a:gdLst/>
              <a:ahLst/>
              <a:cxnLst/>
              <a:rect l="l" t="t" r="r" b="b"/>
              <a:pathLst>
                <a:path w="286" h="412" extrusionOk="0">
                  <a:moveTo>
                    <a:pt x="285" y="0"/>
                  </a:moveTo>
                  <a:lnTo>
                    <a:pt x="285" y="0"/>
                  </a:lnTo>
                  <a:cubicBezTo>
                    <a:pt x="158" y="95"/>
                    <a:pt x="0" y="190"/>
                    <a:pt x="32" y="412"/>
                  </a:cubicBezTo>
                  <a:cubicBezTo>
                    <a:pt x="63" y="380"/>
                    <a:pt x="95" y="380"/>
                    <a:pt x="127" y="348"/>
                  </a:cubicBezTo>
                  <a:cubicBezTo>
                    <a:pt x="158" y="222"/>
                    <a:pt x="222" y="127"/>
                    <a:pt x="285" y="0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90" name="Google Shape;2845;p30">
              <a:extLst>
                <a:ext uri="{FF2B5EF4-FFF2-40B4-BE49-F238E27FC236}">
                  <a16:creationId xmlns:a16="http://schemas.microsoft.com/office/drawing/2014/main" xmlns="" id="{5314F53C-8141-5465-2F81-6234F1EC4234}"/>
                </a:ext>
              </a:extLst>
            </p:cNvPr>
            <p:cNvSpPr/>
            <p:nvPr/>
          </p:nvSpPr>
          <p:spPr>
            <a:xfrm>
              <a:off x="6363344" y="2189637"/>
              <a:ext cx="2094" cy="33"/>
            </a:xfrm>
            <a:custGeom>
              <a:avLst/>
              <a:gdLst/>
              <a:ahLst/>
              <a:cxnLst/>
              <a:rect l="l" t="t" r="r" b="b"/>
              <a:pathLst>
                <a:path w="64" h="1" extrusionOk="0">
                  <a:moveTo>
                    <a:pt x="0" y="1"/>
                  </a:moveTo>
                  <a:cubicBezTo>
                    <a:pt x="32" y="1"/>
                    <a:pt x="32" y="1"/>
                    <a:pt x="64" y="1"/>
                  </a:cubicBezTo>
                  <a:cubicBezTo>
                    <a:pt x="64" y="1"/>
                    <a:pt x="32" y="1"/>
                    <a:pt x="0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91" name="Google Shape;2846;p30">
              <a:extLst>
                <a:ext uri="{FF2B5EF4-FFF2-40B4-BE49-F238E27FC236}">
                  <a16:creationId xmlns:a16="http://schemas.microsoft.com/office/drawing/2014/main" xmlns="" id="{5B73D5A6-3566-5214-33BA-2DC14F39870F}"/>
                </a:ext>
              </a:extLst>
            </p:cNvPr>
            <p:cNvSpPr/>
            <p:nvPr/>
          </p:nvSpPr>
          <p:spPr>
            <a:xfrm>
              <a:off x="6555044" y="2242488"/>
              <a:ext cx="8345" cy="2127"/>
            </a:xfrm>
            <a:custGeom>
              <a:avLst/>
              <a:gdLst/>
              <a:ahLst/>
              <a:cxnLst/>
              <a:rect l="l" t="t" r="r" b="b"/>
              <a:pathLst>
                <a:path w="255" h="65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33"/>
                    <a:pt x="128" y="33"/>
                    <a:pt x="254" y="64"/>
                  </a:cubicBezTo>
                  <a:cubicBezTo>
                    <a:pt x="191" y="33"/>
                    <a:pt x="96" y="33"/>
                    <a:pt x="1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92" name="Google Shape;2847;p30">
              <a:extLst>
                <a:ext uri="{FF2B5EF4-FFF2-40B4-BE49-F238E27FC236}">
                  <a16:creationId xmlns:a16="http://schemas.microsoft.com/office/drawing/2014/main" xmlns="" id="{BE94FA1F-D776-ED02-E32C-C85D5C75DFE2}"/>
                </a:ext>
              </a:extLst>
            </p:cNvPr>
            <p:cNvSpPr/>
            <p:nvPr/>
          </p:nvSpPr>
          <p:spPr>
            <a:xfrm>
              <a:off x="6889097" y="2624580"/>
              <a:ext cx="753" cy="1407"/>
            </a:xfrm>
            <a:custGeom>
              <a:avLst/>
              <a:gdLst/>
              <a:ahLst/>
              <a:cxnLst/>
              <a:rect l="l" t="t" r="r" b="b"/>
              <a:pathLst>
                <a:path w="23" h="43" extrusionOk="0">
                  <a:moveTo>
                    <a:pt x="15" y="0"/>
                  </a:moveTo>
                  <a:lnTo>
                    <a:pt x="15" y="0"/>
                  </a:lnTo>
                  <a:cubicBezTo>
                    <a:pt x="8" y="0"/>
                    <a:pt x="1" y="42"/>
                    <a:pt x="22" y="42"/>
                  </a:cubicBezTo>
                  <a:cubicBezTo>
                    <a:pt x="22" y="11"/>
                    <a:pt x="19" y="0"/>
                    <a:pt x="15" y="0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93" name="Google Shape;2848;p30">
              <a:extLst>
                <a:ext uri="{FF2B5EF4-FFF2-40B4-BE49-F238E27FC236}">
                  <a16:creationId xmlns:a16="http://schemas.microsoft.com/office/drawing/2014/main" xmlns="" id="{BDD9D0C0-4C1D-6A52-4CFC-0EE1541B03C6}"/>
                </a:ext>
              </a:extLst>
            </p:cNvPr>
            <p:cNvSpPr/>
            <p:nvPr/>
          </p:nvSpPr>
          <p:spPr>
            <a:xfrm>
              <a:off x="6909484" y="2603178"/>
              <a:ext cx="3142" cy="1473"/>
            </a:xfrm>
            <a:custGeom>
              <a:avLst/>
              <a:gdLst/>
              <a:ahLst/>
              <a:cxnLst/>
              <a:rect l="l" t="t" r="r" b="b"/>
              <a:pathLst>
                <a:path w="96" h="45" extrusionOk="0">
                  <a:moveTo>
                    <a:pt x="1" y="0"/>
                  </a:moveTo>
                  <a:cubicBezTo>
                    <a:pt x="1" y="22"/>
                    <a:pt x="17" y="45"/>
                    <a:pt x="48" y="45"/>
                  </a:cubicBezTo>
                  <a:cubicBezTo>
                    <a:pt x="61" y="45"/>
                    <a:pt x="77" y="41"/>
                    <a:pt x="96" y="31"/>
                  </a:cubicBezTo>
                  <a:cubicBezTo>
                    <a:pt x="33" y="31"/>
                    <a:pt x="1" y="31"/>
                    <a:pt x="1" y="0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94" name="Google Shape;2849;p30">
              <a:extLst>
                <a:ext uri="{FF2B5EF4-FFF2-40B4-BE49-F238E27FC236}">
                  <a16:creationId xmlns:a16="http://schemas.microsoft.com/office/drawing/2014/main" xmlns="" id="{E8DFA41A-2BC3-AF0B-E967-CD553C9B7647}"/>
                </a:ext>
              </a:extLst>
            </p:cNvPr>
            <p:cNvSpPr/>
            <p:nvPr/>
          </p:nvSpPr>
          <p:spPr>
            <a:xfrm>
              <a:off x="6859743" y="2819749"/>
              <a:ext cx="1080" cy="33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1"/>
                    <a:pt x="32" y="1"/>
                    <a:pt x="1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95" name="Google Shape;2850;p30">
              <a:extLst>
                <a:ext uri="{FF2B5EF4-FFF2-40B4-BE49-F238E27FC236}">
                  <a16:creationId xmlns:a16="http://schemas.microsoft.com/office/drawing/2014/main" xmlns="" id="{9936F051-1A9E-0521-0C11-29B85D2B3AE8}"/>
                </a:ext>
              </a:extLst>
            </p:cNvPr>
            <p:cNvSpPr/>
            <p:nvPr/>
          </p:nvSpPr>
          <p:spPr>
            <a:xfrm>
              <a:off x="6890831" y="2619737"/>
              <a:ext cx="1080" cy="6250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2" y="0"/>
                  </a:moveTo>
                  <a:lnTo>
                    <a:pt x="32" y="0"/>
                  </a:lnTo>
                  <a:cubicBezTo>
                    <a:pt x="1" y="64"/>
                    <a:pt x="1" y="127"/>
                    <a:pt x="1" y="190"/>
                  </a:cubicBezTo>
                  <a:cubicBezTo>
                    <a:pt x="1" y="159"/>
                    <a:pt x="32" y="95"/>
                    <a:pt x="32" y="0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96" name="Google Shape;2851;p30">
              <a:extLst>
                <a:ext uri="{FF2B5EF4-FFF2-40B4-BE49-F238E27FC236}">
                  <a16:creationId xmlns:a16="http://schemas.microsoft.com/office/drawing/2014/main" xmlns="" id="{7CE4E591-36EF-0A4C-365C-7B777606FC49}"/>
                </a:ext>
              </a:extLst>
            </p:cNvPr>
            <p:cNvSpPr/>
            <p:nvPr/>
          </p:nvSpPr>
          <p:spPr>
            <a:xfrm>
              <a:off x="6887722" y="2617675"/>
              <a:ext cx="2127" cy="3142"/>
            </a:xfrm>
            <a:custGeom>
              <a:avLst/>
              <a:gdLst/>
              <a:ahLst/>
              <a:cxnLst/>
              <a:rect l="l" t="t" r="r" b="b"/>
              <a:pathLst>
                <a:path w="65" h="96" extrusionOk="0">
                  <a:moveTo>
                    <a:pt x="64" y="0"/>
                  </a:moveTo>
                  <a:cubicBezTo>
                    <a:pt x="32" y="0"/>
                    <a:pt x="1" y="0"/>
                    <a:pt x="64" y="95"/>
                  </a:cubicBezTo>
                  <a:cubicBezTo>
                    <a:pt x="64" y="63"/>
                    <a:pt x="64" y="32"/>
                    <a:pt x="64" y="0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97" name="Google Shape;2852;p30">
              <a:extLst>
                <a:ext uri="{FF2B5EF4-FFF2-40B4-BE49-F238E27FC236}">
                  <a16:creationId xmlns:a16="http://schemas.microsoft.com/office/drawing/2014/main" xmlns="" id="{23D93D64-DFFF-8D0C-A4BD-28EA13A1A173}"/>
                </a:ext>
              </a:extLst>
            </p:cNvPr>
            <p:cNvSpPr/>
            <p:nvPr/>
          </p:nvSpPr>
          <p:spPr>
            <a:xfrm>
              <a:off x="6889817" y="2625954"/>
              <a:ext cx="1047" cy="6250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32" y="0"/>
                  </a:moveTo>
                  <a:cubicBezTo>
                    <a:pt x="0" y="0"/>
                    <a:pt x="0" y="32"/>
                    <a:pt x="0" y="32"/>
                  </a:cubicBezTo>
                  <a:cubicBezTo>
                    <a:pt x="0" y="64"/>
                    <a:pt x="0" y="95"/>
                    <a:pt x="0" y="190"/>
                  </a:cubicBezTo>
                  <a:cubicBezTo>
                    <a:pt x="0" y="127"/>
                    <a:pt x="0" y="64"/>
                    <a:pt x="32" y="0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98" name="Google Shape;2853;p30">
              <a:extLst>
                <a:ext uri="{FF2B5EF4-FFF2-40B4-BE49-F238E27FC236}">
                  <a16:creationId xmlns:a16="http://schemas.microsoft.com/office/drawing/2014/main" xmlns="" id="{CCBC4128-76A9-CC6E-1A88-D65742F58CE2}"/>
                </a:ext>
              </a:extLst>
            </p:cNvPr>
            <p:cNvSpPr/>
            <p:nvPr/>
          </p:nvSpPr>
          <p:spPr>
            <a:xfrm>
              <a:off x="6016168" y="2336833"/>
              <a:ext cx="2062" cy="4156"/>
            </a:xfrm>
            <a:custGeom>
              <a:avLst/>
              <a:gdLst/>
              <a:ahLst/>
              <a:cxnLst/>
              <a:rect l="l" t="t" r="r" b="b"/>
              <a:pathLst>
                <a:path w="63" h="127" extrusionOk="0">
                  <a:moveTo>
                    <a:pt x="56" y="1"/>
                  </a:moveTo>
                  <a:lnTo>
                    <a:pt x="56" y="1"/>
                  </a:lnTo>
                  <a:cubicBezTo>
                    <a:pt x="47" y="1"/>
                    <a:pt x="18" y="53"/>
                    <a:pt x="0" y="127"/>
                  </a:cubicBezTo>
                  <a:cubicBezTo>
                    <a:pt x="0" y="127"/>
                    <a:pt x="32" y="95"/>
                    <a:pt x="32" y="95"/>
                  </a:cubicBezTo>
                  <a:cubicBezTo>
                    <a:pt x="58" y="28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99" name="Google Shape;2854;p30">
              <a:extLst>
                <a:ext uri="{FF2B5EF4-FFF2-40B4-BE49-F238E27FC236}">
                  <a16:creationId xmlns:a16="http://schemas.microsoft.com/office/drawing/2014/main" xmlns="" id="{28DE0A7A-3E30-67DE-DCF5-E4E23C13C0D2}"/>
                </a:ext>
              </a:extLst>
            </p:cNvPr>
            <p:cNvSpPr/>
            <p:nvPr/>
          </p:nvSpPr>
          <p:spPr>
            <a:xfrm>
              <a:off x="6551935" y="2986612"/>
              <a:ext cx="1080" cy="1047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" y="0"/>
                  </a:moveTo>
                  <a:lnTo>
                    <a:pt x="33" y="32"/>
                  </a:lnTo>
                  <a:cubicBezTo>
                    <a:pt x="33" y="32"/>
                    <a:pt x="33" y="32"/>
                    <a:pt x="33" y="0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00" name="Google Shape;2855;p30">
              <a:extLst>
                <a:ext uri="{FF2B5EF4-FFF2-40B4-BE49-F238E27FC236}">
                  <a16:creationId xmlns:a16="http://schemas.microsoft.com/office/drawing/2014/main" xmlns="" id="{17DE59CC-EEC0-5520-DD04-ABA4F7C177DC}"/>
                </a:ext>
              </a:extLst>
            </p:cNvPr>
            <p:cNvSpPr/>
            <p:nvPr/>
          </p:nvSpPr>
          <p:spPr>
            <a:xfrm>
              <a:off x="6536391" y="2972082"/>
              <a:ext cx="15577" cy="20780"/>
            </a:xfrm>
            <a:custGeom>
              <a:avLst/>
              <a:gdLst/>
              <a:ahLst/>
              <a:cxnLst/>
              <a:rect l="l" t="t" r="r" b="b"/>
              <a:pathLst>
                <a:path w="476" h="635" extrusionOk="0">
                  <a:moveTo>
                    <a:pt x="254" y="1"/>
                  </a:moveTo>
                  <a:cubicBezTo>
                    <a:pt x="159" y="223"/>
                    <a:pt x="96" y="444"/>
                    <a:pt x="1" y="634"/>
                  </a:cubicBezTo>
                  <a:cubicBezTo>
                    <a:pt x="149" y="462"/>
                    <a:pt x="258" y="443"/>
                    <a:pt x="374" y="443"/>
                  </a:cubicBezTo>
                  <a:cubicBezTo>
                    <a:pt x="407" y="443"/>
                    <a:pt x="441" y="444"/>
                    <a:pt x="476" y="444"/>
                  </a:cubicBezTo>
                  <a:lnTo>
                    <a:pt x="254" y="1"/>
                  </a:ln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01" name="Google Shape;2856;p30">
              <a:extLst>
                <a:ext uri="{FF2B5EF4-FFF2-40B4-BE49-F238E27FC236}">
                  <a16:creationId xmlns:a16="http://schemas.microsoft.com/office/drawing/2014/main" xmlns="" id="{FCCCC6C5-483C-3819-B5C6-EC0A2397CFF0}"/>
                </a:ext>
              </a:extLst>
            </p:cNvPr>
            <p:cNvSpPr/>
            <p:nvPr/>
          </p:nvSpPr>
          <p:spPr>
            <a:xfrm>
              <a:off x="5909421" y="2188459"/>
              <a:ext cx="1020856" cy="805428"/>
            </a:xfrm>
            <a:custGeom>
              <a:avLst/>
              <a:gdLst/>
              <a:ahLst/>
              <a:cxnLst/>
              <a:rect l="l" t="t" r="r" b="b"/>
              <a:pathLst>
                <a:path w="31195" h="24612" extrusionOk="0">
                  <a:moveTo>
                    <a:pt x="12858" y="37"/>
                  </a:moveTo>
                  <a:cubicBezTo>
                    <a:pt x="12864" y="38"/>
                    <a:pt x="12871" y="39"/>
                    <a:pt x="12879" y="40"/>
                  </a:cubicBezTo>
                  <a:lnTo>
                    <a:pt x="12879" y="40"/>
                  </a:lnTo>
                  <a:lnTo>
                    <a:pt x="12858" y="37"/>
                  </a:lnTo>
                  <a:close/>
                  <a:moveTo>
                    <a:pt x="9759" y="2111"/>
                  </a:moveTo>
                  <a:cubicBezTo>
                    <a:pt x="9766" y="2116"/>
                    <a:pt x="9775" y="2122"/>
                    <a:pt x="9786" y="2127"/>
                  </a:cubicBezTo>
                  <a:cubicBezTo>
                    <a:pt x="9777" y="2121"/>
                    <a:pt x="9768" y="2116"/>
                    <a:pt x="9759" y="2111"/>
                  </a:cubicBezTo>
                  <a:close/>
                  <a:moveTo>
                    <a:pt x="3009" y="4280"/>
                  </a:moveTo>
                  <a:cubicBezTo>
                    <a:pt x="3010" y="4284"/>
                    <a:pt x="3010" y="4287"/>
                    <a:pt x="3011" y="4290"/>
                  </a:cubicBezTo>
                  <a:lnTo>
                    <a:pt x="3011" y="4290"/>
                  </a:lnTo>
                  <a:cubicBezTo>
                    <a:pt x="3010" y="4287"/>
                    <a:pt x="3010" y="4284"/>
                    <a:pt x="3009" y="4280"/>
                  </a:cubicBezTo>
                  <a:close/>
                  <a:moveTo>
                    <a:pt x="5148" y="4411"/>
                  </a:moveTo>
                  <a:cubicBezTo>
                    <a:pt x="5162" y="4411"/>
                    <a:pt x="5162" y="4452"/>
                    <a:pt x="5162" y="4502"/>
                  </a:cubicBezTo>
                  <a:lnTo>
                    <a:pt x="5067" y="4534"/>
                  </a:lnTo>
                  <a:cubicBezTo>
                    <a:pt x="5112" y="4444"/>
                    <a:pt x="5136" y="4411"/>
                    <a:pt x="5148" y="4411"/>
                  </a:cubicBezTo>
                  <a:close/>
                  <a:moveTo>
                    <a:pt x="921" y="7156"/>
                  </a:moveTo>
                  <a:cubicBezTo>
                    <a:pt x="920" y="7158"/>
                    <a:pt x="919" y="7160"/>
                    <a:pt x="919" y="7162"/>
                  </a:cubicBezTo>
                  <a:cubicBezTo>
                    <a:pt x="919" y="7160"/>
                    <a:pt x="920" y="7158"/>
                    <a:pt x="921" y="7156"/>
                  </a:cubicBezTo>
                  <a:close/>
                  <a:moveTo>
                    <a:pt x="1072" y="12477"/>
                  </a:moveTo>
                  <a:cubicBezTo>
                    <a:pt x="1073" y="12489"/>
                    <a:pt x="1075" y="12502"/>
                    <a:pt x="1077" y="12514"/>
                  </a:cubicBezTo>
                  <a:cubicBezTo>
                    <a:pt x="1077" y="12498"/>
                    <a:pt x="1075" y="12486"/>
                    <a:pt x="1072" y="12477"/>
                  </a:cubicBezTo>
                  <a:close/>
                  <a:moveTo>
                    <a:pt x="30086" y="14731"/>
                  </a:moveTo>
                  <a:cubicBezTo>
                    <a:pt x="30029" y="14817"/>
                    <a:pt x="30010" y="14851"/>
                    <a:pt x="30010" y="14851"/>
                  </a:cubicBezTo>
                  <a:cubicBezTo>
                    <a:pt x="30010" y="14851"/>
                    <a:pt x="30037" y="14801"/>
                    <a:pt x="30054" y="14731"/>
                  </a:cubicBezTo>
                  <a:close/>
                  <a:moveTo>
                    <a:pt x="4972" y="21128"/>
                  </a:moveTo>
                  <a:cubicBezTo>
                    <a:pt x="4982" y="21149"/>
                    <a:pt x="5009" y="21172"/>
                    <a:pt x="5044" y="21197"/>
                  </a:cubicBezTo>
                  <a:lnTo>
                    <a:pt x="5044" y="21197"/>
                  </a:lnTo>
                  <a:cubicBezTo>
                    <a:pt x="5019" y="21173"/>
                    <a:pt x="4995" y="21150"/>
                    <a:pt x="4973" y="21128"/>
                  </a:cubicBezTo>
                  <a:lnTo>
                    <a:pt x="4973" y="21128"/>
                  </a:lnTo>
                  <a:cubicBezTo>
                    <a:pt x="4972" y="21128"/>
                    <a:pt x="4972" y="21128"/>
                    <a:pt x="4972" y="21128"/>
                  </a:cubicBezTo>
                  <a:close/>
                  <a:moveTo>
                    <a:pt x="4846" y="21065"/>
                  </a:moveTo>
                  <a:lnTo>
                    <a:pt x="4846" y="21065"/>
                  </a:lnTo>
                  <a:cubicBezTo>
                    <a:pt x="4941" y="21318"/>
                    <a:pt x="5194" y="21477"/>
                    <a:pt x="5479" y="21793"/>
                  </a:cubicBezTo>
                  <a:cubicBezTo>
                    <a:pt x="5426" y="21714"/>
                    <a:pt x="5083" y="21299"/>
                    <a:pt x="5180" y="21299"/>
                  </a:cubicBezTo>
                  <a:cubicBezTo>
                    <a:pt x="5198" y="21299"/>
                    <a:pt x="5233" y="21314"/>
                    <a:pt x="5289" y="21350"/>
                  </a:cubicBezTo>
                  <a:cubicBezTo>
                    <a:pt x="5225" y="21307"/>
                    <a:pt x="5116" y="21250"/>
                    <a:pt x="5044" y="21197"/>
                  </a:cubicBezTo>
                  <a:lnTo>
                    <a:pt x="5044" y="21197"/>
                  </a:lnTo>
                  <a:cubicBezTo>
                    <a:pt x="5071" y="21225"/>
                    <a:pt x="5100" y="21255"/>
                    <a:pt x="5131" y="21287"/>
                  </a:cubicBezTo>
                  <a:cubicBezTo>
                    <a:pt x="5036" y="21223"/>
                    <a:pt x="4941" y="21160"/>
                    <a:pt x="4846" y="21065"/>
                  </a:cubicBezTo>
                  <a:close/>
                  <a:moveTo>
                    <a:pt x="20787" y="22941"/>
                  </a:moveTo>
                  <a:cubicBezTo>
                    <a:pt x="20781" y="22959"/>
                    <a:pt x="20777" y="22977"/>
                    <a:pt x="20775" y="22997"/>
                  </a:cubicBezTo>
                  <a:cubicBezTo>
                    <a:pt x="20775" y="22968"/>
                    <a:pt x="20722" y="22965"/>
                    <a:pt x="20787" y="22941"/>
                  </a:cubicBezTo>
                  <a:close/>
                  <a:moveTo>
                    <a:pt x="12541" y="23979"/>
                  </a:moveTo>
                  <a:cubicBezTo>
                    <a:pt x="12636" y="23979"/>
                    <a:pt x="12763" y="24010"/>
                    <a:pt x="12889" y="24042"/>
                  </a:cubicBezTo>
                  <a:cubicBezTo>
                    <a:pt x="12864" y="24050"/>
                    <a:pt x="12836" y="24054"/>
                    <a:pt x="12807" y="24054"/>
                  </a:cubicBezTo>
                  <a:cubicBezTo>
                    <a:pt x="12727" y="24054"/>
                    <a:pt x="12634" y="24025"/>
                    <a:pt x="12541" y="23979"/>
                  </a:cubicBezTo>
                  <a:close/>
                  <a:moveTo>
                    <a:pt x="21139" y="24153"/>
                  </a:moveTo>
                  <a:lnTo>
                    <a:pt x="21139" y="24153"/>
                  </a:lnTo>
                  <a:cubicBezTo>
                    <a:pt x="21134" y="24158"/>
                    <a:pt x="21129" y="24163"/>
                    <a:pt x="21123" y="24169"/>
                  </a:cubicBezTo>
                  <a:cubicBezTo>
                    <a:pt x="21129" y="24165"/>
                    <a:pt x="21134" y="24159"/>
                    <a:pt x="21139" y="24153"/>
                  </a:cubicBezTo>
                  <a:close/>
                  <a:moveTo>
                    <a:pt x="20911" y="24192"/>
                  </a:moveTo>
                  <a:cubicBezTo>
                    <a:pt x="20918" y="24196"/>
                    <a:pt x="20925" y="24199"/>
                    <a:pt x="20933" y="24200"/>
                  </a:cubicBezTo>
                  <a:cubicBezTo>
                    <a:pt x="20926" y="24197"/>
                    <a:pt x="20918" y="24194"/>
                    <a:pt x="20911" y="24192"/>
                  </a:cubicBezTo>
                  <a:close/>
                  <a:moveTo>
                    <a:pt x="13557" y="1"/>
                  </a:moveTo>
                  <a:cubicBezTo>
                    <a:pt x="13314" y="1"/>
                    <a:pt x="13051" y="42"/>
                    <a:pt x="12919" y="42"/>
                  </a:cubicBezTo>
                  <a:cubicBezTo>
                    <a:pt x="12904" y="42"/>
                    <a:pt x="12890" y="42"/>
                    <a:pt x="12879" y="40"/>
                  </a:cubicBezTo>
                  <a:lnTo>
                    <a:pt x="12879" y="40"/>
                  </a:lnTo>
                  <a:lnTo>
                    <a:pt x="13238" y="100"/>
                  </a:lnTo>
                  <a:cubicBezTo>
                    <a:pt x="12224" y="195"/>
                    <a:pt x="10958" y="259"/>
                    <a:pt x="10039" y="639"/>
                  </a:cubicBezTo>
                  <a:lnTo>
                    <a:pt x="10134" y="702"/>
                  </a:lnTo>
                  <a:cubicBezTo>
                    <a:pt x="9438" y="1019"/>
                    <a:pt x="9533" y="765"/>
                    <a:pt x="8773" y="1050"/>
                  </a:cubicBezTo>
                  <a:lnTo>
                    <a:pt x="8773" y="1019"/>
                  </a:lnTo>
                  <a:cubicBezTo>
                    <a:pt x="8646" y="1145"/>
                    <a:pt x="8456" y="1272"/>
                    <a:pt x="8266" y="1335"/>
                  </a:cubicBezTo>
                  <a:cubicBezTo>
                    <a:pt x="8424" y="1177"/>
                    <a:pt x="7822" y="1304"/>
                    <a:pt x="8044" y="1114"/>
                  </a:cubicBezTo>
                  <a:lnTo>
                    <a:pt x="8044" y="1114"/>
                  </a:lnTo>
                  <a:cubicBezTo>
                    <a:pt x="7316" y="1557"/>
                    <a:pt x="7696" y="1367"/>
                    <a:pt x="7347" y="1874"/>
                  </a:cubicBezTo>
                  <a:lnTo>
                    <a:pt x="7157" y="1810"/>
                  </a:lnTo>
                  <a:cubicBezTo>
                    <a:pt x="7062" y="1969"/>
                    <a:pt x="7062" y="2032"/>
                    <a:pt x="6714" y="2254"/>
                  </a:cubicBezTo>
                  <a:cubicBezTo>
                    <a:pt x="6967" y="2000"/>
                    <a:pt x="6397" y="2190"/>
                    <a:pt x="6651" y="1874"/>
                  </a:cubicBezTo>
                  <a:lnTo>
                    <a:pt x="6651" y="1874"/>
                  </a:lnTo>
                  <a:cubicBezTo>
                    <a:pt x="6429" y="1905"/>
                    <a:pt x="6239" y="2000"/>
                    <a:pt x="6112" y="2095"/>
                  </a:cubicBezTo>
                  <a:cubicBezTo>
                    <a:pt x="5954" y="2190"/>
                    <a:pt x="5859" y="2285"/>
                    <a:pt x="5764" y="2380"/>
                  </a:cubicBezTo>
                  <a:cubicBezTo>
                    <a:pt x="5608" y="2537"/>
                    <a:pt x="5473" y="2650"/>
                    <a:pt x="5271" y="2650"/>
                  </a:cubicBezTo>
                  <a:cubicBezTo>
                    <a:pt x="5228" y="2650"/>
                    <a:pt x="5181" y="2645"/>
                    <a:pt x="5131" y="2634"/>
                  </a:cubicBezTo>
                  <a:lnTo>
                    <a:pt x="5131" y="2634"/>
                  </a:lnTo>
                  <a:cubicBezTo>
                    <a:pt x="5098" y="2782"/>
                    <a:pt x="5133" y="2836"/>
                    <a:pt x="5197" y="2836"/>
                  </a:cubicBezTo>
                  <a:cubicBezTo>
                    <a:pt x="5256" y="2836"/>
                    <a:pt x="5339" y="2790"/>
                    <a:pt x="5416" y="2729"/>
                  </a:cubicBezTo>
                  <a:cubicBezTo>
                    <a:pt x="5558" y="2657"/>
                    <a:pt x="5701" y="2568"/>
                    <a:pt x="5736" y="2568"/>
                  </a:cubicBezTo>
                  <a:cubicBezTo>
                    <a:pt x="5748" y="2568"/>
                    <a:pt x="5748" y="2578"/>
                    <a:pt x="5732" y="2602"/>
                  </a:cubicBezTo>
                  <a:cubicBezTo>
                    <a:pt x="5954" y="2602"/>
                    <a:pt x="5606" y="2982"/>
                    <a:pt x="5384" y="3109"/>
                  </a:cubicBezTo>
                  <a:cubicBezTo>
                    <a:pt x="5308" y="3166"/>
                    <a:pt x="5220" y="3177"/>
                    <a:pt x="5115" y="3177"/>
                  </a:cubicBezTo>
                  <a:cubicBezTo>
                    <a:pt x="5044" y="3177"/>
                    <a:pt x="4966" y="3172"/>
                    <a:pt x="4877" y="3172"/>
                  </a:cubicBezTo>
                  <a:cubicBezTo>
                    <a:pt x="4687" y="3172"/>
                    <a:pt x="4402" y="3204"/>
                    <a:pt x="4149" y="3457"/>
                  </a:cubicBezTo>
                  <a:cubicBezTo>
                    <a:pt x="4212" y="3394"/>
                    <a:pt x="4212" y="3394"/>
                    <a:pt x="4244" y="3330"/>
                  </a:cubicBezTo>
                  <a:lnTo>
                    <a:pt x="4244" y="3330"/>
                  </a:lnTo>
                  <a:cubicBezTo>
                    <a:pt x="3990" y="3425"/>
                    <a:pt x="3959" y="3774"/>
                    <a:pt x="3610" y="3900"/>
                  </a:cubicBezTo>
                  <a:cubicBezTo>
                    <a:pt x="3642" y="4185"/>
                    <a:pt x="3294" y="4154"/>
                    <a:pt x="3452" y="4407"/>
                  </a:cubicBezTo>
                  <a:cubicBezTo>
                    <a:pt x="3579" y="4249"/>
                    <a:pt x="3737" y="4090"/>
                    <a:pt x="3864" y="3932"/>
                  </a:cubicBezTo>
                  <a:lnTo>
                    <a:pt x="3864" y="3932"/>
                  </a:lnTo>
                  <a:cubicBezTo>
                    <a:pt x="3769" y="4059"/>
                    <a:pt x="3705" y="4280"/>
                    <a:pt x="3610" y="4470"/>
                  </a:cubicBezTo>
                  <a:cubicBezTo>
                    <a:pt x="3547" y="4661"/>
                    <a:pt x="3420" y="4851"/>
                    <a:pt x="3167" y="5009"/>
                  </a:cubicBezTo>
                  <a:cubicBezTo>
                    <a:pt x="3135" y="4946"/>
                    <a:pt x="3199" y="4756"/>
                    <a:pt x="3262" y="4661"/>
                  </a:cubicBezTo>
                  <a:lnTo>
                    <a:pt x="3262" y="4661"/>
                  </a:lnTo>
                  <a:cubicBezTo>
                    <a:pt x="3072" y="4724"/>
                    <a:pt x="3072" y="4946"/>
                    <a:pt x="2882" y="5009"/>
                  </a:cubicBezTo>
                  <a:cubicBezTo>
                    <a:pt x="2819" y="4914"/>
                    <a:pt x="2914" y="4756"/>
                    <a:pt x="3072" y="4565"/>
                  </a:cubicBezTo>
                  <a:cubicBezTo>
                    <a:pt x="3230" y="4375"/>
                    <a:pt x="3389" y="4154"/>
                    <a:pt x="3484" y="3964"/>
                  </a:cubicBezTo>
                  <a:lnTo>
                    <a:pt x="3484" y="3964"/>
                  </a:lnTo>
                  <a:cubicBezTo>
                    <a:pt x="3286" y="3988"/>
                    <a:pt x="3166" y="4397"/>
                    <a:pt x="3077" y="4397"/>
                  </a:cubicBezTo>
                  <a:cubicBezTo>
                    <a:pt x="3053" y="4397"/>
                    <a:pt x="3032" y="4367"/>
                    <a:pt x="3011" y="4290"/>
                  </a:cubicBezTo>
                  <a:lnTo>
                    <a:pt x="3011" y="4290"/>
                  </a:lnTo>
                  <a:cubicBezTo>
                    <a:pt x="3126" y="4756"/>
                    <a:pt x="2502" y="4791"/>
                    <a:pt x="2439" y="5357"/>
                  </a:cubicBezTo>
                  <a:lnTo>
                    <a:pt x="2344" y="5199"/>
                  </a:lnTo>
                  <a:cubicBezTo>
                    <a:pt x="2312" y="5294"/>
                    <a:pt x="2280" y="5452"/>
                    <a:pt x="2217" y="5579"/>
                  </a:cubicBezTo>
                  <a:lnTo>
                    <a:pt x="2185" y="5231"/>
                  </a:lnTo>
                  <a:cubicBezTo>
                    <a:pt x="2154" y="5452"/>
                    <a:pt x="1995" y="5579"/>
                    <a:pt x="1837" y="5706"/>
                  </a:cubicBezTo>
                  <a:cubicBezTo>
                    <a:pt x="1710" y="5832"/>
                    <a:pt x="1552" y="5959"/>
                    <a:pt x="1489" y="6149"/>
                  </a:cubicBezTo>
                  <a:cubicBezTo>
                    <a:pt x="1640" y="5893"/>
                    <a:pt x="1714" y="5821"/>
                    <a:pt x="1762" y="5821"/>
                  </a:cubicBezTo>
                  <a:cubicBezTo>
                    <a:pt x="1824" y="5821"/>
                    <a:pt x="1840" y="5943"/>
                    <a:pt x="1922" y="5943"/>
                  </a:cubicBezTo>
                  <a:cubicBezTo>
                    <a:pt x="1949" y="5943"/>
                    <a:pt x="1983" y="5930"/>
                    <a:pt x="2027" y="5896"/>
                  </a:cubicBezTo>
                  <a:lnTo>
                    <a:pt x="2027" y="5896"/>
                  </a:lnTo>
                  <a:cubicBezTo>
                    <a:pt x="1869" y="6371"/>
                    <a:pt x="1710" y="6402"/>
                    <a:pt x="1520" y="6497"/>
                  </a:cubicBezTo>
                  <a:cubicBezTo>
                    <a:pt x="1331" y="6560"/>
                    <a:pt x="1142" y="6623"/>
                    <a:pt x="921" y="7156"/>
                  </a:cubicBezTo>
                  <a:lnTo>
                    <a:pt x="921" y="7156"/>
                  </a:lnTo>
                  <a:cubicBezTo>
                    <a:pt x="971" y="7039"/>
                    <a:pt x="1131" y="6846"/>
                    <a:pt x="1190" y="6846"/>
                  </a:cubicBezTo>
                  <a:cubicBezTo>
                    <a:pt x="1213" y="6846"/>
                    <a:pt x="1221" y="6873"/>
                    <a:pt x="1204" y="6941"/>
                  </a:cubicBezTo>
                  <a:cubicBezTo>
                    <a:pt x="1109" y="7099"/>
                    <a:pt x="919" y="7321"/>
                    <a:pt x="824" y="7416"/>
                  </a:cubicBezTo>
                  <a:cubicBezTo>
                    <a:pt x="734" y="7661"/>
                    <a:pt x="728" y="7729"/>
                    <a:pt x="755" y="7729"/>
                  </a:cubicBezTo>
                  <a:cubicBezTo>
                    <a:pt x="790" y="7729"/>
                    <a:pt x="880" y="7616"/>
                    <a:pt x="926" y="7616"/>
                  </a:cubicBezTo>
                  <a:cubicBezTo>
                    <a:pt x="945" y="7616"/>
                    <a:pt x="957" y="7638"/>
                    <a:pt x="950" y="7701"/>
                  </a:cubicBezTo>
                  <a:cubicBezTo>
                    <a:pt x="697" y="7859"/>
                    <a:pt x="887" y="8049"/>
                    <a:pt x="824" y="8366"/>
                  </a:cubicBezTo>
                  <a:lnTo>
                    <a:pt x="697" y="8334"/>
                  </a:lnTo>
                  <a:cubicBezTo>
                    <a:pt x="539" y="8714"/>
                    <a:pt x="602" y="8777"/>
                    <a:pt x="634" y="8841"/>
                  </a:cubicBezTo>
                  <a:cubicBezTo>
                    <a:pt x="697" y="8904"/>
                    <a:pt x="729" y="8967"/>
                    <a:pt x="602" y="9284"/>
                  </a:cubicBezTo>
                  <a:lnTo>
                    <a:pt x="507" y="8936"/>
                  </a:lnTo>
                  <a:lnTo>
                    <a:pt x="475" y="9316"/>
                  </a:lnTo>
                  <a:lnTo>
                    <a:pt x="349" y="9221"/>
                  </a:lnTo>
                  <a:cubicBezTo>
                    <a:pt x="349" y="9443"/>
                    <a:pt x="349" y="9569"/>
                    <a:pt x="317" y="9696"/>
                  </a:cubicBezTo>
                  <a:cubicBezTo>
                    <a:pt x="285" y="9823"/>
                    <a:pt x="254" y="9949"/>
                    <a:pt x="222" y="10171"/>
                  </a:cubicBezTo>
                  <a:cubicBezTo>
                    <a:pt x="238" y="10154"/>
                    <a:pt x="255" y="10147"/>
                    <a:pt x="271" y="10147"/>
                  </a:cubicBezTo>
                  <a:cubicBezTo>
                    <a:pt x="346" y="10147"/>
                    <a:pt x="406" y="10326"/>
                    <a:pt x="380" y="10614"/>
                  </a:cubicBezTo>
                  <a:cubicBezTo>
                    <a:pt x="353" y="10677"/>
                    <a:pt x="334" y="10692"/>
                    <a:pt x="319" y="10692"/>
                  </a:cubicBezTo>
                  <a:cubicBezTo>
                    <a:pt x="307" y="10692"/>
                    <a:pt x="298" y="10681"/>
                    <a:pt x="291" y="10681"/>
                  </a:cubicBezTo>
                  <a:cubicBezTo>
                    <a:pt x="276" y="10681"/>
                    <a:pt x="269" y="10722"/>
                    <a:pt x="254" y="10963"/>
                  </a:cubicBezTo>
                  <a:cubicBezTo>
                    <a:pt x="190" y="10836"/>
                    <a:pt x="127" y="10709"/>
                    <a:pt x="222" y="10488"/>
                  </a:cubicBezTo>
                  <a:cubicBezTo>
                    <a:pt x="190" y="10456"/>
                    <a:pt x="190" y="10361"/>
                    <a:pt x="127" y="10329"/>
                  </a:cubicBezTo>
                  <a:cubicBezTo>
                    <a:pt x="32" y="10583"/>
                    <a:pt x="95" y="10994"/>
                    <a:pt x="64" y="11184"/>
                  </a:cubicBezTo>
                  <a:cubicBezTo>
                    <a:pt x="95" y="11121"/>
                    <a:pt x="95" y="11026"/>
                    <a:pt x="95" y="10994"/>
                  </a:cubicBezTo>
                  <a:cubicBezTo>
                    <a:pt x="127" y="11248"/>
                    <a:pt x="190" y="11501"/>
                    <a:pt x="254" y="11723"/>
                  </a:cubicBezTo>
                  <a:cubicBezTo>
                    <a:pt x="243" y="11766"/>
                    <a:pt x="232" y="11784"/>
                    <a:pt x="221" y="11784"/>
                  </a:cubicBezTo>
                  <a:cubicBezTo>
                    <a:pt x="200" y="11784"/>
                    <a:pt x="179" y="11722"/>
                    <a:pt x="159" y="11659"/>
                  </a:cubicBezTo>
                  <a:lnTo>
                    <a:pt x="159" y="11659"/>
                  </a:lnTo>
                  <a:cubicBezTo>
                    <a:pt x="159" y="11818"/>
                    <a:pt x="190" y="11913"/>
                    <a:pt x="222" y="12134"/>
                  </a:cubicBezTo>
                  <a:cubicBezTo>
                    <a:pt x="159" y="12071"/>
                    <a:pt x="64" y="12103"/>
                    <a:pt x="0" y="11786"/>
                  </a:cubicBezTo>
                  <a:lnTo>
                    <a:pt x="0" y="11786"/>
                  </a:lnTo>
                  <a:cubicBezTo>
                    <a:pt x="32" y="12008"/>
                    <a:pt x="95" y="12261"/>
                    <a:pt x="159" y="12483"/>
                  </a:cubicBezTo>
                  <a:cubicBezTo>
                    <a:pt x="131" y="12538"/>
                    <a:pt x="103" y="12785"/>
                    <a:pt x="76" y="12785"/>
                  </a:cubicBezTo>
                  <a:cubicBezTo>
                    <a:pt x="72" y="12785"/>
                    <a:pt x="68" y="12780"/>
                    <a:pt x="64" y="12768"/>
                  </a:cubicBezTo>
                  <a:lnTo>
                    <a:pt x="64" y="12768"/>
                  </a:lnTo>
                  <a:cubicBezTo>
                    <a:pt x="64" y="12958"/>
                    <a:pt x="159" y="13179"/>
                    <a:pt x="222" y="13433"/>
                  </a:cubicBezTo>
                  <a:cubicBezTo>
                    <a:pt x="317" y="13686"/>
                    <a:pt x="412" y="13939"/>
                    <a:pt x="444" y="14193"/>
                  </a:cubicBezTo>
                  <a:cubicBezTo>
                    <a:pt x="475" y="14225"/>
                    <a:pt x="475" y="14256"/>
                    <a:pt x="539" y="14351"/>
                  </a:cubicBezTo>
                  <a:cubicBezTo>
                    <a:pt x="602" y="14605"/>
                    <a:pt x="634" y="14826"/>
                    <a:pt x="697" y="15048"/>
                  </a:cubicBezTo>
                  <a:cubicBezTo>
                    <a:pt x="760" y="15270"/>
                    <a:pt x="855" y="15491"/>
                    <a:pt x="982" y="15745"/>
                  </a:cubicBezTo>
                  <a:lnTo>
                    <a:pt x="1045" y="16093"/>
                  </a:lnTo>
                  <a:cubicBezTo>
                    <a:pt x="1084" y="16170"/>
                    <a:pt x="1104" y="16198"/>
                    <a:pt x="1115" y="16198"/>
                  </a:cubicBezTo>
                  <a:cubicBezTo>
                    <a:pt x="1140" y="16198"/>
                    <a:pt x="1107" y="16034"/>
                    <a:pt x="1140" y="16034"/>
                  </a:cubicBezTo>
                  <a:cubicBezTo>
                    <a:pt x="1160" y="16034"/>
                    <a:pt x="1204" y="16094"/>
                    <a:pt x="1299" y="16283"/>
                  </a:cubicBezTo>
                  <a:cubicBezTo>
                    <a:pt x="1552" y="16758"/>
                    <a:pt x="1299" y="16505"/>
                    <a:pt x="1362" y="16663"/>
                  </a:cubicBezTo>
                  <a:cubicBezTo>
                    <a:pt x="1457" y="16790"/>
                    <a:pt x="1552" y="16916"/>
                    <a:pt x="1679" y="17075"/>
                  </a:cubicBezTo>
                  <a:cubicBezTo>
                    <a:pt x="1805" y="17265"/>
                    <a:pt x="1900" y="17455"/>
                    <a:pt x="1995" y="17676"/>
                  </a:cubicBezTo>
                  <a:cubicBezTo>
                    <a:pt x="1900" y="17550"/>
                    <a:pt x="1869" y="17423"/>
                    <a:pt x="1774" y="17296"/>
                  </a:cubicBezTo>
                  <a:lnTo>
                    <a:pt x="1774" y="17296"/>
                  </a:lnTo>
                  <a:lnTo>
                    <a:pt x="1932" y="17645"/>
                  </a:lnTo>
                  <a:cubicBezTo>
                    <a:pt x="1739" y="17408"/>
                    <a:pt x="1604" y="17201"/>
                    <a:pt x="1576" y="17201"/>
                  </a:cubicBezTo>
                  <a:cubicBezTo>
                    <a:pt x="1563" y="17201"/>
                    <a:pt x="1575" y="17248"/>
                    <a:pt x="1615" y="17360"/>
                  </a:cubicBezTo>
                  <a:cubicBezTo>
                    <a:pt x="1619" y="17358"/>
                    <a:pt x="1623" y="17357"/>
                    <a:pt x="1628" y="17357"/>
                  </a:cubicBezTo>
                  <a:cubicBezTo>
                    <a:pt x="1796" y="17357"/>
                    <a:pt x="2338" y="18473"/>
                    <a:pt x="2543" y="18473"/>
                  </a:cubicBezTo>
                  <a:cubicBezTo>
                    <a:pt x="2551" y="18473"/>
                    <a:pt x="2558" y="18472"/>
                    <a:pt x="2565" y="18468"/>
                  </a:cubicBezTo>
                  <a:lnTo>
                    <a:pt x="2660" y="18690"/>
                  </a:lnTo>
                  <a:cubicBezTo>
                    <a:pt x="2629" y="18627"/>
                    <a:pt x="2597" y="18626"/>
                    <a:pt x="2565" y="18563"/>
                  </a:cubicBezTo>
                  <a:lnTo>
                    <a:pt x="2565" y="18563"/>
                  </a:lnTo>
                  <a:cubicBezTo>
                    <a:pt x="2787" y="19006"/>
                    <a:pt x="2850" y="18785"/>
                    <a:pt x="3230" y="19260"/>
                  </a:cubicBezTo>
                  <a:cubicBezTo>
                    <a:pt x="3303" y="19380"/>
                    <a:pt x="3375" y="19483"/>
                    <a:pt x="3350" y="19483"/>
                  </a:cubicBezTo>
                  <a:cubicBezTo>
                    <a:pt x="3342" y="19483"/>
                    <a:pt x="3324" y="19473"/>
                    <a:pt x="3294" y="19450"/>
                  </a:cubicBezTo>
                  <a:lnTo>
                    <a:pt x="3294" y="19450"/>
                  </a:lnTo>
                  <a:cubicBezTo>
                    <a:pt x="3420" y="19577"/>
                    <a:pt x="3515" y="19672"/>
                    <a:pt x="3642" y="19767"/>
                  </a:cubicBezTo>
                  <a:cubicBezTo>
                    <a:pt x="3686" y="19825"/>
                    <a:pt x="3703" y="19850"/>
                    <a:pt x="3699" y="19850"/>
                  </a:cubicBezTo>
                  <a:cubicBezTo>
                    <a:pt x="3694" y="19850"/>
                    <a:pt x="3661" y="19817"/>
                    <a:pt x="3610" y="19767"/>
                  </a:cubicBezTo>
                  <a:lnTo>
                    <a:pt x="3610" y="19767"/>
                  </a:lnTo>
                  <a:cubicBezTo>
                    <a:pt x="3769" y="19957"/>
                    <a:pt x="3927" y="20115"/>
                    <a:pt x="4085" y="20273"/>
                  </a:cubicBezTo>
                  <a:cubicBezTo>
                    <a:pt x="4180" y="20337"/>
                    <a:pt x="4371" y="20463"/>
                    <a:pt x="4466" y="20527"/>
                  </a:cubicBezTo>
                  <a:cubicBezTo>
                    <a:pt x="4499" y="20560"/>
                    <a:pt x="4508" y="20571"/>
                    <a:pt x="4504" y="20571"/>
                  </a:cubicBezTo>
                  <a:cubicBezTo>
                    <a:pt x="4496" y="20571"/>
                    <a:pt x="4421" y="20513"/>
                    <a:pt x="4403" y="20513"/>
                  </a:cubicBezTo>
                  <a:cubicBezTo>
                    <a:pt x="4398" y="20513"/>
                    <a:pt x="4397" y="20517"/>
                    <a:pt x="4402" y="20527"/>
                  </a:cubicBezTo>
                  <a:cubicBezTo>
                    <a:pt x="4497" y="20590"/>
                    <a:pt x="4624" y="20653"/>
                    <a:pt x="4719" y="20748"/>
                  </a:cubicBezTo>
                  <a:cubicBezTo>
                    <a:pt x="4743" y="20780"/>
                    <a:pt x="4743" y="20794"/>
                    <a:pt x="4726" y="20794"/>
                  </a:cubicBezTo>
                  <a:cubicBezTo>
                    <a:pt x="4677" y="20794"/>
                    <a:pt x="4481" y="20669"/>
                    <a:pt x="4339" y="20527"/>
                  </a:cubicBezTo>
                  <a:lnTo>
                    <a:pt x="4339" y="20527"/>
                  </a:lnTo>
                  <a:cubicBezTo>
                    <a:pt x="4480" y="20866"/>
                    <a:pt x="4571" y="20751"/>
                    <a:pt x="4973" y="21128"/>
                  </a:cubicBezTo>
                  <a:lnTo>
                    <a:pt x="4973" y="21128"/>
                  </a:lnTo>
                  <a:cubicBezTo>
                    <a:pt x="5131" y="21128"/>
                    <a:pt x="5162" y="21223"/>
                    <a:pt x="5289" y="21350"/>
                  </a:cubicBezTo>
                  <a:cubicBezTo>
                    <a:pt x="5384" y="21445"/>
                    <a:pt x="5511" y="21572"/>
                    <a:pt x="5701" y="21667"/>
                  </a:cubicBezTo>
                  <a:cubicBezTo>
                    <a:pt x="5669" y="21698"/>
                    <a:pt x="5859" y="21825"/>
                    <a:pt x="6081" y="21983"/>
                  </a:cubicBezTo>
                  <a:lnTo>
                    <a:pt x="6017" y="22078"/>
                  </a:lnTo>
                  <a:cubicBezTo>
                    <a:pt x="6271" y="22237"/>
                    <a:pt x="6302" y="22142"/>
                    <a:pt x="6461" y="22205"/>
                  </a:cubicBezTo>
                  <a:cubicBezTo>
                    <a:pt x="6746" y="22395"/>
                    <a:pt x="6777" y="22522"/>
                    <a:pt x="6809" y="22617"/>
                  </a:cubicBezTo>
                  <a:cubicBezTo>
                    <a:pt x="6907" y="22686"/>
                    <a:pt x="6947" y="22712"/>
                    <a:pt x="6958" y="22712"/>
                  </a:cubicBezTo>
                  <a:cubicBezTo>
                    <a:pt x="6985" y="22712"/>
                    <a:pt x="6803" y="22538"/>
                    <a:pt x="6887" y="22538"/>
                  </a:cubicBezTo>
                  <a:cubicBezTo>
                    <a:pt x="6916" y="22538"/>
                    <a:pt x="6979" y="22559"/>
                    <a:pt x="7094" y="22617"/>
                  </a:cubicBezTo>
                  <a:cubicBezTo>
                    <a:pt x="7474" y="22902"/>
                    <a:pt x="7791" y="22997"/>
                    <a:pt x="8297" y="23155"/>
                  </a:cubicBezTo>
                  <a:cubicBezTo>
                    <a:pt x="8440" y="23234"/>
                    <a:pt x="8424" y="23242"/>
                    <a:pt x="8385" y="23242"/>
                  </a:cubicBezTo>
                  <a:cubicBezTo>
                    <a:pt x="8375" y="23242"/>
                    <a:pt x="8363" y="23242"/>
                    <a:pt x="8353" y="23242"/>
                  </a:cubicBezTo>
                  <a:cubicBezTo>
                    <a:pt x="8320" y="23242"/>
                    <a:pt x="8294" y="23246"/>
                    <a:pt x="8329" y="23282"/>
                  </a:cubicBezTo>
                  <a:lnTo>
                    <a:pt x="8614" y="23282"/>
                  </a:lnTo>
                  <a:cubicBezTo>
                    <a:pt x="8677" y="23313"/>
                    <a:pt x="8646" y="23345"/>
                    <a:pt x="8646" y="23345"/>
                  </a:cubicBezTo>
                  <a:cubicBezTo>
                    <a:pt x="8685" y="23356"/>
                    <a:pt x="8712" y="23361"/>
                    <a:pt x="8732" y="23361"/>
                  </a:cubicBezTo>
                  <a:cubicBezTo>
                    <a:pt x="8799" y="23361"/>
                    <a:pt x="8791" y="23314"/>
                    <a:pt x="8881" y="23314"/>
                  </a:cubicBezTo>
                  <a:cubicBezTo>
                    <a:pt x="8918" y="23314"/>
                    <a:pt x="8973" y="23322"/>
                    <a:pt x="9058" y="23345"/>
                  </a:cubicBezTo>
                  <a:cubicBezTo>
                    <a:pt x="9070" y="23333"/>
                    <a:pt x="9085" y="23328"/>
                    <a:pt x="9104" y="23328"/>
                  </a:cubicBezTo>
                  <a:cubicBezTo>
                    <a:pt x="9271" y="23328"/>
                    <a:pt x="9689" y="23762"/>
                    <a:pt x="10121" y="23762"/>
                  </a:cubicBezTo>
                  <a:cubicBezTo>
                    <a:pt x="10147" y="23762"/>
                    <a:pt x="10172" y="23760"/>
                    <a:pt x="10198" y="23757"/>
                  </a:cubicBezTo>
                  <a:lnTo>
                    <a:pt x="10198" y="23757"/>
                  </a:lnTo>
                  <a:cubicBezTo>
                    <a:pt x="10293" y="23820"/>
                    <a:pt x="10134" y="23820"/>
                    <a:pt x="10166" y="23884"/>
                  </a:cubicBezTo>
                  <a:cubicBezTo>
                    <a:pt x="10483" y="23915"/>
                    <a:pt x="10609" y="23915"/>
                    <a:pt x="10736" y="23915"/>
                  </a:cubicBezTo>
                  <a:cubicBezTo>
                    <a:pt x="10863" y="23915"/>
                    <a:pt x="10958" y="23884"/>
                    <a:pt x="11243" y="23852"/>
                  </a:cubicBezTo>
                  <a:lnTo>
                    <a:pt x="11654" y="24042"/>
                  </a:lnTo>
                  <a:cubicBezTo>
                    <a:pt x="11338" y="23852"/>
                    <a:pt x="11781" y="23789"/>
                    <a:pt x="12129" y="23694"/>
                  </a:cubicBezTo>
                  <a:cubicBezTo>
                    <a:pt x="12034" y="23598"/>
                    <a:pt x="11939" y="23535"/>
                    <a:pt x="11876" y="23503"/>
                  </a:cubicBezTo>
                  <a:lnTo>
                    <a:pt x="12446" y="23472"/>
                  </a:lnTo>
                  <a:lnTo>
                    <a:pt x="12446" y="23472"/>
                  </a:lnTo>
                  <a:cubicBezTo>
                    <a:pt x="12509" y="23503"/>
                    <a:pt x="12446" y="23567"/>
                    <a:pt x="12351" y="23630"/>
                  </a:cubicBezTo>
                  <a:cubicBezTo>
                    <a:pt x="12383" y="23630"/>
                    <a:pt x="12446" y="23599"/>
                    <a:pt x="12446" y="23598"/>
                  </a:cubicBezTo>
                  <a:lnTo>
                    <a:pt x="12446" y="23598"/>
                  </a:lnTo>
                  <a:cubicBezTo>
                    <a:pt x="12636" y="23694"/>
                    <a:pt x="12541" y="23789"/>
                    <a:pt x="12383" y="23884"/>
                  </a:cubicBezTo>
                  <a:cubicBezTo>
                    <a:pt x="12319" y="23820"/>
                    <a:pt x="12256" y="23789"/>
                    <a:pt x="12193" y="23725"/>
                  </a:cubicBezTo>
                  <a:cubicBezTo>
                    <a:pt x="12034" y="23820"/>
                    <a:pt x="11908" y="23915"/>
                    <a:pt x="11908" y="24042"/>
                  </a:cubicBezTo>
                  <a:cubicBezTo>
                    <a:pt x="11939" y="24010"/>
                    <a:pt x="12034" y="24010"/>
                    <a:pt x="12098" y="24010"/>
                  </a:cubicBezTo>
                  <a:cubicBezTo>
                    <a:pt x="12066" y="24042"/>
                    <a:pt x="12034" y="24042"/>
                    <a:pt x="12034" y="24074"/>
                  </a:cubicBezTo>
                  <a:cubicBezTo>
                    <a:pt x="12044" y="24083"/>
                    <a:pt x="12056" y="24087"/>
                    <a:pt x="12070" y="24087"/>
                  </a:cubicBezTo>
                  <a:cubicBezTo>
                    <a:pt x="12106" y="24087"/>
                    <a:pt x="12157" y="24064"/>
                    <a:pt x="12224" y="24042"/>
                  </a:cubicBezTo>
                  <a:lnTo>
                    <a:pt x="12319" y="24264"/>
                  </a:lnTo>
                  <a:lnTo>
                    <a:pt x="12383" y="24200"/>
                  </a:lnTo>
                  <a:lnTo>
                    <a:pt x="13111" y="24422"/>
                  </a:lnTo>
                  <a:cubicBezTo>
                    <a:pt x="13650" y="24264"/>
                    <a:pt x="14125" y="23979"/>
                    <a:pt x="14980" y="23915"/>
                  </a:cubicBezTo>
                  <a:lnTo>
                    <a:pt x="14980" y="23915"/>
                  </a:lnTo>
                  <a:cubicBezTo>
                    <a:pt x="14758" y="24074"/>
                    <a:pt x="14916" y="24200"/>
                    <a:pt x="14885" y="24390"/>
                  </a:cubicBezTo>
                  <a:cubicBezTo>
                    <a:pt x="14824" y="24330"/>
                    <a:pt x="14739" y="24308"/>
                    <a:pt x="14636" y="24308"/>
                  </a:cubicBezTo>
                  <a:cubicBezTo>
                    <a:pt x="14576" y="24308"/>
                    <a:pt x="14511" y="24315"/>
                    <a:pt x="14441" y="24327"/>
                  </a:cubicBezTo>
                  <a:cubicBezTo>
                    <a:pt x="14310" y="24349"/>
                    <a:pt x="14164" y="24386"/>
                    <a:pt x="14013" y="24386"/>
                  </a:cubicBezTo>
                  <a:cubicBezTo>
                    <a:pt x="13945" y="24386"/>
                    <a:pt x="13877" y="24378"/>
                    <a:pt x="13808" y="24359"/>
                  </a:cubicBezTo>
                  <a:lnTo>
                    <a:pt x="13808" y="24359"/>
                  </a:lnTo>
                  <a:cubicBezTo>
                    <a:pt x="14030" y="24422"/>
                    <a:pt x="13966" y="24485"/>
                    <a:pt x="13903" y="24517"/>
                  </a:cubicBezTo>
                  <a:cubicBezTo>
                    <a:pt x="14188" y="24485"/>
                    <a:pt x="14441" y="24454"/>
                    <a:pt x="14695" y="24390"/>
                  </a:cubicBezTo>
                  <a:cubicBezTo>
                    <a:pt x="14695" y="24549"/>
                    <a:pt x="14853" y="24517"/>
                    <a:pt x="15075" y="24612"/>
                  </a:cubicBezTo>
                  <a:cubicBezTo>
                    <a:pt x="14916" y="24264"/>
                    <a:pt x="15645" y="24422"/>
                    <a:pt x="15961" y="24295"/>
                  </a:cubicBezTo>
                  <a:lnTo>
                    <a:pt x="15961" y="24295"/>
                  </a:lnTo>
                  <a:cubicBezTo>
                    <a:pt x="15990" y="24409"/>
                    <a:pt x="15942" y="24522"/>
                    <a:pt x="15637" y="24522"/>
                  </a:cubicBezTo>
                  <a:cubicBezTo>
                    <a:pt x="15601" y="24522"/>
                    <a:pt x="15561" y="24520"/>
                    <a:pt x="15518" y="24517"/>
                  </a:cubicBezTo>
                  <a:lnTo>
                    <a:pt x="15518" y="24517"/>
                  </a:lnTo>
                  <a:cubicBezTo>
                    <a:pt x="15595" y="24567"/>
                    <a:pt x="15663" y="24587"/>
                    <a:pt x="15725" y="24587"/>
                  </a:cubicBezTo>
                  <a:cubicBezTo>
                    <a:pt x="15965" y="24587"/>
                    <a:pt x="16106" y="24283"/>
                    <a:pt x="16341" y="24283"/>
                  </a:cubicBezTo>
                  <a:cubicBezTo>
                    <a:pt x="16389" y="24283"/>
                    <a:pt x="16442" y="24296"/>
                    <a:pt x="16500" y="24327"/>
                  </a:cubicBezTo>
                  <a:cubicBezTo>
                    <a:pt x="16405" y="24327"/>
                    <a:pt x="16341" y="24327"/>
                    <a:pt x="16310" y="24390"/>
                  </a:cubicBezTo>
                  <a:cubicBezTo>
                    <a:pt x="16394" y="24342"/>
                    <a:pt x="16525" y="24321"/>
                    <a:pt x="16649" y="24321"/>
                  </a:cubicBezTo>
                  <a:cubicBezTo>
                    <a:pt x="16850" y="24321"/>
                    <a:pt x="17034" y="24375"/>
                    <a:pt x="16975" y="24454"/>
                  </a:cubicBezTo>
                  <a:lnTo>
                    <a:pt x="16880" y="24454"/>
                  </a:lnTo>
                  <a:cubicBezTo>
                    <a:pt x="16943" y="24457"/>
                    <a:pt x="17011" y="24458"/>
                    <a:pt x="17085" y="24458"/>
                  </a:cubicBezTo>
                  <a:cubicBezTo>
                    <a:pt x="17752" y="24458"/>
                    <a:pt x="18786" y="24327"/>
                    <a:pt x="18843" y="24042"/>
                  </a:cubicBezTo>
                  <a:lnTo>
                    <a:pt x="18843" y="24042"/>
                  </a:lnTo>
                  <a:cubicBezTo>
                    <a:pt x="18875" y="24074"/>
                    <a:pt x="18812" y="24422"/>
                    <a:pt x="18780" y="24485"/>
                  </a:cubicBezTo>
                  <a:cubicBezTo>
                    <a:pt x="19128" y="24105"/>
                    <a:pt x="19445" y="23694"/>
                    <a:pt x="19762" y="23282"/>
                  </a:cubicBezTo>
                  <a:lnTo>
                    <a:pt x="19762" y="23282"/>
                  </a:lnTo>
                  <a:cubicBezTo>
                    <a:pt x="19698" y="23567"/>
                    <a:pt x="20173" y="24169"/>
                    <a:pt x="19667" y="24390"/>
                  </a:cubicBezTo>
                  <a:cubicBezTo>
                    <a:pt x="19731" y="24403"/>
                    <a:pt x="19801" y="24416"/>
                    <a:pt x="19883" y="24416"/>
                  </a:cubicBezTo>
                  <a:cubicBezTo>
                    <a:pt x="20001" y="24416"/>
                    <a:pt x="20144" y="24389"/>
                    <a:pt x="20332" y="24295"/>
                  </a:cubicBezTo>
                  <a:cubicBezTo>
                    <a:pt x="20205" y="24295"/>
                    <a:pt x="20015" y="23947"/>
                    <a:pt x="20142" y="23884"/>
                  </a:cubicBezTo>
                  <a:lnTo>
                    <a:pt x="20142" y="23884"/>
                  </a:lnTo>
                  <a:cubicBezTo>
                    <a:pt x="20547" y="24133"/>
                    <a:pt x="20430" y="24014"/>
                    <a:pt x="20911" y="24192"/>
                  </a:cubicBezTo>
                  <a:lnTo>
                    <a:pt x="20911" y="24192"/>
                  </a:lnTo>
                  <a:cubicBezTo>
                    <a:pt x="20785" y="24120"/>
                    <a:pt x="20883" y="23692"/>
                    <a:pt x="21123" y="23662"/>
                  </a:cubicBezTo>
                  <a:lnTo>
                    <a:pt x="21123" y="23662"/>
                  </a:lnTo>
                  <a:cubicBezTo>
                    <a:pt x="21094" y="23721"/>
                    <a:pt x="21203" y="24059"/>
                    <a:pt x="21139" y="24153"/>
                  </a:cubicBezTo>
                  <a:lnTo>
                    <a:pt x="21139" y="24153"/>
                  </a:lnTo>
                  <a:cubicBezTo>
                    <a:pt x="21315" y="23975"/>
                    <a:pt x="21465" y="23797"/>
                    <a:pt x="21613" y="23619"/>
                  </a:cubicBezTo>
                  <a:lnTo>
                    <a:pt x="21613" y="23619"/>
                  </a:lnTo>
                  <a:cubicBezTo>
                    <a:pt x="21523" y="23751"/>
                    <a:pt x="21702" y="23983"/>
                    <a:pt x="21852" y="24074"/>
                  </a:cubicBezTo>
                  <a:cubicBezTo>
                    <a:pt x="21788" y="24010"/>
                    <a:pt x="22390" y="23979"/>
                    <a:pt x="22549" y="23884"/>
                  </a:cubicBezTo>
                  <a:cubicBezTo>
                    <a:pt x="22454" y="23884"/>
                    <a:pt x="22359" y="23884"/>
                    <a:pt x="22264" y="23852"/>
                  </a:cubicBezTo>
                  <a:cubicBezTo>
                    <a:pt x="22612" y="23820"/>
                    <a:pt x="22739" y="23598"/>
                    <a:pt x="22834" y="23408"/>
                  </a:cubicBezTo>
                  <a:cubicBezTo>
                    <a:pt x="22960" y="23187"/>
                    <a:pt x="23055" y="22965"/>
                    <a:pt x="23372" y="22870"/>
                  </a:cubicBezTo>
                  <a:lnTo>
                    <a:pt x="23372" y="22870"/>
                  </a:lnTo>
                  <a:cubicBezTo>
                    <a:pt x="23341" y="22993"/>
                    <a:pt x="23370" y="23473"/>
                    <a:pt x="23690" y="23473"/>
                  </a:cubicBezTo>
                  <a:cubicBezTo>
                    <a:pt x="23700" y="23473"/>
                    <a:pt x="23710" y="23473"/>
                    <a:pt x="23720" y="23472"/>
                  </a:cubicBezTo>
                  <a:cubicBezTo>
                    <a:pt x="23752" y="23313"/>
                    <a:pt x="23847" y="22997"/>
                    <a:pt x="23942" y="22648"/>
                  </a:cubicBezTo>
                  <a:cubicBezTo>
                    <a:pt x="24069" y="22300"/>
                    <a:pt x="24227" y="21952"/>
                    <a:pt x="24449" y="21730"/>
                  </a:cubicBezTo>
                  <a:lnTo>
                    <a:pt x="24607" y="21825"/>
                  </a:lnTo>
                  <a:cubicBezTo>
                    <a:pt x="24702" y="21730"/>
                    <a:pt x="24829" y="21603"/>
                    <a:pt x="24924" y="21508"/>
                  </a:cubicBezTo>
                  <a:lnTo>
                    <a:pt x="24924" y="21508"/>
                  </a:lnTo>
                  <a:cubicBezTo>
                    <a:pt x="24860" y="21952"/>
                    <a:pt x="24417" y="22997"/>
                    <a:pt x="24069" y="23408"/>
                  </a:cubicBezTo>
                  <a:cubicBezTo>
                    <a:pt x="24246" y="23428"/>
                    <a:pt x="24252" y="23473"/>
                    <a:pt x="24322" y="23473"/>
                  </a:cubicBezTo>
                  <a:cubicBezTo>
                    <a:pt x="24365" y="23473"/>
                    <a:pt x="24432" y="23456"/>
                    <a:pt x="24575" y="23408"/>
                  </a:cubicBezTo>
                  <a:lnTo>
                    <a:pt x="24575" y="23408"/>
                  </a:lnTo>
                  <a:cubicBezTo>
                    <a:pt x="24765" y="23472"/>
                    <a:pt x="24449" y="23662"/>
                    <a:pt x="24322" y="23694"/>
                  </a:cubicBezTo>
                  <a:cubicBezTo>
                    <a:pt x="24639" y="23630"/>
                    <a:pt x="24955" y="23535"/>
                    <a:pt x="25240" y="23440"/>
                  </a:cubicBezTo>
                  <a:cubicBezTo>
                    <a:pt x="25177" y="23313"/>
                    <a:pt x="25304" y="23187"/>
                    <a:pt x="25430" y="23060"/>
                  </a:cubicBezTo>
                  <a:cubicBezTo>
                    <a:pt x="25589" y="22933"/>
                    <a:pt x="25715" y="22807"/>
                    <a:pt x="25652" y="22680"/>
                  </a:cubicBezTo>
                  <a:lnTo>
                    <a:pt x="25652" y="22680"/>
                  </a:lnTo>
                  <a:cubicBezTo>
                    <a:pt x="25399" y="22933"/>
                    <a:pt x="25114" y="23155"/>
                    <a:pt x="24829" y="23377"/>
                  </a:cubicBezTo>
                  <a:cubicBezTo>
                    <a:pt x="24702" y="23123"/>
                    <a:pt x="25050" y="22395"/>
                    <a:pt x="25652" y="22173"/>
                  </a:cubicBezTo>
                  <a:cubicBezTo>
                    <a:pt x="25842" y="22205"/>
                    <a:pt x="25747" y="22680"/>
                    <a:pt x="25810" y="22775"/>
                  </a:cubicBezTo>
                  <a:cubicBezTo>
                    <a:pt x="25841" y="22654"/>
                    <a:pt x="26245" y="22361"/>
                    <a:pt x="26365" y="22361"/>
                  </a:cubicBezTo>
                  <a:cubicBezTo>
                    <a:pt x="26371" y="22361"/>
                    <a:pt x="26376" y="22362"/>
                    <a:pt x="26381" y="22363"/>
                  </a:cubicBezTo>
                  <a:lnTo>
                    <a:pt x="26190" y="22617"/>
                  </a:lnTo>
                  <a:cubicBezTo>
                    <a:pt x="26381" y="22585"/>
                    <a:pt x="26476" y="22427"/>
                    <a:pt x="26571" y="22300"/>
                  </a:cubicBezTo>
                  <a:cubicBezTo>
                    <a:pt x="26666" y="22142"/>
                    <a:pt x="26792" y="22015"/>
                    <a:pt x="27046" y="22015"/>
                  </a:cubicBezTo>
                  <a:cubicBezTo>
                    <a:pt x="27076" y="22000"/>
                    <a:pt x="27125" y="21996"/>
                    <a:pt x="27182" y="21996"/>
                  </a:cubicBezTo>
                  <a:cubicBezTo>
                    <a:pt x="27261" y="21996"/>
                    <a:pt x="27355" y="22004"/>
                    <a:pt x="27433" y="22004"/>
                  </a:cubicBezTo>
                  <a:cubicBezTo>
                    <a:pt x="27537" y="22004"/>
                    <a:pt x="27612" y="21989"/>
                    <a:pt x="27584" y="21920"/>
                  </a:cubicBezTo>
                  <a:cubicBezTo>
                    <a:pt x="27172" y="21793"/>
                    <a:pt x="26571" y="20938"/>
                    <a:pt x="26539" y="20622"/>
                  </a:cubicBezTo>
                  <a:cubicBezTo>
                    <a:pt x="26602" y="20622"/>
                    <a:pt x="27331" y="20495"/>
                    <a:pt x="27552" y="20495"/>
                  </a:cubicBezTo>
                  <a:cubicBezTo>
                    <a:pt x="27901" y="20558"/>
                    <a:pt x="27679" y="21223"/>
                    <a:pt x="27964" y="21287"/>
                  </a:cubicBezTo>
                  <a:cubicBezTo>
                    <a:pt x="27932" y="21223"/>
                    <a:pt x="27964" y="21065"/>
                    <a:pt x="27996" y="21002"/>
                  </a:cubicBezTo>
                  <a:cubicBezTo>
                    <a:pt x="28012" y="20995"/>
                    <a:pt x="28026" y="20992"/>
                    <a:pt x="28039" y="20992"/>
                  </a:cubicBezTo>
                  <a:cubicBezTo>
                    <a:pt x="28107" y="20992"/>
                    <a:pt x="28120" y="21077"/>
                    <a:pt x="28181" y="21077"/>
                  </a:cubicBezTo>
                  <a:cubicBezTo>
                    <a:pt x="28215" y="21077"/>
                    <a:pt x="28263" y="21051"/>
                    <a:pt x="28344" y="20970"/>
                  </a:cubicBezTo>
                  <a:cubicBezTo>
                    <a:pt x="28226" y="20781"/>
                    <a:pt x="28584" y="20627"/>
                    <a:pt x="28536" y="20627"/>
                  </a:cubicBezTo>
                  <a:cubicBezTo>
                    <a:pt x="28520" y="20627"/>
                    <a:pt x="28457" y="20645"/>
                    <a:pt x="28312" y="20685"/>
                  </a:cubicBezTo>
                  <a:cubicBezTo>
                    <a:pt x="28502" y="20400"/>
                    <a:pt x="28629" y="20495"/>
                    <a:pt x="28882" y="20210"/>
                  </a:cubicBezTo>
                  <a:cubicBezTo>
                    <a:pt x="28661" y="20147"/>
                    <a:pt x="28661" y="19513"/>
                    <a:pt x="28819" y="19197"/>
                  </a:cubicBezTo>
                  <a:lnTo>
                    <a:pt x="28819" y="19197"/>
                  </a:lnTo>
                  <a:cubicBezTo>
                    <a:pt x="28851" y="19260"/>
                    <a:pt x="28977" y="19292"/>
                    <a:pt x="29041" y="19292"/>
                  </a:cubicBezTo>
                  <a:cubicBezTo>
                    <a:pt x="29136" y="19165"/>
                    <a:pt x="29231" y="19070"/>
                    <a:pt x="29326" y="18975"/>
                  </a:cubicBezTo>
                  <a:cubicBezTo>
                    <a:pt x="29421" y="18880"/>
                    <a:pt x="29516" y="18785"/>
                    <a:pt x="29611" y="18690"/>
                  </a:cubicBezTo>
                  <a:cubicBezTo>
                    <a:pt x="29801" y="18500"/>
                    <a:pt x="29959" y="18310"/>
                    <a:pt x="30117" y="18056"/>
                  </a:cubicBezTo>
                  <a:cubicBezTo>
                    <a:pt x="30185" y="18034"/>
                    <a:pt x="30315" y="17917"/>
                    <a:pt x="30397" y="17917"/>
                  </a:cubicBezTo>
                  <a:cubicBezTo>
                    <a:pt x="30431" y="17917"/>
                    <a:pt x="30457" y="17937"/>
                    <a:pt x="30466" y="17993"/>
                  </a:cubicBezTo>
                  <a:cubicBezTo>
                    <a:pt x="30466" y="17866"/>
                    <a:pt x="30402" y="17771"/>
                    <a:pt x="30497" y="17581"/>
                  </a:cubicBezTo>
                  <a:cubicBezTo>
                    <a:pt x="30560" y="17548"/>
                    <a:pt x="30600" y="17534"/>
                    <a:pt x="30624" y="17534"/>
                  </a:cubicBezTo>
                  <a:cubicBezTo>
                    <a:pt x="30744" y="17534"/>
                    <a:pt x="30473" y="17883"/>
                    <a:pt x="30660" y="17883"/>
                  </a:cubicBezTo>
                  <a:cubicBezTo>
                    <a:pt x="30683" y="17883"/>
                    <a:pt x="30713" y="17878"/>
                    <a:pt x="30751" y="17866"/>
                  </a:cubicBezTo>
                  <a:cubicBezTo>
                    <a:pt x="30592" y="17771"/>
                    <a:pt x="30783" y="17296"/>
                    <a:pt x="30751" y="17011"/>
                  </a:cubicBezTo>
                  <a:cubicBezTo>
                    <a:pt x="30740" y="17009"/>
                    <a:pt x="30729" y="17007"/>
                    <a:pt x="30719" y="17007"/>
                  </a:cubicBezTo>
                  <a:cubicBezTo>
                    <a:pt x="30613" y="17007"/>
                    <a:pt x="30558" y="17154"/>
                    <a:pt x="30529" y="17328"/>
                  </a:cubicBezTo>
                  <a:cubicBezTo>
                    <a:pt x="30466" y="17486"/>
                    <a:pt x="30434" y="17708"/>
                    <a:pt x="30434" y="17866"/>
                  </a:cubicBezTo>
                  <a:cubicBezTo>
                    <a:pt x="30086" y="17676"/>
                    <a:pt x="29991" y="17106"/>
                    <a:pt x="30054" y="16505"/>
                  </a:cubicBezTo>
                  <a:cubicBezTo>
                    <a:pt x="30095" y="16299"/>
                    <a:pt x="30154" y="16248"/>
                    <a:pt x="30207" y="16248"/>
                  </a:cubicBezTo>
                  <a:cubicBezTo>
                    <a:pt x="30261" y="16248"/>
                    <a:pt x="30310" y="16300"/>
                    <a:pt x="30330" y="16300"/>
                  </a:cubicBezTo>
                  <a:cubicBezTo>
                    <a:pt x="30336" y="16300"/>
                    <a:pt x="30339" y="16296"/>
                    <a:pt x="30339" y="16283"/>
                  </a:cubicBezTo>
                  <a:cubicBezTo>
                    <a:pt x="30497" y="15871"/>
                    <a:pt x="30402" y="15618"/>
                    <a:pt x="30307" y="15428"/>
                  </a:cubicBezTo>
                  <a:cubicBezTo>
                    <a:pt x="30212" y="15238"/>
                    <a:pt x="30149" y="15111"/>
                    <a:pt x="30307" y="14763"/>
                  </a:cubicBezTo>
                  <a:cubicBezTo>
                    <a:pt x="30388" y="14682"/>
                    <a:pt x="30463" y="14656"/>
                    <a:pt x="30532" y="14656"/>
                  </a:cubicBezTo>
                  <a:cubicBezTo>
                    <a:pt x="30656" y="14656"/>
                    <a:pt x="30763" y="14741"/>
                    <a:pt x="30858" y="14741"/>
                  </a:cubicBezTo>
                  <a:cubicBezTo>
                    <a:pt x="30876" y="14741"/>
                    <a:pt x="30893" y="14738"/>
                    <a:pt x="30909" y="14731"/>
                  </a:cubicBezTo>
                  <a:lnTo>
                    <a:pt x="30909" y="14731"/>
                  </a:lnTo>
                  <a:cubicBezTo>
                    <a:pt x="30941" y="14953"/>
                    <a:pt x="30878" y="15111"/>
                    <a:pt x="30814" y="15238"/>
                  </a:cubicBezTo>
                  <a:cubicBezTo>
                    <a:pt x="30751" y="15365"/>
                    <a:pt x="30687" y="15460"/>
                    <a:pt x="30656" y="15618"/>
                  </a:cubicBezTo>
                  <a:cubicBezTo>
                    <a:pt x="30719" y="15491"/>
                    <a:pt x="30783" y="15396"/>
                    <a:pt x="30814" y="15301"/>
                  </a:cubicBezTo>
                  <a:lnTo>
                    <a:pt x="30814" y="15301"/>
                  </a:lnTo>
                  <a:cubicBezTo>
                    <a:pt x="30878" y="15428"/>
                    <a:pt x="30846" y="15713"/>
                    <a:pt x="30751" y="15840"/>
                  </a:cubicBezTo>
                  <a:cubicBezTo>
                    <a:pt x="30814" y="15808"/>
                    <a:pt x="30878" y="15681"/>
                    <a:pt x="30941" y="15491"/>
                  </a:cubicBezTo>
                  <a:cubicBezTo>
                    <a:pt x="31004" y="15333"/>
                    <a:pt x="31036" y="15111"/>
                    <a:pt x="31068" y="14890"/>
                  </a:cubicBezTo>
                  <a:cubicBezTo>
                    <a:pt x="31099" y="14415"/>
                    <a:pt x="31131" y="13908"/>
                    <a:pt x="31194" y="13528"/>
                  </a:cubicBezTo>
                  <a:cubicBezTo>
                    <a:pt x="31119" y="13428"/>
                    <a:pt x="31044" y="13268"/>
                    <a:pt x="30985" y="13268"/>
                  </a:cubicBezTo>
                  <a:cubicBezTo>
                    <a:pt x="30969" y="13268"/>
                    <a:pt x="30954" y="13280"/>
                    <a:pt x="30941" y="13306"/>
                  </a:cubicBezTo>
                  <a:lnTo>
                    <a:pt x="30973" y="13528"/>
                  </a:lnTo>
                  <a:cubicBezTo>
                    <a:pt x="30948" y="13562"/>
                    <a:pt x="30925" y="13576"/>
                    <a:pt x="30904" y="13576"/>
                  </a:cubicBezTo>
                  <a:cubicBezTo>
                    <a:pt x="30812" y="13576"/>
                    <a:pt x="30746" y="13326"/>
                    <a:pt x="30696" y="13326"/>
                  </a:cubicBezTo>
                  <a:cubicBezTo>
                    <a:pt x="30681" y="13326"/>
                    <a:pt x="30668" y="13347"/>
                    <a:pt x="30656" y="13401"/>
                  </a:cubicBezTo>
                  <a:cubicBezTo>
                    <a:pt x="30529" y="13116"/>
                    <a:pt x="30307" y="12831"/>
                    <a:pt x="30307" y="12388"/>
                  </a:cubicBezTo>
                  <a:lnTo>
                    <a:pt x="30526" y="12263"/>
                  </a:lnTo>
                  <a:lnTo>
                    <a:pt x="30526" y="12263"/>
                  </a:lnTo>
                  <a:cubicBezTo>
                    <a:pt x="30465" y="12302"/>
                    <a:pt x="30436" y="12579"/>
                    <a:pt x="30529" y="12673"/>
                  </a:cubicBezTo>
                  <a:cubicBezTo>
                    <a:pt x="30466" y="12609"/>
                    <a:pt x="30529" y="12419"/>
                    <a:pt x="30529" y="12261"/>
                  </a:cubicBezTo>
                  <a:lnTo>
                    <a:pt x="30529" y="12261"/>
                  </a:lnTo>
                  <a:cubicBezTo>
                    <a:pt x="30529" y="12261"/>
                    <a:pt x="30529" y="12261"/>
                    <a:pt x="30529" y="12261"/>
                  </a:cubicBezTo>
                  <a:cubicBezTo>
                    <a:pt x="30561" y="12071"/>
                    <a:pt x="30529" y="11913"/>
                    <a:pt x="30371" y="11849"/>
                  </a:cubicBezTo>
                  <a:lnTo>
                    <a:pt x="30276" y="12166"/>
                  </a:lnTo>
                  <a:cubicBezTo>
                    <a:pt x="30181" y="12039"/>
                    <a:pt x="30086" y="11913"/>
                    <a:pt x="29959" y="11754"/>
                  </a:cubicBezTo>
                  <a:cubicBezTo>
                    <a:pt x="29864" y="11596"/>
                    <a:pt x="29769" y="11438"/>
                    <a:pt x="29769" y="11279"/>
                  </a:cubicBezTo>
                  <a:lnTo>
                    <a:pt x="29769" y="11279"/>
                  </a:lnTo>
                  <a:cubicBezTo>
                    <a:pt x="29579" y="11501"/>
                    <a:pt x="29801" y="11343"/>
                    <a:pt x="29611" y="11659"/>
                  </a:cubicBezTo>
                  <a:cubicBezTo>
                    <a:pt x="29641" y="11622"/>
                    <a:pt x="29667" y="11606"/>
                    <a:pt x="29691" y="11606"/>
                  </a:cubicBezTo>
                  <a:cubicBezTo>
                    <a:pt x="29767" y="11606"/>
                    <a:pt x="29816" y="11775"/>
                    <a:pt x="29864" y="11944"/>
                  </a:cubicBezTo>
                  <a:cubicBezTo>
                    <a:pt x="29886" y="12073"/>
                    <a:pt x="29922" y="12203"/>
                    <a:pt x="29982" y="12203"/>
                  </a:cubicBezTo>
                  <a:cubicBezTo>
                    <a:pt x="30003" y="12203"/>
                    <a:pt x="30027" y="12187"/>
                    <a:pt x="30054" y="12152"/>
                  </a:cubicBezTo>
                  <a:lnTo>
                    <a:pt x="30054" y="12152"/>
                  </a:lnTo>
                  <a:cubicBezTo>
                    <a:pt x="29954" y="12310"/>
                    <a:pt x="29927" y="12399"/>
                    <a:pt x="29927" y="12514"/>
                  </a:cubicBezTo>
                  <a:cubicBezTo>
                    <a:pt x="29927" y="12641"/>
                    <a:pt x="29927" y="12768"/>
                    <a:pt x="29801" y="12958"/>
                  </a:cubicBezTo>
                  <a:cubicBezTo>
                    <a:pt x="29843" y="12944"/>
                    <a:pt x="29879" y="12917"/>
                    <a:pt x="29903" y="12917"/>
                  </a:cubicBezTo>
                  <a:cubicBezTo>
                    <a:pt x="29933" y="12917"/>
                    <a:pt x="29945" y="12958"/>
                    <a:pt x="29927" y="13116"/>
                  </a:cubicBezTo>
                  <a:cubicBezTo>
                    <a:pt x="29959" y="13116"/>
                    <a:pt x="29991" y="13148"/>
                    <a:pt x="30022" y="13179"/>
                  </a:cubicBezTo>
                  <a:cubicBezTo>
                    <a:pt x="30054" y="13084"/>
                    <a:pt x="30086" y="13021"/>
                    <a:pt x="30117" y="12989"/>
                  </a:cubicBezTo>
                  <a:cubicBezTo>
                    <a:pt x="30212" y="13053"/>
                    <a:pt x="30276" y="13211"/>
                    <a:pt x="30339" y="13369"/>
                  </a:cubicBezTo>
                  <a:cubicBezTo>
                    <a:pt x="30371" y="13528"/>
                    <a:pt x="30402" y="13686"/>
                    <a:pt x="30434" y="13749"/>
                  </a:cubicBezTo>
                  <a:cubicBezTo>
                    <a:pt x="30425" y="13804"/>
                    <a:pt x="30413" y="13822"/>
                    <a:pt x="30400" y="13822"/>
                  </a:cubicBezTo>
                  <a:cubicBezTo>
                    <a:pt x="30374" y="13822"/>
                    <a:pt x="30342" y="13759"/>
                    <a:pt x="30308" y="13759"/>
                  </a:cubicBezTo>
                  <a:cubicBezTo>
                    <a:pt x="30297" y="13759"/>
                    <a:pt x="30286" y="13765"/>
                    <a:pt x="30276" y="13781"/>
                  </a:cubicBezTo>
                  <a:lnTo>
                    <a:pt x="30402" y="14034"/>
                  </a:lnTo>
                  <a:cubicBezTo>
                    <a:pt x="30296" y="14056"/>
                    <a:pt x="30190" y="14248"/>
                    <a:pt x="30103" y="14248"/>
                  </a:cubicBezTo>
                  <a:cubicBezTo>
                    <a:pt x="30060" y="14248"/>
                    <a:pt x="30022" y="14202"/>
                    <a:pt x="29991" y="14066"/>
                  </a:cubicBezTo>
                  <a:cubicBezTo>
                    <a:pt x="29991" y="14193"/>
                    <a:pt x="29991" y="14320"/>
                    <a:pt x="29959" y="14415"/>
                  </a:cubicBezTo>
                  <a:cubicBezTo>
                    <a:pt x="29896" y="14541"/>
                    <a:pt x="29864" y="14636"/>
                    <a:pt x="29832" y="14763"/>
                  </a:cubicBezTo>
                  <a:cubicBezTo>
                    <a:pt x="29801" y="14890"/>
                    <a:pt x="29769" y="14985"/>
                    <a:pt x="29801" y="15080"/>
                  </a:cubicBezTo>
                  <a:cubicBezTo>
                    <a:pt x="29750" y="15205"/>
                    <a:pt x="29840" y="15411"/>
                    <a:pt x="29831" y="15411"/>
                  </a:cubicBezTo>
                  <a:cubicBezTo>
                    <a:pt x="29829" y="15411"/>
                    <a:pt x="29820" y="15397"/>
                    <a:pt x="29801" y="15365"/>
                  </a:cubicBezTo>
                  <a:cubicBezTo>
                    <a:pt x="29801" y="15555"/>
                    <a:pt x="29801" y="15745"/>
                    <a:pt x="29769" y="15903"/>
                  </a:cubicBezTo>
                  <a:lnTo>
                    <a:pt x="29706" y="15903"/>
                  </a:lnTo>
                  <a:cubicBezTo>
                    <a:pt x="29642" y="16156"/>
                    <a:pt x="29579" y="16441"/>
                    <a:pt x="29484" y="16726"/>
                  </a:cubicBezTo>
                  <a:cubicBezTo>
                    <a:pt x="29452" y="16885"/>
                    <a:pt x="29389" y="17011"/>
                    <a:pt x="29294" y="17138"/>
                  </a:cubicBezTo>
                  <a:cubicBezTo>
                    <a:pt x="29199" y="17296"/>
                    <a:pt x="29104" y="17391"/>
                    <a:pt x="28914" y="17486"/>
                  </a:cubicBezTo>
                  <a:cubicBezTo>
                    <a:pt x="28914" y="17581"/>
                    <a:pt x="28882" y="17676"/>
                    <a:pt x="28819" y="17771"/>
                  </a:cubicBezTo>
                  <a:cubicBezTo>
                    <a:pt x="28787" y="17866"/>
                    <a:pt x="28692" y="17993"/>
                    <a:pt x="28566" y="18088"/>
                  </a:cubicBezTo>
                  <a:lnTo>
                    <a:pt x="28407" y="18025"/>
                  </a:lnTo>
                  <a:cubicBezTo>
                    <a:pt x="28376" y="18151"/>
                    <a:pt x="28217" y="18278"/>
                    <a:pt x="28091" y="18373"/>
                  </a:cubicBezTo>
                  <a:cubicBezTo>
                    <a:pt x="27964" y="18468"/>
                    <a:pt x="27869" y="18563"/>
                    <a:pt x="27901" y="18658"/>
                  </a:cubicBezTo>
                  <a:cubicBezTo>
                    <a:pt x="27863" y="18650"/>
                    <a:pt x="27827" y="18646"/>
                    <a:pt x="27792" y="18646"/>
                  </a:cubicBezTo>
                  <a:cubicBezTo>
                    <a:pt x="27565" y="18646"/>
                    <a:pt x="27396" y="18814"/>
                    <a:pt x="27204" y="19007"/>
                  </a:cubicBezTo>
                  <a:cubicBezTo>
                    <a:pt x="27014" y="19228"/>
                    <a:pt x="26792" y="19482"/>
                    <a:pt x="26602" y="19577"/>
                  </a:cubicBezTo>
                  <a:lnTo>
                    <a:pt x="26729" y="19767"/>
                  </a:lnTo>
                  <a:cubicBezTo>
                    <a:pt x="26602" y="19862"/>
                    <a:pt x="26476" y="19957"/>
                    <a:pt x="26381" y="20083"/>
                  </a:cubicBezTo>
                  <a:cubicBezTo>
                    <a:pt x="26254" y="20178"/>
                    <a:pt x="26159" y="20305"/>
                    <a:pt x="26000" y="20432"/>
                  </a:cubicBezTo>
                  <a:lnTo>
                    <a:pt x="26127" y="20590"/>
                  </a:lnTo>
                  <a:cubicBezTo>
                    <a:pt x="25937" y="20907"/>
                    <a:pt x="25335" y="20907"/>
                    <a:pt x="24860" y="21160"/>
                  </a:cubicBezTo>
                  <a:cubicBezTo>
                    <a:pt x="24860" y="21065"/>
                    <a:pt x="24987" y="21033"/>
                    <a:pt x="25114" y="21033"/>
                  </a:cubicBezTo>
                  <a:cubicBezTo>
                    <a:pt x="25069" y="21026"/>
                    <a:pt x="25026" y="21022"/>
                    <a:pt x="24984" y="21022"/>
                  </a:cubicBezTo>
                  <a:cubicBezTo>
                    <a:pt x="24673" y="21022"/>
                    <a:pt x="24447" y="21218"/>
                    <a:pt x="24195" y="21413"/>
                  </a:cubicBezTo>
                  <a:cubicBezTo>
                    <a:pt x="23961" y="21619"/>
                    <a:pt x="23726" y="21797"/>
                    <a:pt x="23441" y="21797"/>
                  </a:cubicBezTo>
                  <a:cubicBezTo>
                    <a:pt x="23418" y="21797"/>
                    <a:pt x="23395" y="21796"/>
                    <a:pt x="23372" y="21793"/>
                  </a:cubicBezTo>
                  <a:cubicBezTo>
                    <a:pt x="23245" y="21920"/>
                    <a:pt x="23150" y="21920"/>
                    <a:pt x="23024" y="21920"/>
                  </a:cubicBezTo>
                  <a:cubicBezTo>
                    <a:pt x="23024" y="21920"/>
                    <a:pt x="23055" y="21888"/>
                    <a:pt x="23055" y="21888"/>
                  </a:cubicBezTo>
                  <a:lnTo>
                    <a:pt x="23055" y="21888"/>
                  </a:lnTo>
                  <a:cubicBezTo>
                    <a:pt x="23055" y="21888"/>
                    <a:pt x="23024" y="21888"/>
                    <a:pt x="22992" y="21920"/>
                  </a:cubicBezTo>
                  <a:cubicBezTo>
                    <a:pt x="22929" y="21888"/>
                    <a:pt x="22865" y="21888"/>
                    <a:pt x="22770" y="21888"/>
                  </a:cubicBezTo>
                  <a:cubicBezTo>
                    <a:pt x="22865" y="21888"/>
                    <a:pt x="22929" y="21920"/>
                    <a:pt x="22960" y="21920"/>
                  </a:cubicBezTo>
                  <a:cubicBezTo>
                    <a:pt x="22865" y="21952"/>
                    <a:pt x="22707" y="22047"/>
                    <a:pt x="22580" y="22142"/>
                  </a:cubicBezTo>
                  <a:lnTo>
                    <a:pt x="22454" y="21952"/>
                  </a:lnTo>
                  <a:cubicBezTo>
                    <a:pt x="22422" y="21952"/>
                    <a:pt x="22422" y="21983"/>
                    <a:pt x="22422" y="21983"/>
                  </a:cubicBezTo>
                  <a:cubicBezTo>
                    <a:pt x="22405" y="21981"/>
                    <a:pt x="22390" y="21979"/>
                    <a:pt x="22378" y="21979"/>
                  </a:cubicBezTo>
                  <a:cubicBezTo>
                    <a:pt x="22249" y="21979"/>
                    <a:pt x="22335" y="22118"/>
                    <a:pt x="22422" y="22205"/>
                  </a:cubicBezTo>
                  <a:cubicBezTo>
                    <a:pt x="22359" y="22268"/>
                    <a:pt x="22295" y="22332"/>
                    <a:pt x="22264" y="22395"/>
                  </a:cubicBezTo>
                  <a:cubicBezTo>
                    <a:pt x="22213" y="22338"/>
                    <a:pt x="22165" y="22318"/>
                    <a:pt x="22117" y="22318"/>
                  </a:cubicBezTo>
                  <a:cubicBezTo>
                    <a:pt x="22005" y="22318"/>
                    <a:pt x="21896" y="22426"/>
                    <a:pt x="21776" y="22426"/>
                  </a:cubicBezTo>
                  <a:cubicBezTo>
                    <a:pt x="21720" y="22426"/>
                    <a:pt x="21661" y="22402"/>
                    <a:pt x="21598" y="22332"/>
                  </a:cubicBezTo>
                  <a:cubicBezTo>
                    <a:pt x="21539" y="22510"/>
                    <a:pt x="20896" y="22632"/>
                    <a:pt x="20789" y="22933"/>
                  </a:cubicBezTo>
                  <a:lnTo>
                    <a:pt x="20789" y="22933"/>
                  </a:lnTo>
                  <a:cubicBezTo>
                    <a:pt x="20605" y="22934"/>
                    <a:pt x="20422" y="22937"/>
                    <a:pt x="20268" y="23060"/>
                  </a:cubicBezTo>
                  <a:lnTo>
                    <a:pt x="20142" y="22838"/>
                  </a:lnTo>
                  <a:cubicBezTo>
                    <a:pt x="20015" y="22965"/>
                    <a:pt x="19920" y="23092"/>
                    <a:pt x="19793" y="23218"/>
                  </a:cubicBezTo>
                  <a:cubicBezTo>
                    <a:pt x="19508" y="23092"/>
                    <a:pt x="19413" y="23028"/>
                    <a:pt x="19635" y="22807"/>
                  </a:cubicBezTo>
                  <a:lnTo>
                    <a:pt x="19635" y="22807"/>
                  </a:lnTo>
                  <a:cubicBezTo>
                    <a:pt x="19065" y="23187"/>
                    <a:pt x="19160" y="22997"/>
                    <a:pt x="18685" y="23345"/>
                  </a:cubicBezTo>
                  <a:lnTo>
                    <a:pt x="18685" y="23187"/>
                  </a:lnTo>
                  <a:cubicBezTo>
                    <a:pt x="18536" y="23212"/>
                    <a:pt x="18330" y="23352"/>
                    <a:pt x="18186" y="23352"/>
                  </a:cubicBezTo>
                  <a:cubicBezTo>
                    <a:pt x="18146" y="23352"/>
                    <a:pt x="18111" y="23341"/>
                    <a:pt x="18083" y="23313"/>
                  </a:cubicBezTo>
                  <a:cubicBezTo>
                    <a:pt x="17988" y="23266"/>
                    <a:pt x="17814" y="23250"/>
                    <a:pt x="17588" y="23250"/>
                  </a:cubicBezTo>
                  <a:cubicBezTo>
                    <a:pt x="17363" y="23250"/>
                    <a:pt x="17086" y="23266"/>
                    <a:pt x="16785" y="23282"/>
                  </a:cubicBezTo>
                  <a:cubicBezTo>
                    <a:pt x="16584" y="23282"/>
                    <a:pt x="16377" y="23285"/>
                    <a:pt x="16170" y="23285"/>
                  </a:cubicBezTo>
                  <a:cubicBezTo>
                    <a:pt x="15757" y="23285"/>
                    <a:pt x="15349" y="23271"/>
                    <a:pt x="15011" y="23187"/>
                  </a:cubicBezTo>
                  <a:lnTo>
                    <a:pt x="15011" y="23187"/>
                  </a:lnTo>
                  <a:cubicBezTo>
                    <a:pt x="15063" y="23290"/>
                    <a:pt x="15049" y="23323"/>
                    <a:pt x="15001" y="23323"/>
                  </a:cubicBezTo>
                  <a:cubicBezTo>
                    <a:pt x="14914" y="23323"/>
                    <a:pt x="14714" y="23213"/>
                    <a:pt x="14586" y="23213"/>
                  </a:cubicBezTo>
                  <a:cubicBezTo>
                    <a:pt x="14525" y="23213"/>
                    <a:pt x="14480" y="23239"/>
                    <a:pt x="14473" y="23313"/>
                  </a:cubicBezTo>
                  <a:cubicBezTo>
                    <a:pt x="14410" y="23218"/>
                    <a:pt x="14251" y="23155"/>
                    <a:pt x="14441" y="23092"/>
                  </a:cubicBezTo>
                  <a:lnTo>
                    <a:pt x="14441" y="23092"/>
                  </a:lnTo>
                  <a:cubicBezTo>
                    <a:pt x="14369" y="23100"/>
                    <a:pt x="14302" y="23104"/>
                    <a:pt x="14239" y="23104"/>
                  </a:cubicBezTo>
                  <a:cubicBezTo>
                    <a:pt x="13997" y="23104"/>
                    <a:pt x="13815" y="23054"/>
                    <a:pt x="13633" y="23054"/>
                  </a:cubicBezTo>
                  <a:cubicBezTo>
                    <a:pt x="13508" y="23054"/>
                    <a:pt x="13383" y="23077"/>
                    <a:pt x="13238" y="23155"/>
                  </a:cubicBezTo>
                  <a:cubicBezTo>
                    <a:pt x="13175" y="23060"/>
                    <a:pt x="13365" y="23028"/>
                    <a:pt x="13333" y="22997"/>
                  </a:cubicBezTo>
                  <a:cubicBezTo>
                    <a:pt x="13291" y="22997"/>
                    <a:pt x="13220" y="23025"/>
                    <a:pt x="13159" y="23025"/>
                  </a:cubicBezTo>
                  <a:cubicBezTo>
                    <a:pt x="13129" y="23025"/>
                    <a:pt x="13101" y="23018"/>
                    <a:pt x="13079" y="22997"/>
                  </a:cubicBezTo>
                  <a:cubicBezTo>
                    <a:pt x="13048" y="22933"/>
                    <a:pt x="13175" y="22933"/>
                    <a:pt x="13270" y="22902"/>
                  </a:cubicBezTo>
                  <a:cubicBezTo>
                    <a:pt x="12731" y="22902"/>
                    <a:pt x="12636" y="23123"/>
                    <a:pt x="12573" y="23377"/>
                  </a:cubicBezTo>
                  <a:cubicBezTo>
                    <a:pt x="12422" y="23293"/>
                    <a:pt x="12316" y="23254"/>
                    <a:pt x="12217" y="23254"/>
                  </a:cubicBezTo>
                  <a:cubicBezTo>
                    <a:pt x="12128" y="23254"/>
                    <a:pt x="12044" y="23285"/>
                    <a:pt x="11939" y="23345"/>
                  </a:cubicBezTo>
                  <a:cubicBezTo>
                    <a:pt x="11844" y="23282"/>
                    <a:pt x="11686" y="23187"/>
                    <a:pt x="12034" y="23187"/>
                  </a:cubicBezTo>
                  <a:cubicBezTo>
                    <a:pt x="11939" y="23187"/>
                    <a:pt x="11654" y="23123"/>
                    <a:pt x="11369" y="23092"/>
                  </a:cubicBezTo>
                  <a:cubicBezTo>
                    <a:pt x="11255" y="23063"/>
                    <a:pt x="11142" y="23048"/>
                    <a:pt x="11048" y="23048"/>
                  </a:cubicBezTo>
                  <a:cubicBezTo>
                    <a:pt x="10933" y="23048"/>
                    <a:pt x="10848" y="23071"/>
                    <a:pt x="10831" y="23123"/>
                  </a:cubicBezTo>
                  <a:cubicBezTo>
                    <a:pt x="10799" y="23060"/>
                    <a:pt x="10578" y="23060"/>
                    <a:pt x="10514" y="23060"/>
                  </a:cubicBezTo>
                  <a:cubicBezTo>
                    <a:pt x="10103" y="22965"/>
                    <a:pt x="10071" y="22965"/>
                    <a:pt x="9659" y="22870"/>
                  </a:cubicBezTo>
                  <a:lnTo>
                    <a:pt x="9659" y="22870"/>
                  </a:lnTo>
                  <a:lnTo>
                    <a:pt x="9754" y="22933"/>
                  </a:lnTo>
                  <a:cubicBezTo>
                    <a:pt x="9709" y="22964"/>
                    <a:pt x="9665" y="22976"/>
                    <a:pt x="9620" y="22976"/>
                  </a:cubicBezTo>
                  <a:cubicBezTo>
                    <a:pt x="9479" y="22976"/>
                    <a:pt x="9330" y="22855"/>
                    <a:pt x="9089" y="22807"/>
                  </a:cubicBezTo>
                  <a:lnTo>
                    <a:pt x="9089" y="22775"/>
                  </a:lnTo>
                  <a:cubicBezTo>
                    <a:pt x="8392" y="22427"/>
                    <a:pt x="8741" y="22743"/>
                    <a:pt x="8076" y="22332"/>
                  </a:cubicBezTo>
                  <a:lnTo>
                    <a:pt x="8076" y="22427"/>
                  </a:lnTo>
                  <a:cubicBezTo>
                    <a:pt x="8056" y="22447"/>
                    <a:pt x="8032" y="22456"/>
                    <a:pt x="8004" y="22456"/>
                  </a:cubicBezTo>
                  <a:cubicBezTo>
                    <a:pt x="7813" y="22456"/>
                    <a:pt x="7450" y="22031"/>
                    <a:pt x="7062" y="21920"/>
                  </a:cubicBezTo>
                  <a:lnTo>
                    <a:pt x="7062" y="21920"/>
                  </a:lnTo>
                  <a:cubicBezTo>
                    <a:pt x="7094" y="21952"/>
                    <a:pt x="7126" y="21983"/>
                    <a:pt x="7189" y="22015"/>
                  </a:cubicBezTo>
                  <a:cubicBezTo>
                    <a:pt x="7062" y="22015"/>
                    <a:pt x="6936" y="21857"/>
                    <a:pt x="6809" y="21698"/>
                  </a:cubicBezTo>
                  <a:cubicBezTo>
                    <a:pt x="6714" y="21572"/>
                    <a:pt x="6587" y="21413"/>
                    <a:pt x="6492" y="21350"/>
                  </a:cubicBezTo>
                  <a:cubicBezTo>
                    <a:pt x="6486" y="21344"/>
                    <a:pt x="6486" y="21341"/>
                    <a:pt x="6490" y="21341"/>
                  </a:cubicBezTo>
                  <a:cubicBezTo>
                    <a:pt x="6507" y="21341"/>
                    <a:pt x="6599" y="21388"/>
                    <a:pt x="6651" y="21413"/>
                  </a:cubicBezTo>
                  <a:cubicBezTo>
                    <a:pt x="6485" y="21270"/>
                    <a:pt x="6419" y="21230"/>
                    <a:pt x="6387" y="21230"/>
                  </a:cubicBezTo>
                  <a:cubicBezTo>
                    <a:pt x="6347" y="21230"/>
                    <a:pt x="6357" y="21289"/>
                    <a:pt x="6292" y="21289"/>
                  </a:cubicBezTo>
                  <a:cubicBezTo>
                    <a:pt x="6259" y="21289"/>
                    <a:pt x="6205" y="21273"/>
                    <a:pt x="6112" y="21223"/>
                  </a:cubicBezTo>
                  <a:cubicBezTo>
                    <a:pt x="6081" y="21128"/>
                    <a:pt x="6271" y="21160"/>
                    <a:pt x="6017" y="20970"/>
                  </a:cubicBezTo>
                  <a:cubicBezTo>
                    <a:pt x="5954" y="20938"/>
                    <a:pt x="5764" y="20812"/>
                    <a:pt x="5511" y="20685"/>
                  </a:cubicBezTo>
                  <a:cubicBezTo>
                    <a:pt x="5289" y="20558"/>
                    <a:pt x="5036" y="20368"/>
                    <a:pt x="4877" y="20210"/>
                  </a:cubicBezTo>
                  <a:lnTo>
                    <a:pt x="4877" y="20210"/>
                  </a:lnTo>
                  <a:cubicBezTo>
                    <a:pt x="4918" y="20272"/>
                    <a:pt x="4960" y="20320"/>
                    <a:pt x="4931" y="20320"/>
                  </a:cubicBezTo>
                  <a:cubicBezTo>
                    <a:pt x="4916" y="20320"/>
                    <a:pt x="4880" y="20306"/>
                    <a:pt x="4814" y="20273"/>
                  </a:cubicBezTo>
                  <a:cubicBezTo>
                    <a:pt x="4529" y="20052"/>
                    <a:pt x="4212" y="19545"/>
                    <a:pt x="3927" y="19387"/>
                  </a:cubicBezTo>
                  <a:cubicBezTo>
                    <a:pt x="3895" y="19355"/>
                    <a:pt x="3895" y="19323"/>
                    <a:pt x="3895" y="19323"/>
                  </a:cubicBezTo>
                  <a:cubicBezTo>
                    <a:pt x="3705" y="19165"/>
                    <a:pt x="3325" y="18690"/>
                    <a:pt x="3167" y="18595"/>
                  </a:cubicBezTo>
                  <a:cubicBezTo>
                    <a:pt x="3199" y="18436"/>
                    <a:pt x="2914" y="18151"/>
                    <a:pt x="2692" y="17835"/>
                  </a:cubicBezTo>
                  <a:cubicBezTo>
                    <a:pt x="2597" y="17676"/>
                    <a:pt x="2470" y="17550"/>
                    <a:pt x="2407" y="17423"/>
                  </a:cubicBezTo>
                  <a:cubicBezTo>
                    <a:pt x="2344" y="17296"/>
                    <a:pt x="2312" y="17233"/>
                    <a:pt x="2344" y="17201"/>
                  </a:cubicBezTo>
                  <a:cubicBezTo>
                    <a:pt x="2217" y="16980"/>
                    <a:pt x="2090" y="16726"/>
                    <a:pt x="1964" y="16505"/>
                  </a:cubicBezTo>
                  <a:lnTo>
                    <a:pt x="1995" y="16505"/>
                  </a:lnTo>
                  <a:cubicBezTo>
                    <a:pt x="1805" y="16030"/>
                    <a:pt x="1710" y="15871"/>
                    <a:pt x="1584" y="15745"/>
                  </a:cubicBezTo>
                  <a:cubicBezTo>
                    <a:pt x="1568" y="15681"/>
                    <a:pt x="1576" y="15665"/>
                    <a:pt x="1588" y="15665"/>
                  </a:cubicBezTo>
                  <a:cubicBezTo>
                    <a:pt x="1599" y="15665"/>
                    <a:pt x="1615" y="15681"/>
                    <a:pt x="1615" y="15681"/>
                  </a:cubicBezTo>
                  <a:cubicBezTo>
                    <a:pt x="1394" y="14985"/>
                    <a:pt x="1394" y="14921"/>
                    <a:pt x="1140" y="14320"/>
                  </a:cubicBezTo>
                  <a:lnTo>
                    <a:pt x="1204" y="14225"/>
                  </a:lnTo>
                  <a:cubicBezTo>
                    <a:pt x="1140" y="14161"/>
                    <a:pt x="1140" y="13876"/>
                    <a:pt x="1109" y="13559"/>
                  </a:cubicBezTo>
                  <a:cubicBezTo>
                    <a:pt x="1109" y="13369"/>
                    <a:pt x="1109" y="13179"/>
                    <a:pt x="1109" y="12989"/>
                  </a:cubicBezTo>
                  <a:cubicBezTo>
                    <a:pt x="1077" y="12894"/>
                    <a:pt x="1077" y="12799"/>
                    <a:pt x="1077" y="12704"/>
                  </a:cubicBezTo>
                  <a:cubicBezTo>
                    <a:pt x="1077" y="12609"/>
                    <a:pt x="1045" y="12546"/>
                    <a:pt x="1045" y="12451"/>
                  </a:cubicBezTo>
                  <a:lnTo>
                    <a:pt x="1045" y="12451"/>
                  </a:lnTo>
                  <a:cubicBezTo>
                    <a:pt x="1045" y="12451"/>
                    <a:pt x="1063" y="12451"/>
                    <a:pt x="1072" y="12477"/>
                  </a:cubicBezTo>
                  <a:lnTo>
                    <a:pt x="1072" y="12477"/>
                  </a:lnTo>
                  <a:cubicBezTo>
                    <a:pt x="1019" y="12074"/>
                    <a:pt x="1112" y="11615"/>
                    <a:pt x="1235" y="11216"/>
                  </a:cubicBezTo>
                  <a:cubicBezTo>
                    <a:pt x="1267" y="11026"/>
                    <a:pt x="1330" y="10836"/>
                    <a:pt x="1330" y="10678"/>
                  </a:cubicBezTo>
                  <a:cubicBezTo>
                    <a:pt x="1362" y="10519"/>
                    <a:pt x="1330" y="10393"/>
                    <a:pt x="1235" y="10298"/>
                  </a:cubicBezTo>
                  <a:cubicBezTo>
                    <a:pt x="1235" y="10108"/>
                    <a:pt x="1235" y="9918"/>
                    <a:pt x="1267" y="9759"/>
                  </a:cubicBezTo>
                  <a:lnTo>
                    <a:pt x="1267" y="9759"/>
                  </a:lnTo>
                  <a:cubicBezTo>
                    <a:pt x="1200" y="9960"/>
                    <a:pt x="1156" y="10025"/>
                    <a:pt x="1123" y="10025"/>
                  </a:cubicBezTo>
                  <a:cubicBezTo>
                    <a:pt x="1062" y="10025"/>
                    <a:pt x="1039" y="9804"/>
                    <a:pt x="976" y="9804"/>
                  </a:cubicBezTo>
                  <a:cubicBezTo>
                    <a:pt x="960" y="9804"/>
                    <a:pt x="941" y="9818"/>
                    <a:pt x="919" y="9854"/>
                  </a:cubicBezTo>
                  <a:cubicBezTo>
                    <a:pt x="964" y="9650"/>
                    <a:pt x="1122" y="9398"/>
                    <a:pt x="1186" y="9398"/>
                  </a:cubicBezTo>
                  <a:cubicBezTo>
                    <a:pt x="1211" y="9398"/>
                    <a:pt x="1222" y="9438"/>
                    <a:pt x="1204" y="9538"/>
                  </a:cubicBezTo>
                  <a:lnTo>
                    <a:pt x="1140" y="9569"/>
                  </a:lnTo>
                  <a:cubicBezTo>
                    <a:pt x="1163" y="9586"/>
                    <a:pt x="1184" y="9594"/>
                    <a:pt x="1203" y="9594"/>
                  </a:cubicBezTo>
                  <a:cubicBezTo>
                    <a:pt x="1291" y="9594"/>
                    <a:pt x="1347" y="9434"/>
                    <a:pt x="1425" y="9252"/>
                  </a:cubicBezTo>
                  <a:cubicBezTo>
                    <a:pt x="1509" y="9057"/>
                    <a:pt x="1593" y="8861"/>
                    <a:pt x="1677" y="8861"/>
                  </a:cubicBezTo>
                  <a:cubicBezTo>
                    <a:pt x="1688" y="8861"/>
                    <a:pt x="1699" y="8865"/>
                    <a:pt x="1710" y="8872"/>
                  </a:cubicBezTo>
                  <a:cubicBezTo>
                    <a:pt x="2185" y="7574"/>
                    <a:pt x="3135" y="6624"/>
                    <a:pt x="3990" y="5706"/>
                  </a:cubicBezTo>
                  <a:lnTo>
                    <a:pt x="3705" y="5642"/>
                  </a:lnTo>
                  <a:lnTo>
                    <a:pt x="4022" y="5326"/>
                  </a:lnTo>
                  <a:cubicBezTo>
                    <a:pt x="4042" y="5321"/>
                    <a:pt x="4062" y="5318"/>
                    <a:pt x="4081" y="5318"/>
                  </a:cubicBezTo>
                  <a:cubicBezTo>
                    <a:pt x="4180" y="5318"/>
                    <a:pt x="4240" y="5392"/>
                    <a:pt x="4054" y="5579"/>
                  </a:cubicBezTo>
                  <a:cubicBezTo>
                    <a:pt x="4275" y="5579"/>
                    <a:pt x="4307" y="5104"/>
                    <a:pt x="4275" y="5072"/>
                  </a:cubicBezTo>
                  <a:cubicBezTo>
                    <a:pt x="4381" y="5004"/>
                    <a:pt x="4447" y="4977"/>
                    <a:pt x="4485" y="4977"/>
                  </a:cubicBezTo>
                  <a:cubicBezTo>
                    <a:pt x="4625" y="4977"/>
                    <a:pt x="4395" y="5341"/>
                    <a:pt x="4439" y="5341"/>
                  </a:cubicBezTo>
                  <a:cubicBezTo>
                    <a:pt x="4444" y="5341"/>
                    <a:pt x="4453" y="5336"/>
                    <a:pt x="4466" y="5326"/>
                  </a:cubicBezTo>
                  <a:lnTo>
                    <a:pt x="4656" y="5136"/>
                  </a:lnTo>
                  <a:lnTo>
                    <a:pt x="4592" y="5167"/>
                  </a:lnTo>
                  <a:cubicBezTo>
                    <a:pt x="4656" y="4946"/>
                    <a:pt x="4592" y="4851"/>
                    <a:pt x="4877" y="4597"/>
                  </a:cubicBezTo>
                  <a:cubicBezTo>
                    <a:pt x="4942" y="4560"/>
                    <a:pt x="4986" y="4547"/>
                    <a:pt x="5017" y="4547"/>
                  </a:cubicBezTo>
                  <a:cubicBezTo>
                    <a:pt x="5081" y="4547"/>
                    <a:pt x="5093" y="4601"/>
                    <a:pt x="5138" y="4601"/>
                  </a:cubicBezTo>
                  <a:cubicBezTo>
                    <a:pt x="5145" y="4601"/>
                    <a:pt x="5153" y="4600"/>
                    <a:pt x="5162" y="4597"/>
                  </a:cubicBezTo>
                  <a:cubicBezTo>
                    <a:pt x="5162" y="4597"/>
                    <a:pt x="5194" y="4597"/>
                    <a:pt x="5257" y="4502"/>
                  </a:cubicBezTo>
                  <a:lnTo>
                    <a:pt x="5732" y="4185"/>
                  </a:lnTo>
                  <a:lnTo>
                    <a:pt x="5416" y="4154"/>
                  </a:lnTo>
                  <a:cubicBezTo>
                    <a:pt x="5542" y="3900"/>
                    <a:pt x="5859" y="3837"/>
                    <a:pt x="5479" y="3805"/>
                  </a:cubicBezTo>
                  <a:cubicBezTo>
                    <a:pt x="5637" y="3805"/>
                    <a:pt x="5796" y="3742"/>
                    <a:pt x="5986" y="3647"/>
                  </a:cubicBezTo>
                  <a:cubicBezTo>
                    <a:pt x="6176" y="3552"/>
                    <a:pt x="6429" y="3425"/>
                    <a:pt x="6619" y="3299"/>
                  </a:cubicBezTo>
                  <a:cubicBezTo>
                    <a:pt x="7062" y="3014"/>
                    <a:pt x="7474" y="2792"/>
                    <a:pt x="7601" y="2792"/>
                  </a:cubicBezTo>
                  <a:cubicBezTo>
                    <a:pt x="7727" y="2665"/>
                    <a:pt x="7886" y="2539"/>
                    <a:pt x="8044" y="2444"/>
                  </a:cubicBezTo>
                  <a:cubicBezTo>
                    <a:pt x="8202" y="2349"/>
                    <a:pt x="8392" y="2285"/>
                    <a:pt x="8582" y="2222"/>
                  </a:cubicBezTo>
                  <a:cubicBezTo>
                    <a:pt x="8456" y="2222"/>
                    <a:pt x="8329" y="2032"/>
                    <a:pt x="8677" y="1937"/>
                  </a:cubicBezTo>
                  <a:cubicBezTo>
                    <a:pt x="8698" y="2081"/>
                    <a:pt x="8773" y="2132"/>
                    <a:pt x="8883" y="2132"/>
                  </a:cubicBezTo>
                  <a:cubicBezTo>
                    <a:pt x="8942" y="2132"/>
                    <a:pt x="9012" y="2117"/>
                    <a:pt x="9089" y="2095"/>
                  </a:cubicBezTo>
                  <a:cubicBezTo>
                    <a:pt x="9210" y="2078"/>
                    <a:pt x="9351" y="2051"/>
                    <a:pt x="9484" y="2051"/>
                  </a:cubicBezTo>
                  <a:cubicBezTo>
                    <a:pt x="9583" y="2051"/>
                    <a:pt x="9679" y="2066"/>
                    <a:pt x="9759" y="2111"/>
                  </a:cubicBezTo>
                  <a:lnTo>
                    <a:pt x="9759" y="2111"/>
                  </a:lnTo>
                  <a:cubicBezTo>
                    <a:pt x="9554" y="1954"/>
                    <a:pt x="10752" y="1742"/>
                    <a:pt x="10293" y="1589"/>
                  </a:cubicBezTo>
                  <a:cubicBezTo>
                    <a:pt x="10317" y="1586"/>
                    <a:pt x="10338" y="1585"/>
                    <a:pt x="10356" y="1585"/>
                  </a:cubicBezTo>
                  <a:cubicBezTo>
                    <a:pt x="10574" y="1585"/>
                    <a:pt x="10375" y="1749"/>
                    <a:pt x="10609" y="1779"/>
                  </a:cubicBezTo>
                  <a:cubicBezTo>
                    <a:pt x="11274" y="1430"/>
                    <a:pt x="12193" y="1557"/>
                    <a:pt x="13079" y="1399"/>
                  </a:cubicBezTo>
                  <a:cubicBezTo>
                    <a:pt x="13111" y="1335"/>
                    <a:pt x="12953" y="1272"/>
                    <a:pt x="13143" y="1177"/>
                  </a:cubicBezTo>
                  <a:lnTo>
                    <a:pt x="13618" y="1399"/>
                  </a:lnTo>
                  <a:cubicBezTo>
                    <a:pt x="13764" y="1350"/>
                    <a:pt x="13779" y="1189"/>
                    <a:pt x="13936" y="1189"/>
                  </a:cubicBezTo>
                  <a:cubicBezTo>
                    <a:pt x="13984" y="1189"/>
                    <a:pt x="14044" y="1204"/>
                    <a:pt x="14125" y="1240"/>
                  </a:cubicBezTo>
                  <a:cubicBezTo>
                    <a:pt x="14061" y="1177"/>
                    <a:pt x="13998" y="1145"/>
                    <a:pt x="14125" y="1114"/>
                  </a:cubicBezTo>
                  <a:cubicBezTo>
                    <a:pt x="14568" y="1177"/>
                    <a:pt x="15043" y="1145"/>
                    <a:pt x="15486" y="1177"/>
                  </a:cubicBezTo>
                  <a:lnTo>
                    <a:pt x="16183" y="1177"/>
                  </a:lnTo>
                  <a:cubicBezTo>
                    <a:pt x="16405" y="1177"/>
                    <a:pt x="16658" y="1177"/>
                    <a:pt x="16880" y="1209"/>
                  </a:cubicBezTo>
                  <a:cubicBezTo>
                    <a:pt x="17798" y="1272"/>
                    <a:pt x="18748" y="1430"/>
                    <a:pt x="19635" y="1684"/>
                  </a:cubicBezTo>
                  <a:cubicBezTo>
                    <a:pt x="19508" y="1636"/>
                    <a:pt x="19485" y="1620"/>
                    <a:pt x="19516" y="1620"/>
                  </a:cubicBezTo>
                  <a:cubicBezTo>
                    <a:pt x="19548" y="1620"/>
                    <a:pt x="19635" y="1636"/>
                    <a:pt x="19730" y="1652"/>
                  </a:cubicBezTo>
                  <a:cubicBezTo>
                    <a:pt x="19635" y="1620"/>
                    <a:pt x="19762" y="1620"/>
                    <a:pt x="19730" y="1557"/>
                  </a:cubicBezTo>
                  <a:lnTo>
                    <a:pt x="19730" y="1557"/>
                  </a:lnTo>
                  <a:cubicBezTo>
                    <a:pt x="19983" y="1652"/>
                    <a:pt x="20237" y="1715"/>
                    <a:pt x="20490" y="1810"/>
                  </a:cubicBezTo>
                  <a:cubicBezTo>
                    <a:pt x="20501" y="1808"/>
                    <a:pt x="20513" y="1807"/>
                    <a:pt x="20528" y="1807"/>
                  </a:cubicBezTo>
                  <a:cubicBezTo>
                    <a:pt x="20730" y="1807"/>
                    <a:pt x="21288" y="2000"/>
                    <a:pt x="21377" y="2000"/>
                  </a:cubicBezTo>
                  <a:lnTo>
                    <a:pt x="21155" y="1937"/>
                  </a:lnTo>
                  <a:cubicBezTo>
                    <a:pt x="21313" y="1937"/>
                    <a:pt x="21218" y="1905"/>
                    <a:pt x="21092" y="1810"/>
                  </a:cubicBezTo>
                  <a:cubicBezTo>
                    <a:pt x="20933" y="1747"/>
                    <a:pt x="20775" y="1620"/>
                    <a:pt x="20807" y="1589"/>
                  </a:cubicBezTo>
                  <a:cubicBezTo>
                    <a:pt x="20648" y="1557"/>
                    <a:pt x="20395" y="1462"/>
                    <a:pt x="20142" y="1367"/>
                  </a:cubicBezTo>
                  <a:cubicBezTo>
                    <a:pt x="19888" y="1240"/>
                    <a:pt x="19603" y="1114"/>
                    <a:pt x="19318" y="1114"/>
                  </a:cubicBezTo>
                  <a:cubicBezTo>
                    <a:pt x="19255" y="1066"/>
                    <a:pt x="19279" y="1058"/>
                    <a:pt x="19310" y="1058"/>
                  </a:cubicBezTo>
                  <a:cubicBezTo>
                    <a:pt x="19326" y="1058"/>
                    <a:pt x="19344" y="1060"/>
                    <a:pt x="19354" y="1060"/>
                  </a:cubicBezTo>
                  <a:cubicBezTo>
                    <a:pt x="19364" y="1060"/>
                    <a:pt x="19366" y="1058"/>
                    <a:pt x="19350" y="1050"/>
                  </a:cubicBezTo>
                  <a:cubicBezTo>
                    <a:pt x="19192" y="1050"/>
                    <a:pt x="19002" y="1019"/>
                    <a:pt x="18685" y="924"/>
                  </a:cubicBezTo>
                  <a:lnTo>
                    <a:pt x="18717" y="892"/>
                  </a:lnTo>
                  <a:cubicBezTo>
                    <a:pt x="18242" y="797"/>
                    <a:pt x="17925" y="702"/>
                    <a:pt x="17545" y="607"/>
                  </a:cubicBezTo>
                  <a:cubicBezTo>
                    <a:pt x="17386" y="544"/>
                    <a:pt x="17196" y="512"/>
                    <a:pt x="16975" y="449"/>
                  </a:cubicBezTo>
                  <a:cubicBezTo>
                    <a:pt x="16880" y="417"/>
                    <a:pt x="16785" y="385"/>
                    <a:pt x="16658" y="354"/>
                  </a:cubicBezTo>
                  <a:cubicBezTo>
                    <a:pt x="16531" y="354"/>
                    <a:pt x="16405" y="322"/>
                    <a:pt x="16278" y="290"/>
                  </a:cubicBezTo>
                  <a:lnTo>
                    <a:pt x="16278" y="290"/>
                  </a:lnTo>
                  <a:lnTo>
                    <a:pt x="16341" y="417"/>
                  </a:lnTo>
                  <a:cubicBezTo>
                    <a:pt x="16120" y="385"/>
                    <a:pt x="16056" y="322"/>
                    <a:pt x="15961" y="290"/>
                  </a:cubicBezTo>
                  <a:lnTo>
                    <a:pt x="15961" y="290"/>
                  </a:lnTo>
                  <a:cubicBezTo>
                    <a:pt x="15676" y="417"/>
                    <a:pt x="16626" y="385"/>
                    <a:pt x="16341" y="544"/>
                  </a:cubicBezTo>
                  <a:cubicBezTo>
                    <a:pt x="16215" y="417"/>
                    <a:pt x="15803" y="354"/>
                    <a:pt x="15391" y="290"/>
                  </a:cubicBezTo>
                  <a:cubicBezTo>
                    <a:pt x="14980" y="259"/>
                    <a:pt x="14600" y="259"/>
                    <a:pt x="14473" y="100"/>
                  </a:cubicBezTo>
                  <a:cubicBezTo>
                    <a:pt x="14444" y="98"/>
                    <a:pt x="14419" y="97"/>
                    <a:pt x="14399" y="97"/>
                  </a:cubicBezTo>
                  <a:cubicBezTo>
                    <a:pt x="14181" y="97"/>
                    <a:pt x="14482" y="230"/>
                    <a:pt x="14286" y="230"/>
                  </a:cubicBezTo>
                  <a:cubicBezTo>
                    <a:pt x="14269" y="230"/>
                    <a:pt x="14247" y="229"/>
                    <a:pt x="14220" y="227"/>
                  </a:cubicBezTo>
                  <a:lnTo>
                    <a:pt x="14125" y="132"/>
                  </a:lnTo>
                  <a:lnTo>
                    <a:pt x="14030" y="259"/>
                  </a:lnTo>
                  <a:cubicBezTo>
                    <a:pt x="13776" y="227"/>
                    <a:pt x="13650" y="132"/>
                    <a:pt x="13650" y="69"/>
                  </a:cubicBezTo>
                  <a:cubicBezTo>
                    <a:pt x="13713" y="69"/>
                    <a:pt x="13808" y="37"/>
                    <a:pt x="13871" y="37"/>
                  </a:cubicBezTo>
                  <a:cubicBezTo>
                    <a:pt x="13782" y="10"/>
                    <a:pt x="13672" y="1"/>
                    <a:pt x="13557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02" name="Google Shape;2857;p30">
              <a:extLst>
                <a:ext uri="{FF2B5EF4-FFF2-40B4-BE49-F238E27FC236}">
                  <a16:creationId xmlns:a16="http://schemas.microsoft.com/office/drawing/2014/main" xmlns="" id="{28B17493-0B14-5F30-4CA3-C8EB55DCD01C}"/>
                </a:ext>
              </a:extLst>
            </p:cNvPr>
            <p:cNvSpPr/>
            <p:nvPr/>
          </p:nvSpPr>
          <p:spPr>
            <a:xfrm>
              <a:off x="6298058" y="2975191"/>
              <a:ext cx="2094" cy="2127"/>
            </a:xfrm>
            <a:custGeom>
              <a:avLst/>
              <a:gdLst/>
              <a:ahLst/>
              <a:cxnLst/>
              <a:rect l="l" t="t" r="r" b="b"/>
              <a:pathLst>
                <a:path w="64" h="65" extrusionOk="0">
                  <a:moveTo>
                    <a:pt x="32" y="1"/>
                  </a:moveTo>
                  <a:cubicBezTo>
                    <a:pt x="0" y="1"/>
                    <a:pt x="0" y="33"/>
                    <a:pt x="63" y="64"/>
                  </a:cubicBezTo>
                  <a:cubicBezTo>
                    <a:pt x="32" y="33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03" name="Google Shape;2858;p30">
              <a:extLst>
                <a:ext uri="{FF2B5EF4-FFF2-40B4-BE49-F238E27FC236}">
                  <a16:creationId xmlns:a16="http://schemas.microsoft.com/office/drawing/2014/main" xmlns="" id="{06A21CA6-59E4-CF98-59B3-EC445F1354CA}"/>
                </a:ext>
              </a:extLst>
            </p:cNvPr>
            <p:cNvSpPr/>
            <p:nvPr/>
          </p:nvSpPr>
          <p:spPr>
            <a:xfrm>
              <a:off x="5923918" y="2652887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04" name="Google Shape;2859;p30">
              <a:extLst>
                <a:ext uri="{FF2B5EF4-FFF2-40B4-BE49-F238E27FC236}">
                  <a16:creationId xmlns:a16="http://schemas.microsoft.com/office/drawing/2014/main" xmlns="" id="{91A8B121-E7BC-7EF4-6381-7805B8B28883}"/>
                </a:ext>
              </a:extLst>
            </p:cNvPr>
            <p:cNvSpPr/>
            <p:nvPr/>
          </p:nvSpPr>
          <p:spPr>
            <a:xfrm>
              <a:off x="6824498" y="2884021"/>
              <a:ext cx="7298" cy="2094"/>
            </a:xfrm>
            <a:custGeom>
              <a:avLst/>
              <a:gdLst/>
              <a:ahLst/>
              <a:cxnLst/>
              <a:rect l="l" t="t" r="r" b="b"/>
              <a:pathLst>
                <a:path w="223" h="64" extrusionOk="0">
                  <a:moveTo>
                    <a:pt x="223" y="0"/>
                  </a:moveTo>
                  <a:lnTo>
                    <a:pt x="223" y="0"/>
                  </a:lnTo>
                  <a:cubicBezTo>
                    <a:pt x="128" y="32"/>
                    <a:pt x="64" y="32"/>
                    <a:pt x="1" y="32"/>
                  </a:cubicBezTo>
                  <a:cubicBezTo>
                    <a:pt x="17" y="48"/>
                    <a:pt x="41" y="63"/>
                    <a:pt x="76" y="63"/>
                  </a:cubicBezTo>
                  <a:cubicBezTo>
                    <a:pt x="112" y="63"/>
                    <a:pt x="159" y="48"/>
                    <a:pt x="223" y="0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05" name="Google Shape;2860;p30">
              <a:extLst>
                <a:ext uri="{FF2B5EF4-FFF2-40B4-BE49-F238E27FC236}">
                  <a16:creationId xmlns:a16="http://schemas.microsoft.com/office/drawing/2014/main" xmlns="" id="{0841C381-786F-4197-22FA-827E65B2E0A7}"/>
                </a:ext>
              </a:extLst>
            </p:cNvPr>
            <p:cNvSpPr/>
            <p:nvPr/>
          </p:nvSpPr>
          <p:spPr>
            <a:xfrm>
              <a:off x="6881505" y="2585539"/>
              <a:ext cx="3142" cy="8312"/>
            </a:xfrm>
            <a:custGeom>
              <a:avLst/>
              <a:gdLst/>
              <a:ahLst/>
              <a:cxnLst/>
              <a:rect l="l" t="t" r="r" b="b"/>
              <a:pathLst>
                <a:path w="96" h="254" extrusionOk="0">
                  <a:moveTo>
                    <a:pt x="96" y="0"/>
                  </a:moveTo>
                  <a:cubicBezTo>
                    <a:pt x="77" y="20"/>
                    <a:pt x="57" y="51"/>
                    <a:pt x="38" y="51"/>
                  </a:cubicBezTo>
                  <a:cubicBezTo>
                    <a:pt x="26" y="51"/>
                    <a:pt x="13" y="38"/>
                    <a:pt x="1" y="0"/>
                  </a:cubicBezTo>
                  <a:lnTo>
                    <a:pt x="1" y="0"/>
                  </a:lnTo>
                  <a:cubicBezTo>
                    <a:pt x="32" y="95"/>
                    <a:pt x="64" y="159"/>
                    <a:pt x="96" y="254"/>
                  </a:cubicBezTo>
                  <a:cubicBezTo>
                    <a:pt x="64" y="127"/>
                    <a:pt x="96" y="64"/>
                    <a:pt x="96" y="0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06" name="Google Shape;2861;p30">
              <a:extLst>
                <a:ext uri="{FF2B5EF4-FFF2-40B4-BE49-F238E27FC236}">
                  <a16:creationId xmlns:a16="http://schemas.microsoft.com/office/drawing/2014/main" xmlns="" id="{6DF7819A-8D5F-C4E6-FB0B-75C3E9C9C0F1}"/>
                </a:ext>
              </a:extLst>
            </p:cNvPr>
            <p:cNvSpPr/>
            <p:nvPr/>
          </p:nvSpPr>
          <p:spPr>
            <a:xfrm>
              <a:off x="6881505" y="2493289"/>
              <a:ext cx="5007" cy="6610"/>
            </a:xfrm>
            <a:custGeom>
              <a:avLst/>
              <a:gdLst/>
              <a:ahLst/>
              <a:cxnLst/>
              <a:rect l="l" t="t" r="r" b="b"/>
              <a:pathLst>
                <a:path w="153" h="202" extrusionOk="0">
                  <a:moveTo>
                    <a:pt x="64" y="1"/>
                  </a:moveTo>
                  <a:lnTo>
                    <a:pt x="1" y="32"/>
                  </a:lnTo>
                  <a:cubicBezTo>
                    <a:pt x="58" y="129"/>
                    <a:pt x="116" y="201"/>
                    <a:pt x="138" y="201"/>
                  </a:cubicBezTo>
                  <a:cubicBezTo>
                    <a:pt x="153" y="201"/>
                    <a:pt x="152" y="171"/>
                    <a:pt x="127" y="96"/>
                  </a:cubicBezTo>
                  <a:cubicBezTo>
                    <a:pt x="96" y="64"/>
                    <a:pt x="96" y="32"/>
                    <a:pt x="64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07" name="Google Shape;2862;p30">
              <a:extLst>
                <a:ext uri="{FF2B5EF4-FFF2-40B4-BE49-F238E27FC236}">
                  <a16:creationId xmlns:a16="http://schemas.microsoft.com/office/drawing/2014/main" xmlns="" id="{6A58A9F7-FF1B-DB53-FA8D-6F04286D6975}"/>
                </a:ext>
              </a:extLst>
            </p:cNvPr>
            <p:cNvSpPr/>
            <p:nvPr/>
          </p:nvSpPr>
          <p:spPr>
            <a:xfrm>
              <a:off x="6889817" y="2558574"/>
              <a:ext cx="13483" cy="13515"/>
            </a:xfrm>
            <a:custGeom>
              <a:avLst/>
              <a:gdLst/>
              <a:ahLst/>
              <a:cxnLst/>
              <a:rect l="l" t="t" r="r" b="b"/>
              <a:pathLst>
                <a:path w="412" h="413" extrusionOk="0">
                  <a:moveTo>
                    <a:pt x="222" y="1"/>
                  </a:moveTo>
                  <a:lnTo>
                    <a:pt x="222" y="33"/>
                  </a:lnTo>
                  <a:cubicBezTo>
                    <a:pt x="0" y="64"/>
                    <a:pt x="158" y="223"/>
                    <a:pt x="253" y="413"/>
                  </a:cubicBezTo>
                  <a:cubicBezTo>
                    <a:pt x="412" y="349"/>
                    <a:pt x="317" y="191"/>
                    <a:pt x="222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08" name="Google Shape;2863;p30">
              <a:extLst>
                <a:ext uri="{FF2B5EF4-FFF2-40B4-BE49-F238E27FC236}">
                  <a16:creationId xmlns:a16="http://schemas.microsoft.com/office/drawing/2014/main" xmlns="" id="{2F7792C5-3203-BF19-218B-F62584A08E6E}"/>
                </a:ext>
              </a:extLst>
            </p:cNvPr>
            <p:cNvSpPr/>
            <p:nvPr/>
          </p:nvSpPr>
          <p:spPr>
            <a:xfrm>
              <a:off x="6891878" y="2551342"/>
              <a:ext cx="4189" cy="6250"/>
            </a:xfrm>
            <a:custGeom>
              <a:avLst/>
              <a:gdLst/>
              <a:ahLst/>
              <a:cxnLst/>
              <a:rect l="l" t="t" r="r" b="b"/>
              <a:pathLst>
                <a:path w="128" h="191" extrusionOk="0">
                  <a:moveTo>
                    <a:pt x="95" y="0"/>
                  </a:moveTo>
                  <a:cubicBezTo>
                    <a:pt x="0" y="0"/>
                    <a:pt x="95" y="95"/>
                    <a:pt x="127" y="190"/>
                  </a:cubicBezTo>
                  <a:cubicBezTo>
                    <a:pt x="127" y="127"/>
                    <a:pt x="95" y="64"/>
                    <a:pt x="95" y="0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09" name="Google Shape;2864;p30">
              <a:extLst>
                <a:ext uri="{FF2B5EF4-FFF2-40B4-BE49-F238E27FC236}">
                  <a16:creationId xmlns:a16="http://schemas.microsoft.com/office/drawing/2014/main" xmlns="" id="{625CAEA2-08B2-398B-25A6-7D5825492B60}"/>
                </a:ext>
              </a:extLst>
            </p:cNvPr>
            <p:cNvSpPr/>
            <p:nvPr/>
          </p:nvSpPr>
          <p:spPr>
            <a:xfrm>
              <a:off x="6886446" y="2636001"/>
              <a:ext cx="9621" cy="9098"/>
            </a:xfrm>
            <a:custGeom>
              <a:avLst/>
              <a:gdLst/>
              <a:ahLst/>
              <a:cxnLst/>
              <a:rect l="l" t="t" r="r" b="b"/>
              <a:pathLst>
                <a:path w="294" h="278" extrusionOk="0">
                  <a:moveTo>
                    <a:pt x="73" y="1"/>
                  </a:moveTo>
                  <a:cubicBezTo>
                    <a:pt x="0" y="1"/>
                    <a:pt x="172" y="278"/>
                    <a:pt x="244" y="278"/>
                  </a:cubicBezTo>
                  <a:cubicBezTo>
                    <a:pt x="274" y="278"/>
                    <a:pt x="287" y="233"/>
                    <a:pt x="261" y="105"/>
                  </a:cubicBezTo>
                  <a:cubicBezTo>
                    <a:pt x="293" y="10"/>
                    <a:pt x="40" y="42"/>
                    <a:pt x="103" y="10"/>
                  </a:cubicBezTo>
                  <a:cubicBezTo>
                    <a:pt x="90" y="4"/>
                    <a:pt x="80" y="1"/>
                    <a:pt x="73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10" name="Google Shape;2865;p30">
              <a:extLst>
                <a:ext uri="{FF2B5EF4-FFF2-40B4-BE49-F238E27FC236}">
                  <a16:creationId xmlns:a16="http://schemas.microsoft.com/office/drawing/2014/main" xmlns="" id="{55CB8536-81B1-A0FD-7DA9-06641A9CA996}"/>
                </a:ext>
              </a:extLst>
            </p:cNvPr>
            <p:cNvSpPr/>
            <p:nvPr/>
          </p:nvSpPr>
          <p:spPr>
            <a:xfrm>
              <a:off x="6907422" y="2562730"/>
              <a:ext cx="6250" cy="6250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159" y="1"/>
                  </a:moveTo>
                  <a:lnTo>
                    <a:pt x="0" y="127"/>
                  </a:lnTo>
                  <a:lnTo>
                    <a:pt x="190" y="191"/>
                  </a:lnTo>
                  <a:cubicBezTo>
                    <a:pt x="190" y="127"/>
                    <a:pt x="159" y="64"/>
                    <a:pt x="159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11" name="Google Shape;2866;p30">
              <a:extLst>
                <a:ext uri="{FF2B5EF4-FFF2-40B4-BE49-F238E27FC236}">
                  <a16:creationId xmlns:a16="http://schemas.microsoft.com/office/drawing/2014/main" xmlns="" id="{1A784F03-41FE-71B7-E7DA-67F22B746503}"/>
                </a:ext>
              </a:extLst>
            </p:cNvPr>
            <p:cNvSpPr/>
            <p:nvPr/>
          </p:nvSpPr>
          <p:spPr>
            <a:xfrm>
              <a:off x="6916749" y="2603145"/>
              <a:ext cx="3142" cy="13515"/>
            </a:xfrm>
            <a:custGeom>
              <a:avLst/>
              <a:gdLst/>
              <a:ahLst/>
              <a:cxnLst/>
              <a:rect l="l" t="t" r="r" b="b"/>
              <a:pathLst>
                <a:path w="96" h="413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191"/>
                    <a:pt x="32" y="412"/>
                    <a:pt x="64" y="412"/>
                  </a:cubicBezTo>
                  <a:lnTo>
                    <a:pt x="96" y="64"/>
                  </a:lnTo>
                  <a:lnTo>
                    <a:pt x="96" y="64"/>
                  </a:lnTo>
                  <a:cubicBezTo>
                    <a:pt x="89" y="70"/>
                    <a:pt x="83" y="73"/>
                    <a:pt x="77" y="73"/>
                  </a:cubicBezTo>
                  <a:cubicBezTo>
                    <a:pt x="52" y="73"/>
                    <a:pt x="26" y="26"/>
                    <a:pt x="1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12" name="Google Shape;2867;p30">
              <a:extLst>
                <a:ext uri="{FF2B5EF4-FFF2-40B4-BE49-F238E27FC236}">
                  <a16:creationId xmlns:a16="http://schemas.microsoft.com/office/drawing/2014/main" xmlns="" id="{2FF2ED6B-1F4B-71FF-F98B-08F6C8BEEDA0}"/>
                </a:ext>
              </a:extLst>
            </p:cNvPr>
            <p:cNvSpPr/>
            <p:nvPr/>
          </p:nvSpPr>
          <p:spPr>
            <a:xfrm>
              <a:off x="6914687" y="2594866"/>
              <a:ext cx="2094" cy="8312"/>
            </a:xfrm>
            <a:custGeom>
              <a:avLst/>
              <a:gdLst/>
              <a:ahLst/>
              <a:cxnLst/>
              <a:rect l="l" t="t" r="r" b="b"/>
              <a:pathLst>
                <a:path w="64" h="254" extrusionOk="0">
                  <a:moveTo>
                    <a:pt x="0" y="0"/>
                  </a:moveTo>
                  <a:cubicBezTo>
                    <a:pt x="0" y="32"/>
                    <a:pt x="32" y="159"/>
                    <a:pt x="64" y="254"/>
                  </a:cubicBezTo>
                  <a:cubicBezTo>
                    <a:pt x="64" y="127"/>
                    <a:pt x="32" y="32"/>
                    <a:pt x="0" y="0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13" name="Google Shape;2868;p30">
              <a:extLst>
                <a:ext uri="{FF2B5EF4-FFF2-40B4-BE49-F238E27FC236}">
                  <a16:creationId xmlns:a16="http://schemas.microsoft.com/office/drawing/2014/main" xmlns="" id="{D40D0298-19F4-B56B-DBF9-41329831A21A}"/>
                </a:ext>
              </a:extLst>
            </p:cNvPr>
            <p:cNvSpPr/>
            <p:nvPr/>
          </p:nvSpPr>
          <p:spPr>
            <a:xfrm>
              <a:off x="6917796" y="2576213"/>
              <a:ext cx="1047" cy="11421"/>
            </a:xfrm>
            <a:custGeom>
              <a:avLst/>
              <a:gdLst/>
              <a:ahLst/>
              <a:cxnLst/>
              <a:rect l="l" t="t" r="r" b="b"/>
              <a:pathLst>
                <a:path w="32" h="349" extrusionOk="0">
                  <a:moveTo>
                    <a:pt x="32" y="0"/>
                  </a:moveTo>
                  <a:lnTo>
                    <a:pt x="0" y="127"/>
                  </a:lnTo>
                  <a:cubicBezTo>
                    <a:pt x="32" y="190"/>
                    <a:pt x="32" y="285"/>
                    <a:pt x="32" y="349"/>
                  </a:cubicBezTo>
                  <a:cubicBezTo>
                    <a:pt x="32" y="254"/>
                    <a:pt x="32" y="127"/>
                    <a:pt x="32" y="0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14" name="Google Shape;2869;p30">
              <a:extLst>
                <a:ext uri="{FF2B5EF4-FFF2-40B4-BE49-F238E27FC236}">
                  <a16:creationId xmlns:a16="http://schemas.microsoft.com/office/drawing/2014/main" xmlns="" id="{1CEE2A6A-2341-28E5-CE0E-66A6EDCF9173}"/>
                </a:ext>
              </a:extLst>
            </p:cNvPr>
            <p:cNvSpPr/>
            <p:nvPr/>
          </p:nvSpPr>
          <p:spPr>
            <a:xfrm>
              <a:off x="6901205" y="2730477"/>
              <a:ext cx="6087" cy="12403"/>
            </a:xfrm>
            <a:custGeom>
              <a:avLst/>
              <a:gdLst/>
              <a:ahLst/>
              <a:cxnLst/>
              <a:rect l="l" t="t" r="r" b="b"/>
              <a:pathLst>
                <a:path w="186" h="379" extrusionOk="0">
                  <a:moveTo>
                    <a:pt x="118" y="1"/>
                  </a:moveTo>
                  <a:cubicBezTo>
                    <a:pt x="111" y="1"/>
                    <a:pt x="104" y="2"/>
                    <a:pt x="95" y="5"/>
                  </a:cubicBezTo>
                  <a:lnTo>
                    <a:pt x="0" y="353"/>
                  </a:lnTo>
                  <a:cubicBezTo>
                    <a:pt x="17" y="370"/>
                    <a:pt x="37" y="378"/>
                    <a:pt x="56" y="378"/>
                  </a:cubicBezTo>
                  <a:cubicBezTo>
                    <a:pt x="108" y="378"/>
                    <a:pt x="159" y="319"/>
                    <a:pt x="159" y="227"/>
                  </a:cubicBezTo>
                  <a:cubicBezTo>
                    <a:pt x="159" y="140"/>
                    <a:pt x="185" y="1"/>
                    <a:pt x="118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15" name="Google Shape;2870;p30">
              <a:extLst>
                <a:ext uri="{FF2B5EF4-FFF2-40B4-BE49-F238E27FC236}">
                  <a16:creationId xmlns:a16="http://schemas.microsoft.com/office/drawing/2014/main" xmlns="" id="{D0BD9727-31DE-4330-9685-DA4E6E820214}"/>
                </a:ext>
              </a:extLst>
            </p:cNvPr>
            <p:cNvSpPr/>
            <p:nvPr/>
          </p:nvSpPr>
          <p:spPr>
            <a:xfrm>
              <a:off x="6926075" y="2700566"/>
              <a:ext cx="8312" cy="6250"/>
            </a:xfrm>
            <a:custGeom>
              <a:avLst/>
              <a:gdLst/>
              <a:ahLst/>
              <a:cxnLst/>
              <a:rect l="l" t="t" r="r" b="b"/>
              <a:pathLst>
                <a:path w="254" h="191" extrusionOk="0">
                  <a:moveTo>
                    <a:pt x="191" y="1"/>
                  </a:moveTo>
                  <a:cubicBezTo>
                    <a:pt x="127" y="96"/>
                    <a:pt x="96" y="96"/>
                    <a:pt x="1" y="127"/>
                  </a:cubicBezTo>
                  <a:lnTo>
                    <a:pt x="254" y="191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16" name="Google Shape;2871;p30">
              <a:extLst>
                <a:ext uri="{FF2B5EF4-FFF2-40B4-BE49-F238E27FC236}">
                  <a16:creationId xmlns:a16="http://schemas.microsoft.com/office/drawing/2014/main" xmlns="" id="{248E51FC-E6BE-24DA-50E7-F4FC64D45D41}"/>
                </a:ext>
              </a:extLst>
            </p:cNvPr>
            <p:cNvSpPr/>
            <p:nvPr/>
          </p:nvSpPr>
          <p:spPr>
            <a:xfrm>
              <a:off x="6924014" y="2732931"/>
              <a:ext cx="5334" cy="14432"/>
            </a:xfrm>
            <a:custGeom>
              <a:avLst/>
              <a:gdLst/>
              <a:ahLst/>
              <a:cxnLst/>
              <a:rect l="l" t="t" r="r" b="b"/>
              <a:pathLst>
                <a:path w="163" h="441" extrusionOk="0">
                  <a:moveTo>
                    <a:pt x="107" y="1"/>
                  </a:moveTo>
                  <a:cubicBezTo>
                    <a:pt x="86" y="1"/>
                    <a:pt x="52" y="33"/>
                    <a:pt x="0" y="120"/>
                  </a:cubicBezTo>
                  <a:cubicBezTo>
                    <a:pt x="44" y="164"/>
                    <a:pt x="27" y="441"/>
                    <a:pt x="66" y="441"/>
                  </a:cubicBezTo>
                  <a:cubicBezTo>
                    <a:pt x="83" y="441"/>
                    <a:pt x="111" y="390"/>
                    <a:pt x="159" y="247"/>
                  </a:cubicBezTo>
                  <a:cubicBezTo>
                    <a:pt x="136" y="224"/>
                    <a:pt x="163" y="1"/>
                    <a:pt x="107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17" name="Google Shape;2872;p30">
              <a:extLst>
                <a:ext uri="{FF2B5EF4-FFF2-40B4-BE49-F238E27FC236}">
                  <a16:creationId xmlns:a16="http://schemas.microsoft.com/office/drawing/2014/main" xmlns="" id="{55BAE9BB-DDC4-5285-7710-6C0C235C2DA7}"/>
                </a:ext>
              </a:extLst>
            </p:cNvPr>
            <p:cNvSpPr/>
            <p:nvPr/>
          </p:nvSpPr>
          <p:spPr>
            <a:xfrm>
              <a:off x="6795504" y="2862226"/>
              <a:ext cx="8312" cy="13515"/>
            </a:xfrm>
            <a:custGeom>
              <a:avLst/>
              <a:gdLst/>
              <a:ahLst/>
              <a:cxnLst/>
              <a:rect l="l" t="t" r="r" b="b"/>
              <a:pathLst>
                <a:path w="254" h="413" extrusionOk="0">
                  <a:moveTo>
                    <a:pt x="0" y="1"/>
                  </a:moveTo>
                  <a:lnTo>
                    <a:pt x="190" y="413"/>
                  </a:lnTo>
                  <a:lnTo>
                    <a:pt x="254" y="3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18" name="Google Shape;2873;p30">
              <a:extLst>
                <a:ext uri="{FF2B5EF4-FFF2-40B4-BE49-F238E27FC236}">
                  <a16:creationId xmlns:a16="http://schemas.microsoft.com/office/drawing/2014/main" xmlns="" id="{3706C60F-5A89-A766-E0B1-D88CDB9BFF55}"/>
                </a:ext>
              </a:extLst>
            </p:cNvPr>
            <p:cNvSpPr/>
            <p:nvPr/>
          </p:nvSpPr>
          <p:spPr>
            <a:xfrm>
              <a:off x="6658683" y="2962756"/>
              <a:ext cx="22842" cy="12468"/>
            </a:xfrm>
            <a:custGeom>
              <a:avLst/>
              <a:gdLst/>
              <a:ahLst/>
              <a:cxnLst/>
              <a:rect l="l" t="t" r="r" b="b"/>
              <a:pathLst>
                <a:path w="698" h="381" extrusionOk="0">
                  <a:moveTo>
                    <a:pt x="381" y="1"/>
                  </a:moveTo>
                  <a:cubicBezTo>
                    <a:pt x="159" y="191"/>
                    <a:pt x="1" y="159"/>
                    <a:pt x="191" y="381"/>
                  </a:cubicBezTo>
                  <a:cubicBezTo>
                    <a:pt x="641" y="381"/>
                    <a:pt x="267" y="125"/>
                    <a:pt x="603" y="125"/>
                  </a:cubicBezTo>
                  <a:cubicBezTo>
                    <a:pt x="622" y="125"/>
                    <a:pt x="643" y="126"/>
                    <a:pt x="666" y="128"/>
                  </a:cubicBezTo>
                  <a:cubicBezTo>
                    <a:pt x="698" y="64"/>
                    <a:pt x="603" y="64"/>
                    <a:pt x="512" y="64"/>
                  </a:cubicBezTo>
                  <a:cubicBezTo>
                    <a:pt x="421" y="64"/>
                    <a:pt x="333" y="64"/>
                    <a:pt x="381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19" name="Google Shape;2874;p30">
              <a:extLst>
                <a:ext uri="{FF2B5EF4-FFF2-40B4-BE49-F238E27FC236}">
                  <a16:creationId xmlns:a16="http://schemas.microsoft.com/office/drawing/2014/main" xmlns="" id="{3D79ECEC-A70D-6C5B-851B-A64934802B4D}"/>
                </a:ext>
              </a:extLst>
            </p:cNvPr>
            <p:cNvSpPr/>
            <p:nvPr/>
          </p:nvSpPr>
          <p:spPr>
            <a:xfrm>
              <a:off x="6671118" y="2959647"/>
              <a:ext cx="4189" cy="3142"/>
            </a:xfrm>
            <a:custGeom>
              <a:avLst/>
              <a:gdLst/>
              <a:ahLst/>
              <a:cxnLst/>
              <a:rect l="l" t="t" r="r" b="b"/>
              <a:pathLst>
                <a:path w="128" h="96" extrusionOk="0">
                  <a:moveTo>
                    <a:pt x="1" y="96"/>
                  </a:moveTo>
                  <a:cubicBezTo>
                    <a:pt x="33" y="64"/>
                    <a:pt x="64" y="32"/>
                    <a:pt x="128" y="1"/>
                  </a:cubicBezTo>
                  <a:cubicBezTo>
                    <a:pt x="64" y="32"/>
                    <a:pt x="33" y="64"/>
                    <a:pt x="1" y="96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20" name="Google Shape;2875;p30">
              <a:extLst>
                <a:ext uri="{FF2B5EF4-FFF2-40B4-BE49-F238E27FC236}">
                  <a16:creationId xmlns:a16="http://schemas.microsoft.com/office/drawing/2014/main" xmlns="" id="{D614CBA9-2FF0-473A-C215-11DD2756C162}"/>
                </a:ext>
              </a:extLst>
            </p:cNvPr>
            <p:cNvSpPr/>
            <p:nvPr/>
          </p:nvSpPr>
          <p:spPr>
            <a:xfrm>
              <a:off x="6595492" y="2252861"/>
              <a:ext cx="9359" cy="2094"/>
            </a:xfrm>
            <a:custGeom>
              <a:avLst/>
              <a:gdLst/>
              <a:ahLst/>
              <a:cxnLst/>
              <a:rect l="l" t="t" r="r" b="b"/>
              <a:pathLst>
                <a:path w="286" h="64" extrusionOk="0">
                  <a:moveTo>
                    <a:pt x="0" y="1"/>
                  </a:moveTo>
                  <a:lnTo>
                    <a:pt x="285" y="6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21" name="Google Shape;2876;p30">
              <a:extLst>
                <a:ext uri="{FF2B5EF4-FFF2-40B4-BE49-F238E27FC236}">
                  <a16:creationId xmlns:a16="http://schemas.microsoft.com/office/drawing/2014/main" xmlns="" id="{7506E95A-B7C5-6F02-BCF6-38293B97AFF4}"/>
                </a:ext>
              </a:extLst>
            </p:cNvPr>
            <p:cNvSpPr/>
            <p:nvPr/>
          </p:nvSpPr>
          <p:spPr>
            <a:xfrm>
              <a:off x="6613098" y="2254923"/>
              <a:ext cx="8312" cy="2127"/>
            </a:xfrm>
            <a:custGeom>
              <a:avLst/>
              <a:gdLst/>
              <a:ahLst/>
              <a:cxnLst/>
              <a:rect l="l" t="t" r="r" b="b"/>
              <a:pathLst>
                <a:path w="254" h="65" extrusionOk="0">
                  <a:moveTo>
                    <a:pt x="0" y="1"/>
                  </a:moveTo>
                  <a:lnTo>
                    <a:pt x="64" y="64"/>
                  </a:lnTo>
                  <a:lnTo>
                    <a:pt x="254" y="64"/>
                  </a:lnTo>
                  <a:cubicBezTo>
                    <a:pt x="190" y="64"/>
                    <a:pt x="64" y="33"/>
                    <a:pt x="0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22" name="Google Shape;2877;p30">
              <a:extLst>
                <a:ext uri="{FF2B5EF4-FFF2-40B4-BE49-F238E27FC236}">
                  <a16:creationId xmlns:a16="http://schemas.microsoft.com/office/drawing/2014/main" xmlns="" id="{2DB5A485-9554-CC1E-411D-EB31F637F18A}"/>
                </a:ext>
              </a:extLst>
            </p:cNvPr>
            <p:cNvSpPr/>
            <p:nvPr/>
          </p:nvSpPr>
          <p:spPr>
            <a:xfrm>
              <a:off x="6094904" y="2902674"/>
              <a:ext cx="6250" cy="6250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1" y="0"/>
                  </a:moveTo>
                  <a:lnTo>
                    <a:pt x="159" y="190"/>
                  </a:lnTo>
                  <a:lnTo>
                    <a:pt x="191" y="158"/>
                  </a:lnTo>
                  <a:cubicBezTo>
                    <a:pt x="159" y="127"/>
                    <a:pt x="96" y="95"/>
                    <a:pt x="1" y="0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23" name="Google Shape;2878;p30">
              <a:extLst>
                <a:ext uri="{FF2B5EF4-FFF2-40B4-BE49-F238E27FC236}">
                  <a16:creationId xmlns:a16="http://schemas.microsoft.com/office/drawing/2014/main" xmlns="" id="{A61E7AC7-C78E-5F48-7EE5-32CC9C00B551}"/>
                </a:ext>
              </a:extLst>
            </p:cNvPr>
            <p:cNvSpPr/>
            <p:nvPr/>
          </p:nvSpPr>
          <p:spPr>
            <a:xfrm>
              <a:off x="6007856" y="2814579"/>
              <a:ext cx="2127" cy="5203"/>
            </a:xfrm>
            <a:custGeom>
              <a:avLst/>
              <a:gdLst/>
              <a:ahLst/>
              <a:cxnLst/>
              <a:rect l="l" t="t" r="r" b="b"/>
              <a:pathLst>
                <a:path w="65" h="159" extrusionOk="0">
                  <a:moveTo>
                    <a:pt x="32" y="0"/>
                  </a:moveTo>
                  <a:lnTo>
                    <a:pt x="1" y="95"/>
                  </a:lnTo>
                  <a:lnTo>
                    <a:pt x="64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24" name="Google Shape;2879;p30">
              <a:extLst>
                <a:ext uri="{FF2B5EF4-FFF2-40B4-BE49-F238E27FC236}">
                  <a16:creationId xmlns:a16="http://schemas.microsoft.com/office/drawing/2014/main" xmlns="" id="{4430BDEC-5BC4-ED93-E525-AAC7077C5819}"/>
                </a:ext>
              </a:extLst>
            </p:cNvPr>
            <p:cNvSpPr/>
            <p:nvPr/>
          </p:nvSpPr>
          <p:spPr>
            <a:xfrm>
              <a:off x="5947741" y="2727106"/>
              <a:ext cx="6250" cy="12894"/>
            </a:xfrm>
            <a:custGeom>
              <a:avLst/>
              <a:gdLst/>
              <a:ahLst/>
              <a:cxnLst/>
              <a:rect l="l" t="t" r="r" b="b"/>
              <a:pathLst>
                <a:path w="191" h="394" extrusionOk="0">
                  <a:moveTo>
                    <a:pt x="22" y="1"/>
                  </a:moveTo>
                  <a:cubicBezTo>
                    <a:pt x="16" y="1"/>
                    <a:pt x="9" y="5"/>
                    <a:pt x="1" y="13"/>
                  </a:cubicBezTo>
                  <a:cubicBezTo>
                    <a:pt x="33" y="140"/>
                    <a:pt x="128" y="298"/>
                    <a:pt x="191" y="393"/>
                  </a:cubicBezTo>
                  <a:cubicBezTo>
                    <a:pt x="53" y="173"/>
                    <a:pt x="59" y="1"/>
                    <a:pt x="22" y="1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25" name="Google Shape;2880;p30">
              <a:extLst>
                <a:ext uri="{FF2B5EF4-FFF2-40B4-BE49-F238E27FC236}">
                  <a16:creationId xmlns:a16="http://schemas.microsoft.com/office/drawing/2014/main" xmlns="" id="{F94B2B93-6FEB-2F85-9C11-CA23C0CB17F5}"/>
                </a:ext>
              </a:extLst>
            </p:cNvPr>
            <p:cNvSpPr/>
            <p:nvPr/>
          </p:nvSpPr>
          <p:spPr>
            <a:xfrm>
              <a:off x="6229631" y="2488118"/>
              <a:ext cx="356572" cy="352383"/>
            </a:xfrm>
            <a:custGeom>
              <a:avLst/>
              <a:gdLst/>
              <a:ahLst/>
              <a:cxnLst/>
              <a:rect l="l" t="t" r="r" b="b"/>
              <a:pathLst>
                <a:path w="10896" h="10768" extrusionOk="0">
                  <a:moveTo>
                    <a:pt x="7285" y="64"/>
                  </a:moveTo>
                  <a:cubicBezTo>
                    <a:pt x="7253" y="887"/>
                    <a:pt x="7221" y="1616"/>
                    <a:pt x="7158" y="2344"/>
                  </a:cubicBezTo>
                  <a:cubicBezTo>
                    <a:pt x="7126" y="2629"/>
                    <a:pt x="7221" y="2946"/>
                    <a:pt x="7031" y="3262"/>
                  </a:cubicBezTo>
                  <a:cubicBezTo>
                    <a:pt x="6968" y="3326"/>
                    <a:pt x="7063" y="3484"/>
                    <a:pt x="7126" y="3579"/>
                  </a:cubicBezTo>
                  <a:cubicBezTo>
                    <a:pt x="7316" y="3896"/>
                    <a:pt x="7538" y="4181"/>
                    <a:pt x="7728" y="4466"/>
                  </a:cubicBezTo>
                  <a:cubicBezTo>
                    <a:pt x="8013" y="4877"/>
                    <a:pt x="8267" y="5289"/>
                    <a:pt x="8520" y="5733"/>
                  </a:cubicBezTo>
                  <a:cubicBezTo>
                    <a:pt x="8710" y="6113"/>
                    <a:pt x="8900" y="6524"/>
                    <a:pt x="9122" y="6904"/>
                  </a:cubicBezTo>
                  <a:cubicBezTo>
                    <a:pt x="9438" y="7474"/>
                    <a:pt x="9787" y="8076"/>
                    <a:pt x="10135" y="8646"/>
                  </a:cubicBezTo>
                  <a:cubicBezTo>
                    <a:pt x="10325" y="8899"/>
                    <a:pt x="10515" y="9184"/>
                    <a:pt x="10705" y="9438"/>
                  </a:cubicBezTo>
                  <a:cubicBezTo>
                    <a:pt x="10895" y="9723"/>
                    <a:pt x="10863" y="9976"/>
                    <a:pt x="10578" y="10166"/>
                  </a:cubicBezTo>
                  <a:cubicBezTo>
                    <a:pt x="10357" y="10325"/>
                    <a:pt x="10072" y="10420"/>
                    <a:pt x="9787" y="10451"/>
                  </a:cubicBezTo>
                  <a:cubicBezTo>
                    <a:pt x="9122" y="10546"/>
                    <a:pt x="8457" y="10641"/>
                    <a:pt x="7792" y="10673"/>
                  </a:cubicBezTo>
                  <a:cubicBezTo>
                    <a:pt x="6588" y="10705"/>
                    <a:pt x="5385" y="10705"/>
                    <a:pt x="4213" y="10705"/>
                  </a:cubicBezTo>
                  <a:cubicBezTo>
                    <a:pt x="3580" y="10736"/>
                    <a:pt x="2978" y="10768"/>
                    <a:pt x="2376" y="10736"/>
                  </a:cubicBezTo>
                  <a:cubicBezTo>
                    <a:pt x="1838" y="10705"/>
                    <a:pt x="1331" y="10673"/>
                    <a:pt x="824" y="10578"/>
                  </a:cubicBezTo>
                  <a:cubicBezTo>
                    <a:pt x="191" y="10420"/>
                    <a:pt x="1" y="10040"/>
                    <a:pt x="254" y="9438"/>
                  </a:cubicBezTo>
                  <a:cubicBezTo>
                    <a:pt x="444" y="9026"/>
                    <a:pt x="666" y="8583"/>
                    <a:pt x="919" y="8203"/>
                  </a:cubicBezTo>
                  <a:cubicBezTo>
                    <a:pt x="1363" y="7538"/>
                    <a:pt x="1838" y="6904"/>
                    <a:pt x="2281" y="6271"/>
                  </a:cubicBezTo>
                  <a:cubicBezTo>
                    <a:pt x="2788" y="5574"/>
                    <a:pt x="3326" y="4877"/>
                    <a:pt x="3833" y="4181"/>
                  </a:cubicBezTo>
                  <a:cubicBezTo>
                    <a:pt x="3960" y="4022"/>
                    <a:pt x="4118" y="3864"/>
                    <a:pt x="4340" y="3674"/>
                  </a:cubicBezTo>
                  <a:lnTo>
                    <a:pt x="4340" y="95"/>
                  </a:lnTo>
                  <a:cubicBezTo>
                    <a:pt x="5321" y="0"/>
                    <a:pt x="6271" y="127"/>
                    <a:pt x="7285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26" name="Google Shape;2881;p30">
              <a:extLst>
                <a:ext uri="{FF2B5EF4-FFF2-40B4-BE49-F238E27FC236}">
                  <a16:creationId xmlns:a16="http://schemas.microsoft.com/office/drawing/2014/main" xmlns="" id="{F71595C2-F711-555B-4F12-87F7C3081C10}"/>
                </a:ext>
              </a:extLst>
            </p:cNvPr>
            <p:cNvSpPr/>
            <p:nvPr/>
          </p:nvSpPr>
          <p:spPr>
            <a:xfrm>
              <a:off x="6218243" y="2454968"/>
              <a:ext cx="383504" cy="396954"/>
            </a:xfrm>
            <a:custGeom>
              <a:avLst/>
              <a:gdLst/>
              <a:ahLst/>
              <a:cxnLst/>
              <a:rect l="l" t="t" r="r" b="b"/>
              <a:pathLst>
                <a:path w="11719" h="12130" extrusionOk="0">
                  <a:moveTo>
                    <a:pt x="4308" y="1140"/>
                  </a:moveTo>
                  <a:cubicBezTo>
                    <a:pt x="4244" y="1108"/>
                    <a:pt x="4213" y="1108"/>
                    <a:pt x="4181" y="1077"/>
                  </a:cubicBezTo>
                  <a:cubicBezTo>
                    <a:pt x="3833" y="887"/>
                    <a:pt x="3706" y="665"/>
                    <a:pt x="3801" y="380"/>
                  </a:cubicBezTo>
                  <a:cubicBezTo>
                    <a:pt x="3833" y="190"/>
                    <a:pt x="4149" y="0"/>
                    <a:pt x="4434" y="32"/>
                  </a:cubicBezTo>
                  <a:cubicBezTo>
                    <a:pt x="5543" y="32"/>
                    <a:pt x="6619" y="63"/>
                    <a:pt x="7728" y="63"/>
                  </a:cubicBezTo>
                  <a:cubicBezTo>
                    <a:pt x="7823" y="63"/>
                    <a:pt x="7949" y="63"/>
                    <a:pt x="8076" y="95"/>
                  </a:cubicBezTo>
                  <a:cubicBezTo>
                    <a:pt x="8298" y="127"/>
                    <a:pt x="8456" y="253"/>
                    <a:pt x="8520" y="475"/>
                  </a:cubicBezTo>
                  <a:cubicBezTo>
                    <a:pt x="8583" y="728"/>
                    <a:pt x="8456" y="855"/>
                    <a:pt x="8266" y="950"/>
                  </a:cubicBezTo>
                  <a:cubicBezTo>
                    <a:pt x="8108" y="1077"/>
                    <a:pt x="8013" y="1172"/>
                    <a:pt x="8013" y="1394"/>
                  </a:cubicBezTo>
                  <a:cubicBezTo>
                    <a:pt x="7949" y="2280"/>
                    <a:pt x="7886" y="3167"/>
                    <a:pt x="7823" y="4054"/>
                  </a:cubicBezTo>
                  <a:cubicBezTo>
                    <a:pt x="7823" y="4180"/>
                    <a:pt x="7823" y="4307"/>
                    <a:pt x="7886" y="4434"/>
                  </a:cubicBezTo>
                  <a:cubicBezTo>
                    <a:pt x="8330" y="5225"/>
                    <a:pt x="8805" y="6017"/>
                    <a:pt x="9248" y="6809"/>
                  </a:cubicBezTo>
                  <a:cubicBezTo>
                    <a:pt x="9533" y="7284"/>
                    <a:pt x="9786" y="7822"/>
                    <a:pt x="10103" y="8297"/>
                  </a:cubicBezTo>
                  <a:cubicBezTo>
                    <a:pt x="10483" y="8931"/>
                    <a:pt x="10926" y="9564"/>
                    <a:pt x="11370" y="10166"/>
                  </a:cubicBezTo>
                  <a:cubicBezTo>
                    <a:pt x="11718" y="10704"/>
                    <a:pt x="11686" y="11053"/>
                    <a:pt x="11180" y="11433"/>
                  </a:cubicBezTo>
                  <a:cubicBezTo>
                    <a:pt x="10926" y="11654"/>
                    <a:pt x="10610" y="11781"/>
                    <a:pt x="10261" y="11813"/>
                  </a:cubicBezTo>
                  <a:cubicBezTo>
                    <a:pt x="8773" y="12003"/>
                    <a:pt x="7316" y="12129"/>
                    <a:pt x="5828" y="12098"/>
                  </a:cubicBezTo>
                  <a:cubicBezTo>
                    <a:pt x="4783" y="12066"/>
                    <a:pt x="3706" y="12129"/>
                    <a:pt x="2661" y="12129"/>
                  </a:cubicBezTo>
                  <a:cubicBezTo>
                    <a:pt x="1996" y="12098"/>
                    <a:pt x="1331" y="12098"/>
                    <a:pt x="697" y="11781"/>
                  </a:cubicBezTo>
                  <a:cubicBezTo>
                    <a:pt x="191" y="11528"/>
                    <a:pt x="1" y="10989"/>
                    <a:pt x="191" y="10451"/>
                  </a:cubicBezTo>
                  <a:cubicBezTo>
                    <a:pt x="539" y="9627"/>
                    <a:pt x="1014" y="8899"/>
                    <a:pt x="1552" y="8202"/>
                  </a:cubicBezTo>
                  <a:cubicBezTo>
                    <a:pt x="2249" y="7284"/>
                    <a:pt x="2882" y="6334"/>
                    <a:pt x="3547" y="5415"/>
                  </a:cubicBezTo>
                  <a:cubicBezTo>
                    <a:pt x="3706" y="5194"/>
                    <a:pt x="3896" y="4972"/>
                    <a:pt x="4086" y="4719"/>
                  </a:cubicBezTo>
                  <a:cubicBezTo>
                    <a:pt x="4181" y="4592"/>
                    <a:pt x="4276" y="4402"/>
                    <a:pt x="4276" y="4244"/>
                  </a:cubicBezTo>
                  <a:cubicBezTo>
                    <a:pt x="4308" y="3230"/>
                    <a:pt x="4308" y="2185"/>
                    <a:pt x="4308" y="1140"/>
                  </a:cubicBezTo>
                  <a:close/>
                  <a:moveTo>
                    <a:pt x="7633" y="1077"/>
                  </a:moveTo>
                  <a:cubicBezTo>
                    <a:pt x="6619" y="1140"/>
                    <a:pt x="5669" y="1013"/>
                    <a:pt x="4688" y="1108"/>
                  </a:cubicBezTo>
                  <a:lnTo>
                    <a:pt x="4688" y="4687"/>
                  </a:lnTo>
                  <a:cubicBezTo>
                    <a:pt x="4498" y="4877"/>
                    <a:pt x="4339" y="5035"/>
                    <a:pt x="4213" y="5194"/>
                  </a:cubicBezTo>
                  <a:cubicBezTo>
                    <a:pt x="3674" y="5890"/>
                    <a:pt x="3167" y="6587"/>
                    <a:pt x="2629" y="7284"/>
                  </a:cubicBezTo>
                  <a:cubicBezTo>
                    <a:pt x="2186" y="7917"/>
                    <a:pt x="1711" y="8551"/>
                    <a:pt x="1299" y="9216"/>
                  </a:cubicBezTo>
                  <a:cubicBezTo>
                    <a:pt x="1014" y="9596"/>
                    <a:pt x="792" y="10039"/>
                    <a:pt x="602" y="10482"/>
                  </a:cubicBezTo>
                  <a:cubicBezTo>
                    <a:pt x="349" y="11053"/>
                    <a:pt x="539" y="11464"/>
                    <a:pt x="1172" y="11591"/>
                  </a:cubicBezTo>
                  <a:cubicBezTo>
                    <a:pt x="1679" y="11686"/>
                    <a:pt x="2217" y="11718"/>
                    <a:pt x="2724" y="11749"/>
                  </a:cubicBezTo>
                  <a:cubicBezTo>
                    <a:pt x="3326" y="11781"/>
                    <a:pt x="3959" y="11749"/>
                    <a:pt x="4561" y="11749"/>
                  </a:cubicBezTo>
                  <a:cubicBezTo>
                    <a:pt x="5764" y="11718"/>
                    <a:pt x="6968" y="11718"/>
                    <a:pt x="8140" y="11686"/>
                  </a:cubicBezTo>
                  <a:cubicBezTo>
                    <a:pt x="8836" y="11654"/>
                    <a:pt x="9501" y="11559"/>
                    <a:pt x="10166" y="11464"/>
                  </a:cubicBezTo>
                  <a:cubicBezTo>
                    <a:pt x="10420" y="11433"/>
                    <a:pt x="10705" y="11338"/>
                    <a:pt x="10926" y="11179"/>
                  </a:cubicBezTo>
                  <a:cubicBezTo>
                    <a:pt x="11211" y="10989"/>
                    <a:pt x="11243" y="10736"/>
                    <a:pt x="11053" y="10451"/>
                  </a:cubicBezTo>
                  <a:cubicBezTo>
                    <a:pt x="10863" y="10197"/>
                    <a:pt x="10673" y="9944"/>
                    <a:pt x="10483" y="9659"/>
                  </a:cubicBezTo>
                  <a:cubicBezTo>
                    <a:pt x="10135" y="9089"/>
                    <a:pt x="9786" y="8519"/>
                    <a:pt x="9470" y="7917"/>
                  </a:cubicBezTo>
                  <a:cubicBezTo>
                    <a:pt x="9248" y="7537"/>
                    <a:pt x="9090" y="7126"/>
                    <a:pt x="8868" y="6746"/>
                  </a:cubicBezTo>
                  <a:cubicBezTo>
                    <a:pt x="8615" y="6302"/>
                    <a:pt x="8361" y="5890"/>
                    <a:pt x="8108" y="5479"/>
                  </a:cubicBezTo>
                  <a:cubicBezTo>
                    <a:pt x="7918" y="5194"/>
                    <a:pt x="7696" y="4909"/>
                    <a:pt x="7506" y="4592"/>
                  </a:cubicBezTo>
                  <a:cubicBezTo>
                    <a:pt x="7411" y="4497"/>
                    <a:pt x="7348" y="4307"/>
                    <a:pt x="7379" y="4275"/>
                  </a:cubicBezTo>
                  <a:cubicBezTo>
                    <a:pt x="7569" y="3959"/>
                    <a:pt x="7474" y="3642"/>
                    <a:pt x="7506" y="3357"/>
                  </a:cubicBezTo>
                  <a:cubicBezTo>
                    <a:pt x="7569" y="2629"/>
                    <a:pt x="7601" y="1900"/>
                    <a:pt x="7633" y="10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27" name="Google Shape;2882;p30">
              <a:extLst>
                <a:ext uri="{FF2B5EF4-FFF2-40B4-BE49-F238E27FC236}">
                  <a16:creationId xmlns:a16="http://schemas.microsoft.com/office/drawing/2014/main" xmlns="" id="{1AE30EEB-7448-CB7A-6A8A-AD63CB777089}"/>
                </a:ext>
              </a:extLst>
            </p:cNvPr>
            <p:cNvSpPr/>
            <p:nvPr/>
          </p:nvSpPr>
          <p:spPr>
            <a:xfrm>
              <a:off x="6283528" y="2641499"/>
              <a:ext cx="248775" cy="164803"/>
            </a:xfrm>
            <a:custGeom>
              <a:avLst/>
              <a:gdLst/>
              <a:ahLst/>
              <a:cxnLst/>
              <a:rect l="l" t="t" r="r" b="b"/>
              <a:pathLst>
                <a:path w="7602" h="5036" extrusionOk="0">
                  <a:moveTo>
                    <a:pt x="3041" y="64"/>
                  </a:moveTo>
                  <a:cubicBezTo>
                    <a:pt x="2883" y="222"/>
                    <a:pt x="2788" y="317"/>
                    <a:pt x="2693" y="444"/>
                  </a:cubicBezTo>
                  <a:cubicBezTo>
                    <a:pt x="2313" y="919"/>
                    <a:pt x="1964" y="1394"/>
                    <a:pt x="1616" y="1901"/>
                  </a:cubicBezTo>
                  <a:cubicBezTo>
                    <a:pt x="1299" y="2344"/>
                    <a:pt x="951" y="2787"/>
                    <a:pt x="666" y="3231"/>
                  </a:cubicBezTo>
                  <a:cubicBezTo>
                    <a:pt x="476" y="3516"/>
                    <a:pt x="317" y="3832"/>
                    <a:pt x="191" y="4117"/>
                  </a:cubicBezTo>
                  <a:cubicBezTo>
                    <a:pt x="1" y="4529"/>
                    <a:pt x="159" y="4814"/>
                    <a:pt x="571" y="4909"/>
                  </a:cubicBezTo>
                  <a:cubicBezTo>
                    <a:pt x="919" y="4972"/>
                    <a:pt x="1299" y="5004"/>
                    <a:pt x="1679" y="5036"/>
                  </a:cubicBezTo>
                  <a:cubicBezTo>
                    <a:pt x="2091" y="5036"/>
                    <a:pt x="2503" y="5004"/>
                    <a:pt x="2946" y="5004"/>
                  </a:cubicBezTo>
                  <a:cubicBezTo>
                    <a:pt x="3769" y="5004"/>
                    <a:pt x="4624" y="5004"/>
                    <a:pt x="5448" y="4972"/>
                  </a:cubicBezTo>
                  <a:cubicBezTo>
                    <a:pt x="5923" y="4941"/>
                    <a:pt x="6398" y="4909"/>
                    <a:pt x="6873" y="4814"/>
                  </a:cubicBezTo>
                  <a:cubicBezTo>
                    <a:pt x="7063" y="4814"/>
                    <a:pt x="7253" y="4719"/>
                    <a:pt x="7411" y="4624"/>
                  </a:cubicBezTo>
                  <a:cubicBezTo>
                    <a:pt x="7601" y="4497"/>
                    <a:pt x="7601" y="4307"/>
                    <a:pt x="7475" y="4117"/>
                  </a:cubicBezTo>
                  <a:cubicBezTo>
                    <a:pt x="7380" y="3927"/>
                    <a:pt x="7221" y="3737"/>
                    <a:pt x="7095" y="3547"/>
                  </a:cubicBezTo>
                  <a:cubicBezTo>
                    <a:pt x="6841" y="3136"/>
                    <a:pt x="6620" y="2756"/>
                    <a:pt x="6366" y="2344"/>
                  </a:cubicBezTo>
                  <a:cubicBezTo>
                    <a:pt x="6240" y="2059"/>
                    <a:pt x="6113" y="1774"/>
                    <a:pt x="5954" y="1521"/>
                  </a:cubicBezTo>
                  <a:cubicBezTo>
                    <a:pt x="5764" y="1204"/>
                    <a:pt x="5606" y="919"/>
                    <a:pt x="5416" y="634"/>
                  </a:cubicBezTo>
                  <a:cubicBezTo>
                    <a:pt x="5289" y="412"/>
                    <a:pt x="5131" y="222"/>
                    <a:pt x="5004" y="0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28" name="Google Shape;2883;p30">
              <a:extLst>
                <a:ext uri="{FF2B5EF4-FFF2-40B4-BE49-F238E27FC236}">
                  <a16:creationId xmlns:a16="http://schemas.microsoft.com/office/drawing/2014/main" xmlns="" id="{173FBBE8-5896-544E-AC68-5ACD4A584578}"/>
                </a:ext>
              </a:extLst>
            </p:cNvPr>
            <p:cNvSpPr/>
            <p:nvPr/>
          </p:nvSpPr>
          <p:spPr>
            <a:xfrm>
              <a:off x="3728917" y="2103637"/>
              <a:ext cx="1682065" cy="1220872"/>
            </a:xfrm>
            <a:custGeom>
              <a:avLst/>
              <a:gdLst/>
              <a:ahLst/>
              <a:cxnLst/>
              <a:rect l="l" t="t" r="r" b="b"/>
              <a:pathLst>
                <a:path w="51400" h="37307" extrusionOk="0">
                  <a:moveTo>
                    <a:pt x="33570" y="2471"/>
                  </a:moveTo>
                  <a:cubicBezTo>
                    <a:pt x="23309" y="0"/>
                    <a:pt x="12003" y="3041"/>
                    <a:pt x="7126" y="11844"/>
                  </a:cubicBezTo>
                  <a:cubicBezTo>
                    <a:pt x="0" y="24195"/>
                    <a:pt x="12130" y="37053"/>
                    <a:pt x="24037" y="36990"/>
                  </a:cubicBezTo>
                  <a:cubicBezTo>
                    <a:pt x="33253" y="37306"/>
                    <a:pt x="47314" y="34709"/>
                    <a:pt x="49658" y="23024"/>
                  </a:cubicBezTo>
                  <a:cubicBezTo>
                    <a:pt x="51399" y="13713"/>
                    <a:pt x="41519" y="4592"/>
                    <a:pt x="33570" y="24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29" name="Google Shape;2884;p30">
              <a:extLst>
                <a:ext uri="{FF2B5EF4-FFF2-40B4-BE49-F238E27FC236}">
                  <a16:creationId xmlns:a16="http://schemas.microsoft.com/office/drawing/2014/main" xmlns="" id="{29A84D84-42F3-4DF6-FD75-EDD7B33A3009}"/>
                </a:ext>
              </a:extLst>
            </p:cNvPr>
            <p:cNvSpPr/>
            <p:nvPr/>
          </p:nvSpPr>
          <p:spPr>
            <a:xfrm>
              <a:off x="4826401" y="2187576"/>
              <a:ext cx="6774" cy="2258"/>
            </a:xfrm>
            <a:custGeom>
              <a:avLst/>
              <a:gdLst/>
              <a:ahLst/>
              <a:cxnLst/>
              <a:rect l="l" t="t" r="r" b="b"/>
              <a:pathLst>
                <a:path w="207" h="69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8"/>
                    <a:pt x="11" y="10"/>
                    <a:pt x="12" y="10"/>
                  </a:cubicBezTo>
                  <a:cubicBezTo>
                    <a:pt x="14" y="10"/>
                    <a:pt x="15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lnTo>
                    <a:pt x="21" y="8"/>
                  </a:lnTo>
                  <a:cubicBezTo>
                    <a:pt x="14" y="6"/>
                    <a:pt x="8" y="3"/>
                    <a:pt x="1" y="1"/>
                  </a:cubicBezTo>
                  <a:close/>
                  <a:moveTo>
                    <a:pt x="21" y="8"/>
                  </a:moveTo>
                  <a:cubicBezTo>
                    <a:pt x="69" y="27"/>
                    <a:pt x="104" y="41"/>
                    <a:pt x="131" y="50"/>
                  </a:cubicBezTo>
                  <a:lnTo>
                    <a:pt x="131" y="50"/>
                  </a:lnTo>
                  <a:cubicBezTo>
                    <a:pt x="58" y="15"/>
                    <a:pt x="32" y="8"/>
                    <a:pt x="21" y="8"/>
                  </a:cubicBezTo>
                  <a:close/>
                  <a:moveTo>
                    <a:pt x="131" y="50"/>
                  </a:moveTo>
                  <a:cubicBezTo>
                    <a:pt x="140" y="54"/>
                    <a:pt x="149" y="59"/>
                    <a:pt x="159" y="64"/>
                  </a:cubicBezTo>
                  <a:cubicBezTo>
                    <a:pt x="159" y="62"/>
                    <a:pt x="160" y="61"/>
                    <a:pt x="161" y="60"/>
                  </a:cubicBezTo>
                  <a:lnTo>
                    <a:pt x="161" y="60"/>
                  </a:lnTo>
                  <a:cubicBezTo>
                    <a:pt x="182" y="66"/>
                    <a:pt x="192" y="69"/>
                    <a:pt x="197" y="69"/>
                  </a:cubicBezTo>
                  <a:cubicBezTo>
                    <a:pt x="206" y="69"/>
                    <a:pt x="183" y="57"/>
                    <a:pt x="169" y="57"/>
                  </a:cubicBezTo>
                  <a:cubicBezTo>
                    <a:pt x="165" y="57"/>
                    <a:pt x="162" y="58"/>
                    <a:pt x="161" y="60"/>
                  </a:cubicBezTo>
                  <a:lnTo>
                    <a:pt x="161" y="60"/>
                  </a:lnTo>
                  <a:cubicBezTo>
                    <a:pt x="152" y="57"/>
                    <a:pt x="142" y="54"/>
                    <a:pt x="131" y="5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30" name="Google Shape;2885;p30">
              <a:extLst>
                <a:ext uri="{FF2B5EF4-FFF2-40B4-BE49-F238E27FC236}">
                  <a16:creationId xmlns:a16="http://schemas.microsoft.com/office/drawing/2014/main" xmlns="" id="{137E9B4D-C8E0-A0C6-B66A-CB0DD648A056}"/>
                </a:ext>
              </a:extLst>
            </p:cNvPr>
            <p:cNvSpPr/>
            <p:nvPr/>
          </p:nvSpPr>
          <p:spPr>
            <a:xfrm>
              <a:off x="4922807" y="2225929"/>
              <a:ext cx="13483" cy="5203"/>
            </a:xfrm>
            <a:custGeom>
              <a:avLst/>
              <a:gdLst/>
              <a:ahLst/>
              <a:cxnLst/>
              <a:rect l="l" t="t" r="r" b="b"/>
              <a:pathLst>
                <a:path w="412" h="159" extrusionOk="0">
                  <a:moveTo>
                    <a:pt x="0" y="0"/>
                  </a:moveTo>
                  <a:lnTo>
                    <a:pt x="412" y="159"/>
                  </a:lnTo>
                  <a:lnTo>
                    <a:pt x="412" y="15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31" name="Google Shape;2886;p30">
              <a:extLst>
                <a:ext uri="{FF2B5EF4-FFF2-40B4-BE49-F238E27FC236}">
                  <a16:creationId xmlns:a16="http://schemas.microsoft.com/office/drawing/2014/main" xmlns="" id="{A9F9E472-629F-0536-FAAF-26AFCCF51082}"/>
                </a:ext>
              </a:extLst>
            </p:cNvPr>
            <p:cNvSpPr/>
            <p:nvPr/>
          </p:nvSpPr>
          <p:spPr>
            <a:xfrm>
              <a:off x="4952849" y="2242488"/>
              <a:ext cx="52884" cy="30107"/>
            </a:xfrm>
            <a:custGeom>
              <a:avLst/>
              <a:gdLst/>
              <a:ahLst/>
              <a:cxnLst/>
              <a:rect l="l" t="t" r="r" b="b"/>
              <a:pathLst>
                <a:path w="1616" h="920" extrusionOk="0">
                  <a:moveTo>
                    <a:pt x="1" y="1"/>
                  </a:moveTo>
                  <a:cubicBezTo>
                    <a:pt x="539" y="286"/>
                    <a:pt x="1267" y="666"/>
                    <a:pt x="1616" y="919"/>
                  </a:cubicBezTo>
                  <a:cubicBezTo>
                    <a:pt x="1552" y="793"/>
                    <a:pt x="1331" y="666"/>
                    <a:pt x="1046" y="539"/>
                  </a:cubicBezTo>
                  <a:cubicBezTo>
                    <a:pt x="792" y="381"/>
                    <a:pt x="507" y="254"/>
                    <a:pt x="317" y="96"/>
                  </a:cubicBezTo>
                  <a:lnTo>
                    <a:pt x="254" y="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32" name="Google Shape;2887;p30">
              <a:extLst>
                <a:ext uri="{FF2B5EF4-FFF2-40B4-BE49-F238E27FC236}">
                  <a16:creationId xmlns:a16="http://schemas.microsoft.com/office/drawing/2014/main" xmlns="" id="{BFA7B952-990B-3490-80F3-0CA606B3A478}"/>
                </a:ext>
              </a:extLst>
            </p:cNvPr>
            <p:cNvSpPr/>
            <p:nvPr/>
          </p:nvSpPr>
          <p:spPr>
            <a:xfrm>
              <a:off x="5031617" y="2302603"/>
              <a:ext cx="10963" cy="7298"/>
            </a:xfrm>
            <a:custGeom>
              <a:avLst/>
              <a:gdLst/>
              <a:ahLst/>
              <a:cxnLst/>
              <a:rect l="l" t="t" r="r" b="b"/>
              <a:pathLst>
                <a:path w="335" h="223" extrusionOk="0">
                  <a:moveTo>
                    <a:pt x="0" y="1"/>
                  </a:moveTo>
                  <a:cubicBezTo>
                    <a:pt x="32" y="32"/>
                    <a:pt x="32" y="32"/>
                    <a:pt x="64" y="64"/>
                  </a:cubicBezTo>
                  <a:cubicBezTo>
                    <a:pt x="95" y="96"/>
                    <a:pt x="159" y="127"/>
                    <a:pt x="285" y="222"/>
                  </a:cubicBezTo>
                  <a:cubicBezTo>
                    <a:pt x="274" y="205"/>
                    <a:pt x="276" y="199"/>
                    <a:pt x="284" y="199"/>
                  </a:cubicBezTo>
                  <a:cubicBezTo>
                    <a:pt x="299" y="199"/>
                    <a:pt x="333" y="219"/>
                    <a:pt x="334" y="219"/>
                  </a:cubicBezTo>
                  <a:cubicBezTo>
                    <a:pt x="335" y="219"/>
                    <a:pt x="271" y="181"/>
                    <a:pt x="0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33" name="Google Shape;2888;p30">
              <a:extLst>
                <a:ext uri="{FF2B5EF4-FFF2-40B4-BE49-F238E27FC236}">
                  <a16:creationId xmlns:a16="http://schemas.microsoft.com/office/drawing/2014/main" xmlns="" id="{65CE7085-F07D-C6B0-5990-C29033FAE89D}"/>
                </a:ext>
              </a:extLst>
            </p:cNvPr>
            <p:cNvSpPr/>
            <p:nvPr/>
          </p:nvSpPr>
          <p:spPr>
            <a:xfrm>
              <a:off x="5030177" y="2302145"/>
              <a:ext cx="4549" cy="3043"/>
            </a:xfrm>
            <a:custGeom>
              <a:avLst/>
              <a:gdLst/>
              <a:ahLst/>
              <a:cxnLst/>
              <a:rect l="l" t="t" r="r" b="b"/>
              <a:pathLst>
                <a:path w="139" h="93" extrusionOk="0">
                  <a:moveTo>
                    <a:pt x="21" y="1"/>
                  </a:moveTo>
                  <a:cubicBezTo>
                    <a:pt x="0" y="1"/>
                    <a:pt x="110" y="92"/>
                    <a:pt x="131" y="92"/>
                  </a:cubicBezTo>
                  <a:cubicBezTo>
                    <a:pt x="139" y="92"/>
                    <a:pt x="135" y="80"/>
                    <a:pt x="108" y="46"/>
                  </a:cubicBezTo>
                  <a:cubicBezTo>
                    <a:pt x="54" y="13"/>
                    <a:pt x="29" y="1"/>
                    <a:pt x="21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34" name="Google Shape;2889;p30">
              <a:extLst>
                <a:ext uri="{FF2B5EF4-FFF2-40B4-BE49-F238E27FC236}">
                  <a16:creationId xmlns:a16="http://schemas.microsoft.com/office/drawing/2014/main" xmlns="" id="{8025C22D-BA03-C8F0-1C0F-642612CAF13A}"/>
                </a:ext>
              </a:extLst>
            </p:cNvPr>
            <p:cNvSpPr/>
            <p:nvPr/>
          </p:nvSpPr>
          <p:spPr>
            <a:xfrm>
              <a:off x="5058549" y="2324365"/>
              <a:ext cx="14366" cy="12926"/>
            </a:xfrm>
            <a:custGeom>
              <a:avLst/>
              <a:gdLst/>
              <a:ahLst/>
              <a:cxnLst/>
              <a:rect l="l" t="t" r="r" b="b"/>
              <a:pathLst>
                <a:path w="439" h="395" extrusionOk="0">
                  <a:moveTo>
                    <a:pt x="1" y="1"/>
                  </a:moveTo>
                  <a:cubicBezTo>
                    <a:pt x="29" y="57"/>
                    <a:pt x="233" y="264"/>
                    <a:pt x="210" y="264"/>
                  </a:cubicBezTo>
                  <a:cubicBezTo>
                    <a:pt x="208" y="264"/>
                    <a:pt x="201" y="261"/>
                    <a:pt x="191" y="254"/>
                  </a:cubicBezTo>
                  <a:lnTo>
                    <a:pt x="191" y="254"/>
                  </a:lnTo>
                  <a:cubicBezTo>
                    <a:pt x="331" y="352"/>
                    <a:pt x="397" y="395"/>
                    <a:pt x="416" y="395"/>
                  </a:cubicBezTo>
                  <a:cubicBezTo>
                    <a:pt x="439" y="395"/>
                    <a:pt x="388" y="328"/>
                    <a:pt x="318" y="222"/>
                  </a:cubicBezTo>
                  <a:cubicBezTo>
                    <a:pt x="223" y="127"/>
                    <a:pt x="96" y="64"/>
                    <a:pt x="1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35" name="Google Shape;2890;p30">
              <a:extLst>
                <a:ext uri="{FF2B5EF4-FFF2-40B4-BE49-F238E27FC236}">
                  <a16:creationId xmlns:a16="http://schemas.microsoft.com/office/drawing/2014/main" xmlns="" id="{10719008-1391-B499-E58D-0AF98C8FAC28}"/>
                </a:ext>
              </a:extLst>
            </p:cNvPr>
            <p:cNvSpPr/>
            <p:nvPr/>
          </p:nvSpPr>
          <p:spPr>
            <a:xfrm>
              <a:off x="5075140" y="2332677"/>
              <a:ext cx="5203" cy="3142"/>
            </a:xfrm>
            <a:custGeom>
              <a:avLst/>
              <a:gdLst/>
              <a:ahLst/>
              <a:cxnLst/>
              <a:rect l="l" t="t" r="r" b="b"/>
              <a:pathLst>
                <a:path w="159" h="96" extrusionOk="0">
                  <a:moveTo>
                    <a:pt x="1" y="0"/>
                  </a:moveTo>
                  <a:cubicBezTo>
                    <a:pt x="32" y="32"/>
                    <a:pt x="64" y="63"/>
                    <a:pt x="159" y="9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36" name="Google Shape;2891;p30">
              <a:extLst>
                <a:ext uri="{FF2B5EF4-FFF2-40B4-BE49-F238E27FC236}">
                  <a16:creationId xmlns:a16="http://schemas.microsoft.com/office/drawing/2014/main" xmlns="" id="{9F08AE9B-9728-113D-6C76-E0820503F2F4}"/>
                </a:ext>
              </a:extLst>
            </p:cNvPr>
            <p:cNvSpPr/>
            <p:nvPr/>
          </p:nvSpPr>
          <p:spPr>
            <a:xfrm>
              <a:off x="5063752" y="2324365"/>
              <a:ext cx="11421" cy="8345"/>
            </a:xfrm>
            <a:custGeom>
              <a:avLst/>
              <a:gdLst/>
              <a:ahLst/>
              <a:cxnLst/>
              <a:rect l="l" t="t" r="r" b="b"/>
              <a:pathLst>
                <a:path w="349" h="255" extrusionOk="0">
                  <a:moveTo>
                    <a:pt x="0" y="1"/>
                  </a:moveTo>
                  <a:lnTo>
                    <a:pt x="349" y="254"/>
                  </a:lnTo>
                  <a:cubicBezTo>
                    <a:pt x="317" y="191"/>
                    <a:pt x="349" y="127"/>
                    <a:pt x="190" y="127"/>
                  </a:cubicBezTo>
                  <a:cubicBezTo>
                    <a:pt x="254" y="127"/>
                    <a:pt x="159" y="96"/>
                    <a:pt x="0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37" name="Google Shape;2892;p30">
              <a:extLst>
                <a:ext uri="{FF2B5EF4-FFF2-40B4-BE49-F238E27FC236}">
                  <a16:creationId xmlns:a16="http://schemas.microsoft.com/office/drawing/2014/main" xmlns="" id="{41888572-1D67-E4EF-E9D0-20FB2C1BC4FE}"/>
                </a:ext>
              </a:extLst>
            </p:cNvPr>
            <p:cNvSpPr/>
            <p:nvPr/>
          </p:nvSpPr>
          <p:spPr>
            <a:xfrm>
              <a:off x="5040845" y="2305384"/>
              <a:ext cx="16722" cy="13843"/>
            </a:xfrm>
            <a:custGeom>
              <a:avLst/>
              <a:gdLst/>
              <a:ahLst/>
              <a:cxnLst/>
              <a:rect l="l" t="t" r="r" b="b"/>
              <a:pathLst>
                <a:path w="511" h="423" extrusionOk="0">
                  <a:moveTo>
                    <a:pt x="53" y="0"/>
                  </a:moveTo>
                  <a:cubicBezTo>
                    <a:pt x="0" y="0"/>
                    <a:pt x="157" y="162"/>
                    <a:pt x="510" y="422"/>
                  </a:cubicBezTo>
                  <a:cubicBezTo>
                    <a:pt x="399" y="311"/>
                    <a:pt x="257" y="185"/>
                    <a:pt x="302" y="185"/>
                  </a:cubicBezTo>
                  <a:cubicBezTo>
                    <a:pt x="321" y="185"/>
                    <a:pt x="375" y="207"/>
                    <a:pt x="479" y="264"/>
                  </a:cubicBezTo>
                  <a:cubicBezTo>
                    <a:pt x="230" y="81"/>
                    <a:pt x="89" y="0"/>
                    <a:pt x="53" y="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38" name="Google Shape;2893;p30">
              <a:extLst>
                <a:ext uri="{FF2B5EF4-FFF2-40B4-BE49-F238E27FC236}">
                  <a16:creationId xmlns:a16="http://schemas.microsoft.com/office/drawing/2014/main" xmlns="" id="{DD269541-3811-7070-A641-2BE3072F6454}"/>
                </a:ext>
              </a:extLst>
            </p:cNvPr>
            <p:cNvSpPr/>
            <p:nvPr/>
          </p:nvSpPr>
          <p:spPr>
            <a:xfrm>
              <a:off x="4996372" y="2262188"/>
              <a:ext cx="15577" cy="9654"/>
            </a:xfrm>
            <a:custGeom>
              <a:avLst/>
              <a:gdLst/>
              <a:ahLst/>
              <a:cxnLst/>
              <a:rect l="l" t="t" r="r" b="b"/>
              <a:pathLst>
                <a:path w="476" h="295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3"/>
                    <a:pt x="17" y="6"/>
                    <a:pt x="25" y="9"/>
                  </a:cubicBezTo>
                  <a:lnTo>
                    <a:pt x="25" y="9"/>
                  </a:lnTo>
                  <a:cubicBezTo>
                    <a:pt x="16" y="5"/>
                    <a:pt x="8" y="3"/>
                    <a:pt x="1" y="1"/>
                  </a:cubicBezTo>
                  <a:close/>
                  <a:moveTo>
                    <a:pt x="25" y="9"/>
                  </a:moveTo>
                  <a:cubicBezTo>
                    <a:pt x="154" y="63"/>
                    <a:pt x="418" y="294"/>
                    <a:pt x="468" y="294"/>
                  </a:cubicBezTo>
                  <a:cubicBezTo>
                    <a:pt x="473" y="294"/>
                    <a:pt x="476" y="291"/>
                    <a:pt x="476" y="286"/>
                  </a:cubicBezTo>
                  <a:lnTo>
                    <a:pt x="254" y="96"/>
                  </a:lnTo>
                  <a:cubicBezTo>
                    <a:pt x="167" y="67"/>
                    <a:pt x="107" y="38"/>
                    <a:pt x="25" y="9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39" name="Google Shape;2894;p30">
              <a:extLst>
                <a:ext uri="{FF2B5EF4-FFF2-40B4-BE49-F238E27FC236}">
                  <a16:creationId xmlns:a16="http://schemas.microsoft.com/office/drawing/2014/main" xmlns="" id="{B63C7DE1-5764-8335-D6E7-4B3ABADDF40D}"/>
                </a:ext>
              </a:extLst>
            </p:cNvPr>
            <p:cNvSpPr/>
            <p:nvPr/>
          </p:nvSpPr>
          <p:spPr>
            <a:xfrm>
              <a:off x="5117650" y="2374106"/>
              <a:ext cx="9359" cy="12468"/>
            </a:xfrm>
            <a:custGeom>
              <a:avLst/>
              <a:gdLst/>
              <a:ahLst/>
              <a:cxnLst/>
              <a:rect l="l" t="t" r="r" b="b"/>
              <a:pathLst>
                <a:path w="286" h="381" extrusionOk="0">
                  <a:moveTo>
                    <a:pt x="0" y="1"/>
                  </a:moveTo>
                  <a:cubicBezTo>
                    <a:pt x="95" y="128"/>
                    <a:pt x="285" y="318"/>
                    <a:pt x="253" y="381"/>
                  </a:cubicBezTo>
                  <a:cubicBezTo>
                    <a:pt x="285" y="381"/>
                    <a:pt x="222" y="223"/>
                    <a:pt x="253" y="1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40" name="Google Shape;2895;p30">
              <a:extLst>
                <a:ext uri="{FF2B5EF4-FFF2-40B4-BE49-F238E27FC236}">
                  <a16:creationId xmlns:a16="http://schemas.microsoft.com/office/drawing/2014/main" xmlns="" id="{79E14503-EEC7-9089-678A-D51A1C150701}"/>
                </a:ext>
              </a:extLst>
            </p:cNvPr>
            <p:cNvSpPr/>
            <p:nvPr/>
          </p:nvSpPr>
          <p:spPr>
            <a:xfrm>
              <a:off x="5125929" y="2378851"/>
              <a:ext cx="11421" cy="8770"/>
            </a:xfrm>
            <a:custGeom>
              <a:avLst/>
              <a:gdLst/>
              <a:ahLst/>
              <a:cxnLst/>
              <a:rect l="l" t="t" r="r" b="b"/>
              <a:pathLst>
                <a:path w="349" h="268" extrusionOk="0">
                  <a:moveTo>
                    <a:pt x="19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95" y="109"/>
                    <a:pt x="222" y="173"/>
                    <a:pt x="349" y="268"/>
                  </a:cubicBezTo>
                  <a:cubicBezTo>
                    <a:pt x="159" y="54"/>
                    <a:pt x="58" y="0"/>
                    <a:pt x="19" y="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41" name="Google Shape;2896;p30">
              <a:extLst>
                <a:ext uri="{FF2B5EF4-FFF2-40B4-BE49-F238E27FC236}">
                  <a16:creationId xmlns:a16="http://schemas.microsoft.com/office/drawing/2014/main" xmlns="" id="{58E2D415-DBBB-C314-116A-99386C9FE2CF}"/>
                </a:ext>
              </a:extLst>
            </p:cNvPr>
            <p:cNvSpPr/>
            <p:nvPr/>
          </p:nvSpPr>
          <p:spPr>
            <a:xfrm>
              <a:off x="5065814" y="2321256"/>
              <a:ext cx="23857" cy="14563"/>
            </a:xfrm>
            <a:custGeom>
              <a:avLst/>
              <a:gdLst/>
              <a:ahLst/>
              <a:cxnLst/>
              <a:rect l="l" t="t" r="r" b="b"/>
              <a:pathLst>
                <a:path w="729" h="445" extrusionOk="0">
                  <a:moveTo>
                    <a:pt x="1" y="1"/>
                  </a:moveTo>
                  <a:lnTo>
                    <a:pt x="729" y="444"/>
                  </a:lnTo>
                  <a:lnTo>
                    <a:pt x="634" y="3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42" name="Google Shape;2897;p30">
              <a:extLst>
                <a:ext uri="{FF2B5EF4-FFF2-40B4-BE49-F238E27FC236}">
                  <a16:creationId xmlns:a16="http://schemas.microsoft.com/office/drawing/2014/main" xmlns="" id="{5B91C2F5-DB6E-CE38-9E57-324362803326}"/>
                </a:ext>
              </a:extLst>
            </p:cNvPr>
            <p:cNvSpPr/>
            <p:nvPr/>
          </p:nvSpPr>
          <p:spPr>
            <a:xfrm>
              <a:off x="5154956" y="2421786"/>
              <a:ext cx="12468" cy="7298"/>
            </a:xfrm>
            <a:custGeom>
              <a:avLst/>
              <a:gdLst/>
              <a:ahLst/>
              <a:cxnLst/>
              <a:rect l="l" t="t" r="r" b="b"/>
              <a:pathLst>
                <a:path w="381" h="223" extrusionOk="0">
                  <a:moveTo>
                    <a:pt x="0" y="1"/>
                  </a:moveTo>
                  <a:lnTo>
                    <a:pt x="380" y="222"/>
                  </a:lnTo>
                  <a:lnTo>
                    <a:pt x="222" y="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43" name="Google Shape;2898;p30">
              <a:extLst>
                <a:ext uri="{FF2B5EF4-FFF2-40B4-BE49-F238E27FC236}">
                  <a16:creationId xmlns:a16="http://schemas.microsoft.com/office/drawing/2014/main" xmlns="" id="{715D0B04-D506-665F-8F26-B6B17F2D4006}"/>
                </a:ext>
              </a:extLst>
            </p:cNvPr>
            <p:cNvSpPr/>
            <p:nvPr/>
          </p:nvSpPr>
          <p:spPr>
            <a:xfrm>
              <a:off x="5181463" y="2451598"/>
              <a:ext cx="20159" cy="23071"/>
            </a:xfrm>
            <a:custGeom>
              <a:avLst/>
              <a:gdLst/>
              <a:ahLst/>
              <a:cxnLst/>
              <a:rect l="l" t="t" r="r" b="b"/>
              <a:pathLst>
                <a:path w="616" h="705" extrusionOk="0">
                  <a:moveTo>
                    <a:pt x="100" y="0"/>
                  </a:moveTo>
                  <a:cubicBezTo>
                    <a:pt x="0" y="0"/>
                    <a:pt x="118" y="215"/>
                    <a:pt x="56" y="215"/>
                  </a:cubicBezTo>
                  <a:cubicBezTo>
                    <a:pt x="46" y="215"/>
                    <a:pt x="33" y="210"/>
                    <a:pt x="13" y="198"/>
                  </a:cubicBezTo>
                  <a:lnTo>
                    <a:pt x="13" y="198"/>
                  </a:lnTo>
                  <a:cubicBezTo>
                    <a:pt x="203" y="420"/>
                    <a:pt x="425" y="578"/>
                    <a:pt x="615" y="705"/>
                  </a:cubicBezTo>
                  <a:cubicBezTo>
                    <a:pt x="425" y="546"/>
                    <a:pt x="299" y="325"/>
                    <a:pt x="140" y="8"/>
                  </a:cubicBezTo>
                  <a:cubicBezTo>
                    <a:pt x="124" y="3"/>
                    <a:pt x="111" y="0"/>
                    <a:pt x="100" y="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44" name="Google Shape;2899;p30">
              <a:extLst>
                <a:ext uri="{FF2B5EF4-FFF2-40B4-BE49-F238E27FC236}">
                  <a16:creationId xmlns:a16="http://schemas.microsoft.com/office/drawing/2014/main" xmlns="" id="{692465F5-ED07-2A4A-6731-36DE18730292}"/>
                </a:ext>
              </a:extLst>
            </p:cNvPr>
            <p:cNvSpPr/>
            <p:nvPr/>
          </p:nvSpPr>
          <p:spPr>
            <a:xfrm>
              <a:off x="5201588" y="2474636"/>
              <a:ext cx="9359" cy="7298"/>
            </a:xfrm>
            <a:custGeom>
              <a:avLst/>
              <a:gdLst/>
              <a:ahLst/>
              <a:cxnLst/>
              <a:rect l="l" t="t" r="r" b="b"/>
              <a:pathLst>
                <a:path w="286" h="223" extrusionOk="0">
                  <a:moveTo>
                    <a:pt x="0" y="1"/>
                  </a:moveTo>
                  <a:cubicBezTo>
                    <a:pt x="95" y="64"/>
                    <a:pt x="190" y="159"/>
                    <a:pt x="285" y="222"/>
                  </a:cubicBezTo>
                  <a:cubicBezTo>
                    <a:pt x="222" y="159"/>
                    <a:pt x="95" y="64"/>
                    <a:pt x="0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45" name="Google Shape;2900;p30">
              <a:extLst>
                <a:ext uri="{FF2B5EF4-FFF2-40B4-BE49-F238E27FC236}">
                  <a16:creationId xmlns:a16="http://schemas.microsoft.com/office/drawing/2014/main" xmlns="" id="{BFB68A2C-369F-16DC-3370-6D5FB0B939CE}"/>
                </a:ext>
              </a:extLst>
            </p:cNvPr>
            <p:cNvSpPr/>
            <p:nvPr/>
          </p:nvSpPr>
          <p:spPr>
            <a:xfrm>
              <a:off x="5153908" y="2405194"/>
              <a:ext cx="4189" cy="11454"/>
            </a:xfrm>
            <a:custGeom>
              <a:avLst/>
              <a:gdLst/>
              <a:ahLst/>
              <a:cxnLst/>
              <a:rect l="l" t="t" r="r" b="b"/>
              <a:pathLst>
                <a:path w="128" h="350" extrusionOk="0">
                  <a:moveTo>
                    <a:pt x="0" y="1"/>
                  </a:moveTo>
                  <a:cubicBezTo>
                    <a:pt x="0" y="33"/>
                    <a:pt x="0" y="128"/>
                    <a:pt x="127" y="349"/>
                  </a:cubicBezTo>
                  <a:lnTo>
                    <a:pt x="95" y="128"/>
                  </a:lnTo>
                  <a:cubicBezTo>
                    <a:pt x="64" y="96"/>
                    <a:pt x="32" y="33"/>
                    <a:pt x="0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46" name="Google Shape;2901;p30">
              <a:extLst>
                <a:ext uri="{FF2B5EF4-FFF2-40B4-BE49-F238E27FC236}">
                  <a16:creationId xmlns:a16="http://schemas.microsoft.com/office/drawing/2014/main" xmlns="" id="{DBF24A89-E518-3BF1-2361-B101AD8BC5E9}"/>
                </a:ext>
              </a:extLst>
            </p:cNvPr>
            <p:cNvSpPr/>
            <p:nvPr/>
          </p:nvSpPr>
          <p:spPr>
            <a:xfrm>
              <a:off x="5157017" y="2409350"/>
              <a:ext cx="8312" cy="9359"/>
            </a:xfrm>
            <a:custGeom>
              <a:avLst/>
              <a:gdLst/>
              <a:ahLst/>
              <a:cxnLst/>
              <a:rect l="l" t="t" r="r" b="b"/>
              <a:pathLst>
                <a:path w="254" h="286" extrusionOk="0">
                  <a:moveTo>
                    <a:pt x="1" y="1"/>
                  </a:moveTo>
                  <a:cubicBezTo>
                    <a:pt x="159" y="159"/>
                    <a:pt x="222" y="254"/>
                    <a:pt x="254" y="286"/>
                  </a:cubicBezTo>
                  <a:cubicBezTo>
                    <a:pt x="222" y="222"/>
                    <a:pt x="127" y="127"/>
                    <a:pt x="1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47" name="Google Shape;2902;p30">
              <a:extLst>
                <a:ext uri="{FF2B5EF4-FFF2-40B4-BE49-F238E27FC236}">
                  <a16:creationId xmlns:a16="http://schemas.microsoft.com/office/drawing/2014/main" xmlns="" id="{6A303091-BD73-0544-2C62-784F20C482A4}"/>
                </a:ext>
              </a:extLst>
            </p:cNvPr>
            <p:cNvSpPr/>
            <p:nvPr/>
          </p:nvSpPr>
          <p:spPr>
            <a:xfrm>
              <a:off x="5152861" y="2404180"/>
              <a:ext cx="1080" cy="1047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" y="0"/>
                  </a:moveTo>
                  <a:cubicBezTo>
                    <a:pt x="1" y="0"/>
                    <a:pt x="1" y="32"/>
                    <a:pt x="32" y="32"/>
                  </a:cubicBezTo>
                  <a:cubicBezTo>
                    <a:pt x="3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48" name="Google Shape;2903;p30">
              <a:extLst>
                <a:ext uri="{FF2B5EF4-FFF2-40B4-BE49-F238E27FC236}">
                  <a16:creationId xmlns:a16="http://schemas.microsoft.com/office/drawing/2014/main" xmlns="" id="{D7BC9EB9-57C2-B142-8114-F17815BFB3B6}"/>
                </a:ext>
              </a:extLst>
            </p:cNvPr>
            <p:cNvSpPr/>
            <p:nvPr/>
          </p:nvSpPr>
          <p:spPr>
            <a:xfrm>
              <a:off x="5112446" y="2359282"/>
              <a:ext cx="15741" cy="7821"/>
            </a:xfrm>
            <a:custGeom>
              <a:avLst/>
              <a:gdLst/>
              <a:ahLst/>
              <a:cxnLst/>
              <a:rect l="l" t="t" r="r" b="b"/>
              <a:pathLst>
                <a:path w="481" h="239" extrusionOk="0">
                  <a:moveTo>
                    <a:pt x="297" y="0"/>
                  </a:moveTo>
                  <a:cubicBezTo>
                    <a:pt x="228" y="0"/>
                    <a:pt x="258" y="83"/>
                    <a:pt x="188" y="83"/>
                  </a:cubicBezTo>
                  <a:cubicBezTo>
                    <a:pt x="155" y="83"/>
                    <a:pt x="99" y="64"/>
                    <a:pt x="1" y="11"/>
                  </a:cubicBezTo>
                  <a:lnTo>
                    <a:pt x="1" y="11"/>
                  </a:lnTo>
                  <a:cubicBezTo>
                    <a:pt x="137" y="89"/>
                    <a:pt x="358" y="239"/>
                    <a:pt x="433" y="239"/>
                  </a:cubicBezTo>
                  <a:cubicBezTo>
                    <a:pt x="480" y="239"/>
                    <a:pt x="471" y="181"/>
                    <a:pt x="349" y="11"/>
                  </a:cubicBezTo>
                  <a:cubicBezTo>
                    <a:pt x="327" y="3"/>
                    <a:pt x="310" y="0"/>
                    <a:pt x="297" y="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49" name="Google Shape;2904;p30">
              <a:extLst>
                <a:ext uri="{FF2B5EF4-FFF2-40B4-BE49-F238E27FC236}">
                  <a16:creationId xmlns:a16="http://schemas.microsoft.com/office/drawing/2014/main" xmlns="" id="{62163E16-8425-E6BA-0645-1D832DD7638E}"/>
                </a:ext>
              </a:extLst>
            </p:cNvPr>
            <p:cNvSpPr/>
            <p:nvPr/>
          </p:nvSpPr>
          <p:spPr>
            <a:xfrm>
              <a:off x="5138364" y="2384480"/>
              <a:ext cx="12468" cy="11421"/>
            </a:xfrm>
            <a:custGeom>
              <a:avLst/>
              <a:gdLst/>
              <a:ahLst/>
              <a:cxnLst/>
              <a:rect l="l" t="t" r="r" b="b"/>
              <a:pathLst>
                <a:path w="381" h="349" extrusionOk="0">
                  <a:moveTo>
                    <a:pt x="95" y="1"/>
                  </a:moveTo>
                  <a:cubicBezTo>
                    <a:pt x="71" y="25"/>
                    <a:pt x="84" y="85"/>
                    <a:pt x="50" y="85"/>
                  </a:cubicBezTo>
                  <a:cubicBezTo>
                    <a:pt x="39" y="85"/>
                    <a:pt x="23" y="79"/>
                    <a:pt x="0" y="64"/>
                  </a:cubicBezTo>
                  <a:lnTo>
                    <a:pt x="0" y="64"/>
                  </a:lnTo>
                  <a:lnTo>
                    <a:pt x="380" y="34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50" name="Google Shape;2905;p30">
              <a:extLst>
                <a:ext uri="{FF2B5EF4-FFF2-40B4-BE49-F238E27FC236}">
                  <a16:creationId xmlns:a16="http://schemas.microsoft.com/office/drawing/2014/main" xmlns="" id="{50E051C7-8532-DC00-4C7C-0F872ED524EF}"/>
                </a:ext>
              </a:extLst>
            </p:cNvPr>
            <p:cNvSpPr/>
            <p:nvPr/>
          </p:nvSpPr>
          <p:spPr>
            <a:xfrm>
              <a:off x="5150800" y="2395868"/>
              <a:ext cx="6250" cy="4189"/>
            </a:xfrm>
            <a:custGeom>
              <a:avLst/>
              <a:gdLst/>
              <a:ahLst/>
              <a:cxnLst/>
              <a:rect l="l" t="t" r="r" b="b"/>
              <a:pathLst>
                <a:path w="191" h="128" extrusionOk="0">
                  <a:moveTo>
                    <a:pt x="0" y="1"/>
                  </a:moveTo>
                  <a:lnTo>
                    <a:pt x="127" y="128"/>
                  </a:lnTo>
                  <a:lnTo>
                    <a:pt x="190" y="1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51" name="Google Shape;2906;p30">
              <a:extLst>
                <a:ext uri="{FF2B5EF4-FFF2-40B4-BE49-F238E27FC236}">
                  <a16:creationId xmlns:a16="http://schemas.microsoft.com/office/drawing/2014/main" xmlns="" id="{D1497816-122D-F6E2-82B3-E8DA103AB4B2}"/>
                </a:ext>
              </a:extLst>
            </p:cNvPr>
            <p:cNvSpPr/>
            <p:nvPr/>
          </p:nvSpPr>
          <p:spPr>
            <a:xfrm>
              <a:off x="5194585" y="2453856"/>
              <a:ext cx="19471" cy="20813"/>
            </a:xfrm>
            <a:custGeom>
              <a:avLst/>
              <a:gdLst/>
              <a:ahLst/>
              <a:cxnLst/>
              <a:rect l="l" t="t" r="r" b="b"/>
              <a:pathLst>
                <a:path w="595" h="636" extrusionOk="0">
                  <a:moveTo>
                    <a:pt x="84" y="0"/>
                  </a:moveTo>
                  <a:cubicBezTo>
                    <a:pt x="42" y="0"/>
                    <a:pt x="0" y="18"/>
                    <a:pt x="119" y="161"/>
                  </a:cubicBezTo>
                  <a:cubicBezTo>
                    <a:pt x="278" y="287"/>
                    <a:pt x="436" y="446"/>
                    <a:pt x="594" y="636"/>
                  </a:cubicBezTo>
                  <a:cubicBezTo>
                    <a:pt x="468" y="414"/>
                    <a:pt x="278" y="192"/>
                    <a:pt x="119" y="2"/>
                  </a:cubicBezTo>
                  <a:cubicBezTo>
                    <a:pt x="111" y="2"/>
                    <a:pt x="97" y="0"/>
                    <a:pt x="84" y="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52" name="Google Shape;2907;p30">
              <a:extLst>
                <a:ext uri="{FF2B5EF4-FFF2-40B4-BE49-F238E27FC236}">
                  <a16:creationId xmlns:a16="http://schemas.microsoft.com/office/drawing/2014/main" xmlns="" id="{B643527F-6DCA-F921-1289-80F9D5744F68}"/>
                </a:ext>
              </a:extLst>
            </p:cNvPr>
            <p:cNvSpPr/>
            <p:nvPr/>
          </p:nvSpPr>
          <p:spPr>
            <a:xfrm>
              <a:off x="5179826" y="2434221"/>
              <a:ext cx="1047" cy="1080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0" y="1"/>
                  </a:moveTo>
                  <a:cubicBezTo>
                    <a:pt x="0" y="32"/>
                    <a:pt x="0" y="32"/>
                    <a:pt x="32" y="3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53" name="Google Shape;2908;p30">
              <a:extLst>
                <a:ext uri="{FF2B5EF4-FFF2-40B4-BE49-F238E27FC236}">
                  <a16:creationId xmlns:a16="http://schemas.microsoft.com/office/drawing/2014/main" xmlns="" id="{72A78E1F-1954-F1BC-A999-B53851B6D63F}"/>
                </a:ext>
              </a:extLst>
            </p:cNvPr>
            <p:cNvSpPr/>
            <p:nvPr/>
          </p:nvSpPr>
          <p:spPr>
            <a:xfrm>
              <a:off x="5256500" y="2537860"/>
              <a:ext cx="1080" cy="2094"/>
            </a:xfrm>
            <a:custGeom>
              <a:avLst/>
              <a:gdLst/>
              <a:ahLst/>
              <a:cxnLst/>
              <a:rect l="l" t="t" r="r" b="b"/>
              <a:pathLst>
                <a:path w="33" h="64" extrusionOk="0">
                  <a:moveTo>
                    <a:pt x="1" y="1"/>
                  </a:moveTo>
                  <a:lnTo>
                    <a:pt x="32" y="64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54" name="Google Shape;2909;p30">
              <a:extLst>
                <a:ext uri="{FF2B5EF4-FFF2-40B4-BE49-F238E27FC236}">
                  <a16:creationId xmlns:a16="http://schemas.microsoft.com/office/drawing/2014/main" xmlns="" id="{5604B2C3-5B59-8B9C-9B04-FBE141886E55}"/>
                </a:ext>
              </a:extLst>
            </p:cNvPr>
            <p:cNvSpPr/>
            <p:nvPr/>
          </p:nvSpPr>
          <p:spPr>
            <a:xfrm>
              <a:off x="5188106" y="2442533"/>
              <a:ext cx="11421" cy="11421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0" y="0"/>
                  </a:moveTo>
                  <a:lnTo>
                    <a:pt x="0" y="0"/>
                  </a:lnTo>
                  <a:cubicBezTo>
                    <a:pt x="127" y="95"/>
                    <a:pt x="222" y="222"/>
                    <a:pt x="317" y="348"/>
                  </a:cubicBezTo>
                  <a:cubicBezTo>
                    <a:pt x="349" y="348"/>
                    <a:pt x="349" y="348"/>
                    <a:pt x="317" y="317"/>
                  </a:cubicBezTo>
                  <a:cubicBezTo>
                    <a:pt x="222" y="127"/>
                    <a:pt x="127" y="63"/>
                    <a:pt x="0" y="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55" name="Google Shape;2910;p30">
              <a:extLst>
                <a:ext uri="{FF2B5EF4-FFF2-40B4-BE49-F238E27FC236}">
                  <a16:creationId xmlns:a16="http://schemas.microsoft.com/office/drawing/2014/main" xmlns="" id="{648EF30D-655A-F0FD-4DDF-3BBD46F421C8}"/>
                </a:ext>
              </a:extLst>
            </p:cNvPr>
            <p:cNvSpPr/>
            <p:nvPr/>
          </p:nvSpPr>
          <p:spPr>
            <a:xfrm>
              <a:off x="5221256" y="2488118"/>
              <a:ext cx="4189" cy="10407"/>
            </a:xfrm>
            <a:custGeom>
              <a:avLst/>
              <a:gdLst/>
              <a:ahLst/>
              <a:cxnLst/>
              <a:rect l="l" t="t" r="r" b="b"/>
              <a:pathLst>
                <a:path w="128" h="318" extrusionOk="0">
                  <a:moveTo>
                    <a:pt x="1" y="0"/>
                  </a:moveTo>
                  <a:cubicBezTo>
                    <a:pt x="9" y="32"/>
                    <a:pt x="19" y="62"/>
                    <a:pt x="30" y="90"/>
                  </a:cubicBezTo>
                  <a:lnTo>
                    <a:pt x="30" y="90"/>
                  </a:lnTo>
                  <a:cubicBezTo>
                    <a:pt x="19" y="56"/>
                    <a:pt x="9" y="24"/>
                    <a:pt x="1" y="0"/>
                  </a:cubicBezTo>
                  <a:close/>
                  <a:moveTo>
                    <a:pt x="30" y="90"/>
                  </a:moveTo>
                  <a:cubicBezTo>
                    <a:pt x="62" y="192"/>
                    <a:pt x="104" y="317"/>
                    <a:pt x="128" y="317"/>
                  </a:cubicBezTo>
                  <a:cubicBezTo>
                    <a:pt x="104" y="246"/>
                    <a:pt x="62" y="175"/>
                    <a:pt x="30" y="9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56" name="Google Shape;2911;p30">
              <a:extLst>
                <a:ext uri="{FF2B5EF4-FFF2-40B4-BE49-F238E27FC236}">
                  <a16:creationId xmlns:a16="http://schemas.microsoft.com/office/drawing/2014/main" xmlns="" id="{FA76B54D-98DF-DCE2-A773-ED96FD96B045}"/>
                </a:ext>
              </a:extLst>
            </p:cNvPr>
            <p:cNvSpPr/>
            <p:nvPr/>
          </p:nvSpPr>
          <p:spPr>
            <a:xfrm>
              <a:off x="5180841" y="2437330"/>
              <a:ext cx="33" cy="2127"/>
            </a:xfrm>
            <a:custGeom>
              <a:avLst/>
              <a:gdLst/>
              <a:ahLst/>
              <a:cxnLst/>
              <a:rect l="l" t="t" r="r" b="b"/>
              <a:pathLst>
                <a:path w="1" h="65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64"/>
                    <a:pt x="1" y="64"/>
                    <a:pt x="1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57" name="Google Shape;2912;p30">
              <a:extLst>
                <a:ext uri="{FF2B5EF4-FFF2-40B4-BE49-F238E27FC236}">
                  <a16:creationId xmlns:a16="http://schemas.microsoft.com/office/drawing/2014/main" xmlns="" id="{C125CCB4-C9C9-7A95-D70F-FB79F1DD67AC}"/>
                </a:ext>
              </a:extLst>
            </p:cNvPr>
            <p:cNvSpPr/>
            <p:nvPr/>
          </p:nvSpPr>
          <p:spPr>
            <a:xfrm>
              <a:off x="5180841" y="2435268"/>
              <a:ext cx="7298" cy="7298"/>
            </a:xfrm>
            <a:custGeom>
              <a:avLst/>
              <a:gdLst/>
              <a:ahLst/>
              <a:cxnLst/>
              <a:rect l="l" t="t" r="r" b="b"/>
              <a:pathLst>
                <a:path w="223" h="223" extrusionOk="0">
                  <a:moveTo>
                    <a:pt x="1" y="0"/>
                  </a:moveTo>
                  <a:cubicBezTo>
                    <a:pt x="1" y="32"/>
                    <a:pt x="1" y="64"/>
                    <a:pt x="1" y="64"/>
                  </a:cubicBezTo>
                  <a:cubicBezTo>
                    <a:pt x="96" y="127"/>
                    <a:pt x="159" y="190"/>
                    <a:pt x="222" y="222"/>
                  </a:cubicBezTo>
                  <a:cubicBezTo>
                    <a:pt x="159" y="127"/>
                    <a:pt x="64" y="64"/>
                    <a:pt x="1" y="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58" name="Google Shape;2913;p30">
              <a:extLst>
                <a:ext uri="{FF2B5EF4-FFF2-40B4-BE49-F238E27FC236}">
                  <a16:creationId xmlns:a16="http://schemas.microsoft.com/office/drawing/2014/main" xmlns="" id="{526D96BE-3685-A5F4-CF33-E7AC64A47C5E}"/>
                </a:ext>
              </a:extLst>
            </p:cNvPr>
            <p:cNvSpPr/>
            <p:nvPr/>
          </p:nvSpPr>
          <p:spPr>
            <a:xfrm>
              <a:off x="5257547" y="2514789"/>
              <a:ext cx="44604" cy="47288"/>
            </a:xfrm>
            <a:custGeom>
              <a:avLst/>
              <a:gdLst/>
              <a:ahLst/>
              <a:cxnLst/>
              <a:rect l="l" t="t" r="r" b="b"/>
              <a:pathLst>
                <a:path w="1363" h="1445" extrusionOk="0">
                  <a:moveTo>
                    <a:pt x="312" y="1"/>
                  </a:moveTo>
                  <a:cubicBezTo>
                    <a:pt x="114" y="1"/>
                    <a:pt x="0" y="363"/>
                    <a:pt x="0" y="706"/>
                  </a:cubicBezTo>
                  <a:cubicBezTo>
                    <a:pt x="10" y="706"/>
                    <a:pt x="19" y="705"/>
                    <a:pt x="28" y="705"/>
                  </a:cubicBezTo>
                  <a:cubicBezTo>
                    <a:pt x="79" y="705"/>
                    <a:pt x="139" y="728"/>
                    <a:pt x="380" y="1022"/>
                  </a:cubicBezTo>
                  <a:cubicBezTo>
                    <a:pt x="380" y="859"/>
                    <a:pt x="100" y="274"/>
                    <a:pt x="222" y="274"/>
                  </a:cubicBezTo>
                  <a:cubicBezTo>
                    <a:pt x="242" y="274"/>
                    <a:pt x="273" y="290"/>
                    <a:pt x="317" y="326"/>
                  </a:cubicBezTo>
                  <a:cubicBezTo>
                    <a:pt x="697" y="801"/>
                    <a:pt x="539" y="769"/>
                    <a:pt x="634" y="1054"/>
                  </a:cubicBezTo>
                  <a:cubicBezTo>
                    <a:pt x="634" y="1018"/>
                    <a:pt x="644" y="1002"/>
                    <a:pt x="663" y="1002"/>
                  </a:cubicBezTo>
                  <a:cubicBezTo>
                    <a:pt x="711" y="1002"/>
                    <a:pt x="815" y="1099"/>
                    <a:pt x="950" y="1212"/>
                  </a:cubicBezTo>
                  <a:cubicBezTo>
                    <a:pt x="1072" y="1310"/>
                    <a:pt x="1193" y="1444"/>
                    <a:pt x="1286" y="1444"/>
                  </a:cubicBezTo>
                  <a:cubicBezTo>
                    <a:pt x="1315" y="1444"/>
                    <a:pt x="1340" y="1432"/>
                    <a:pt x="1362" y="1402"/>
                  </a:cubicBezTo>
                  <a:cubicBezTo>
                    <a:pt x="1235" y="1244"/>
                    <a:pt x="1140" y="1117"/>
                    <a:pt x="1014" y="959"/>
                  </a:cubicBezTo>
                  <a:cubicBezTo>
                    <a:pt x="1017" y="956"/>
                    <a:pt x="1021" y="955"/>
                    <a:pt x="1026" y="955"/>
                  </a:cubicBezTo>
                  <a:cubicBezTo>
                    <a:pt x="1055" y="955"/>
                    <a:pt x="1114" y="999"/>
                    <a:pt x="1141" y="999"/>
                  </a:cubicBezTo>
                  <a:cubicBezTo>
                    <a:pt x="1158" y="999"/>
                    <a:pt x="1162" y="982"/>
                    <a:pt x="1140" y="927"/>
                  </a:cubicBezTo>
                  <a:cubicBezTo>
                    <a:pt x="1135" y="929"/>
                    <a:pt x="1130" y="929"/>
                    <a:pt x="1125" y="929"/>
                  </a:cubicBezTo>
                  <a:cubicBezTo>
                    <a:pt x="987" y="929"/>
                    <a:pt x="659" y="560"/>
                    <a:pt x="507" y="104"/>
                  </a:cubicBezTo>
                  <a:cubicBezTo>
                    <a:pt x="435" y="32"/>
                    <a:pt x="370" y="1"/>
                    <a:pt x="312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59" name="Google Shape;2914;p30">
              <a:extLst>
                <a:ext uri="{FF2B5EF4-FFF2-40B4-BE49-F238E27FC236}">
                  <a16:creationId xmlns:a16="http://schemas.microsoft.com/office/drawing/2014/main" xmlns="" id="{876791E8-CEEC-0A99-440F-771EE909238C}"/>
                </a:ext>
              </a:extLst>
            </p:cNvPr>
            <p:cNvSpPr/>
            <p:nvPr/>
          </p:nvSpPr>
          <p:spPr>
            <a:xfrm>
              <a:off x="5238894" y="2509880"/>
              <a:ext cx="17639" cy="28013"/>
            </a:xfrm>
            <a:custGeom>
              <a:avLst/>
              <a:gdLst/>
              <a:ahLst/>
              <a:cxnLst/>
              <a:rect l="l" t="t" r="r" b="b"/>
              <a:pathLst>
                <a:path w="539" h="856" extrusionOk="0">
                  <a:moveTo>
                    <a:pt x="0" y="1"/>
                  </a:moveTo>
                  <a:lnTo>
                    <a:pt x="0" y="1"/>
                  </a:lnTo>
                  <a:cubicBezTo>
                    <a:pt x="95" y="191"/>
                    <a:pt x="159" y="317"/>
                    <a:pt x="222" y="634"/>
                  </a:cubicBezTo>
                  <a:cubicBezTo>
                    <a:pt x="412" y="856"/>
                    <a:pt x="507" y="856"/>
                    <a:pt x="539" y="856"/>
                  </a:cubicBezTo>
                  <a:cubicBezTo>
                    <a:pt x="380" y="602"/>
                    <a:pt x="222" y="349"/>
                    <a:pt x="64" y="96"/>
                  </a:cubicBezTo>
                  <a:lnTo>
                    <a:pt x="64" y="96"/>
                  </a:lnTo>
                  <a:lnTo>
                    <a:pt x="127" y="127"/>
                  </a:lnTo>
                  <a:lnTo>
                    <a:pt x="127" y="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60" name="Google Shape;2915;p30">
              <a:extLst>
                <a:ext uri="{FF2B5EF4-FFF2-40B4-BE49-F238E27FC236}">
                  <a16:creationId xmlns:a16="http://schemas.microsoft.com/office/drawing/2014/main" xmlns="" id="{56309BCD-F0EC-41DB-747E-0EE3A23DD5F3}"/>
                </a:ext>
              </a:extLst>
            </p:cNvPr>
            <p:cNvSpPr/>
            <p:nvPr/>
          </p:nvSpPr>
          <p:spPr>
            <a:xfrm>
              <a:off x="5214024" y="2473621"/>
              <a:ext cx="25231" cy="36292"/>
            </a:xfrm>
            <a:custGeom>
              <a:avLst/>
              <a:gdLst/>
              <a:ahLst/>
              <a:cxnLst/>
              <a:rect l="l" t="t" r="r" b="b"/>
              <a:pathLst>
                <a:path w="771" h="1109" extrusionOk="0">
                  <a:moveTo>
                    <a:pt x="190" y="0"/>
                  </a:moveTo>
                  <a:lnTo>
                    <a:pt x="190" y="0"/>
                  </a:lnTo>
                  <a:cubicBezTo>
                    <a:pt x="377" y="228"/>
                    <a:pt x="417" y="290"/>
                    <a:pt x="399" y="290"/>
                  </a:cubicBezTo>
                  <a:cubicBezTo>
                    <a:pt x="377" y="290"/>
                    <a:pt x="272" y="203"/>
                    <a:pt x="227" y="203"/>
                  </a:cubicBezTo>
                  <a:cubicBezTo>
                    <a:pt x="195" y="203"/>
                    <a:pt x="195" y="250"/>
                    <a:pt x="285" y="412"/>
                  </a:cubicBezTo>
                  <a:cubicBezTo>
                    <a:pt x="285" y="412"/>
                    <a:pt x="285" y="412"/>
                    <a:pt x="285" y="412"/>
                  </a:cubicBezTo>
                  <a:lnTo>
                    <a:pt x="285" y="412"/>
                  </a:lnTo>
                  <a:cubicBezTo>
                    <a:pt x="285" y="412"/>
                    <a:pt x="285" y="412"/>
                    <a:pt x="285" y="412"/>
                  </a:cubicBezTo>
                  <a:lnTo>
                    <a:pt x="285" y="412"/>
                  </a:lnTo>
                  <a:cubicBezTo>
                    <a:pt x="439" y="434"/>
                    <a:pt x="622" y="607"/>
                    <a:pt x="710" y="607"/>
                  </a:cubicBezTo>
                  <a:cubicBezTo>
                    <a:pt x="750" y="607"/>
                    <a:pt x="770" y="573"/>
                    <a:pt x="760" y="475"/>
                  </a:cubicBezTo>
                  <a:cubicBezTo>
                    <a:pt x="412" y="32"/>
                    <a:pt x="444" y="222"/>
                    <a:pt x="190" y="0"/>
                  </a:cubicBezTo>
                  <a:close/>
                  <a:moveTo>
                    <a:pt x="0" y="32"/>
                  </a:moveTo>
                  <a:lnTo>
                    <a:pt x="0" y="32"/>
                  </a:lnTo>
                  <a:cubicBezTo>
                    <a:pt x="58" y="177"/>
                    <a:pt x="143" y="295"/>
                    <a:pt x="205" y="412"/>
                  </a:cubicBezTo>
                  <a:lnTo>
                    <a:pt x="190" y="412"/>
                  </a:lnTo>
                  <a:cubicBezTo>
                    <a:pt x="412" y="633"/>
                    <a:pt x="570" y="855"/>
                    <a:pt x="760" y="1109"/>
                  </a:cubicBezTo>
                  <a:cubicBezTo>
                    <a:pt x="665" y="950"/>
                    <a:pt x="570" y="729"/>
                    <a:pt x="285" y="412"/>
                  </a:cubicBezTo>
                  <a:lnTo>
                    <a:pt x="285" y="412"/>
                  </a:lnTo>
                  <a:cubicBezTo>
                    <a:pt x="334" y="497"/>
                    <a:pt x="345" y="526"/>
                    <a:pt x="337" y="526"/>
                  </a:cubicBezTo>
                  <a:cubicBezTo>
                    <a:pt x="324" y="526"/>
                    <a:pt x="261" y="451"/>
                    <a:pt x="222" y="412"/>
                  </a:cubicBezTo>
                  <a:cubicBezTo>
                    <a:pt x="204" y="394"/>
                    <a:pt x="196" y="375"/>
                    <a:pt x="199" y="375"/>
                  </a:cubicBezTo>
                  <a:lnTo>
                    <a:pt x="199" y="375"/>
                  </a:lnTo>
                  <a:cubicBezTo>
                    <a:pt x="201" y="375"/>
                    <a:pt x="209" y="385"/>
                    <a:pt x="222" y="412"/>
                  </a:cubicBezTo>
                  <a:lnTo>
                    <a:pt x="285" y="412"/>
                  </a:lnTo>
                  <a:cubicBezTo>
                    <a:pt x="190" y="285"/>
                    <a:pt x="95" y="158"/>
                    <a:pt x="0" y="32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61" name="Google Shape;2916;p30">
              <a:extLst>
                <a:ext uri="{FF2B5EF4-FFF2-40B4-BE49-F238E27FC236}">
                  <a16:creationId xmlns:a16="http://schemas.microsoft.com/office/drawing/2014/main" xmlns="" id="{3401D415-9390-1457-DBAD-CFB90A1654D2}"/>
                </a:ext>
              </a:extLst>
            </p:cNvPr>
            <p:cNvSpPr/>
            <p:nvPr/>
          </p:nvSpPr>
          <p:spPr>
            <a:xfrm>
              <a:off x="5140426" y="2364779"/>
              <a:ext cx="2258" cy="1767"/>
            </a:xfrm>
            <a:custGeom>
              <a:avLst/>
              <a:gdLst/>
              <a:ahLst/>
              <a:cxnLst/>
              <a:rect l="l" t="t" r="r" b="b"/>
              <a:pathLst>
                <a:path w="69" h="54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33"/>
                    <a:pt x="32" y="33"/>
                    <a:pt x="32" y="33"/>
                  </a:cubicBezTo>
                  <a:cubicBezTo>
                    <a:pt x="46" y="46"/>
                    <a:pt x="59" y="53"/>
                    <a:pt x="63" y="53"/>
                  </a:cubicBezTo>
                  <a:cubicBezTo>
                    <a:pt x="69" y="53"/>
                    <a:pt x="56" y="38"/>
                    <a:pt x="1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62" name="Google Shape;2917;p30">
              <a:extLst>
                <a:ext uri="{FF2B5EF4-FFF2-40B4-BE49-F238E27FC236}">
                  <a16:creationId xmlns:a16="http://schemas.microsoft.com/office/drawing/2014/main" xmlns="" id="{C950315A-790A-4127-3A26-C4382204BEAF}"/>
                </a:ext>
              </a:extLst>
            </p:cNvPr>
            <p:cNvSpPr/>
            <p:nvPr/>
          </p:nvSpPr>
          <p:spPr>
            <a:xfrm>
              <a:off x="5132768" y="2362096"/>
              <a:ext cx="19537" cy="28831"/>
            </a:xfrm>
            <a:custGeom>
              <a:avLst/>
              <a:gdLst/>
              <a:ahLst/>
              <a:cxnLst/>
              <a:rect l="l" t="t" r="r" b="b"/>
              <a:pathLst>
                <a:path w="597" h="881" extrusionOk="0">
                  <a:moveTo>
                    <a:pt x="29" y="0"/>
                  </a:moveTo>
                  <a:cubicBezTo>
                    <a:pt x="0" y="0"/>
                    <a:pt x="18" y="43"/>
                    <a:pt x="140" y="178"/>
                  </a:cubicBezTo>
                  <a:lnTo>
                    <a:pt x="171" y="210"/>
                  </a:lnTo>
                  <a:cubicBezTo>
                    <a:pt x="364" y="426"/>
                    <a:pt x="538" y="735"/>
                    <a:pt x="583" y="842"/>
                  </a:cubicBezTo>
                  <a:lnTo>
                    <a:pt x="583" y="842"/>
                  </a:lnTo>
                  <a:cubicBezTo>
                    <a:pt x="582" y="725"/>
                    <a:pt x="575" y="600"/>
                    <a:pt x="488" y="368"/>
                  </a:cubicBezTo>
                  <a:cubicBezTo>
                    <a:pt x="425" y="336"/>
                    <a:pt x="361" y="336"/>
                    <a:pt x="203" y="178"/>
                  </a:cubicBezTo>
                  <a:cubicBezTo>
                    <a:pt x="148" y="123"/>
                    <a:pt x="147" y="110"/>
                    <a:pt x="165" y="110"/>
                  </a:cubicBezTo>
                  <a:cubicBezTo>
                    <a:pt x="183" y="110"/>
                    <a:pt x="218" y="121"/>
                    <a:pt x="243" y="121"/>
                  </a:cubicBezTo>
                  <a:cubicBezTo>
                    <a:pt x="253" y="121"/>
                    <a:pt x="261" y="120"/>
                    <a:pt x="266" y="115"/>
                  </a:cubicBezTo>
                  <a:cubicBezTo>
                    <a:pt x="194" y="78"/>
                    <a:pt x="69" y="0"/>
                    <a:pt x="29" y="0"/>
                  </a:cubicBezTo>
                  <a:close/>
                  <a:moveTo>
                    <a:pt x="583" y="842"/>
                  </a:moveTo>
                  <a:cubicBezTo>
                    <a:pt x="583" y="853"/>
                    <a:pt x="583" y="864"/>
                    <a:pt x="583" y="875"/>
                  </a:cubicBezTo>
                  <a:cubicBezTo>
                    <a:pt x="587" y="879"/>
                    <a:pt x="590" y="881"/>
                    <a:pt x="592" y="881"/>
                  </a:cubicBezTo>
                  <a:cubicBezTo>
                    <a:pt x="597" y="881"/>
                    <a:pt x="593" y="867"/>
                    <a:pt x="583" y="842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63" name="Google Shape;2918;p30">
              <a:extLst>
                <a:ext uri="{FF2B5EF4-FFF2-40B4-BE49-F238E27FC236}">
                  <a16:creationId xmlns:a16="http://schemas.microsoft.com/office/drawing/2014/main" xmlns="" id="{B7279228-A08C-ABB8-9DAC-AF93DF85A0E5}"/>
                </a:ext>
              </a:extLst>
            </p:cNvPr>
            <p:cNvSpPr/>
            <p:nvPr/>
          </p:nvSpPr>
          <p:spPr>
            <a:xfrm>
              <a:off x="5190167" y="2428298"/>
              <a:ext cx="17671" cy="18391"/>
            </a:xfrm>
            <a:custGeom>
              <a:avLst/>
              <a:gdLst/>
              <a:ahLst/>
              <a:cxnLst/>
              <a:rect l="l" t="t" r="r" b="b"/>
              <a:pathLst>
                <a:path w="540" h="562" extrusionOk="0">
                  <a:moveTo>
                    <a:pt x="87" y="1"/>
                  </a:moveTo>
                  <a:cubicBezTo>
                    <a:pt x="58" y="1"/>
                    <a:pt x="41" y="23"/>
                    <a:pt x="1" y="23"/>
                  </a:cubicBezTo>
                  <a:cubicBezTo>
                    <a:pt x="191" y="213"/>
                    <a:pt x="381" y="372"/>
                    <a:pt x="539" y="562"/>
                  </a:cubicBezTo>
                  <a:cubicBezTo>
                    <a:pt x="476" y="435"/>
                    <a:pt x="444" y="308"/>
                    <a:pt x="381" y="182"/>
                  </a:cubicBezTo>
                  <a:lnTo>
                    <a:pt x="349" y="245"/>
                  </a:lnTo>
                  <a:cubicBezTo>
                    <a:pt x="184" y="43"/>
                    <a:pt x="125" y="1"/>
                    <a:pt x="87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64" name="Google Shape;2919;p30">
              <a:extLst>
                <a:ext uri="{FF2B5EF4-FFF2-40B4-BE49-F238E27FC236}">
                  <a16:creationId xmlns:a16="http://schemas.microsoft.com/office/drawing/2014/main" xmlns="" id="{751EB70A-BC25-3974-D6CE-51BB455B9960}"/>
                </a:ext>
              </a:extLst>
            </p:cNvPr>
            <p:cNvSpPr/>
            <p:nvPr/>
          </p:nvSpPr>
          <p:spPr>
            <a:xfrm>
              <a:off x="5251330" y="2543030"/>
              <a:ext cx="12468" cy="8345"/>
            </a:xfrm>
            <a:custGeom>
              <a:avLst/>
              <a:gdLst/>
              <a:ahLst/>
              <a:cxnLst/>
              <a:rect l="l" t="t" r="r" b="b"/>
              <a:pathLst>
                <a:path w="381" h="255" extrusionOk="0">
                  <a:moveTo>
                    <a:pt x="0" y="1"/>
                  </a:moveTo>
                  <a:cubicBezTo>
                    <a:pt x="127" y="64"/>
                    <a:pt x="254" y="159"/>
                    <a:pt x="380" y="25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65" name="Google Shape;2920;p30">
              <a:extLst>
                <a:ext uri="{FF2B5EF4-FFF2-40B4-BE49-F238E27FC236}">
                  <a16:creationId xmlns:a16="http://schemas.microsoft.com/office/drawing/2014/main" xmlns="" id="{A464D764-C5C7-7042-7EF4-A3F6BC98D786}"/>
                </a:ext>
              </a:extLst>
            </p:cNvPr>
            <p:cNvSpPr/>
            <p:nvPr/>
          </p:nvSpPr>
          <p:spPr>
            <a:xfrm>
              <a:off x="5267921" y="2569995"/>
              <a:ext cx="6250" cy="6250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127" y="0"/>
                  </a:moveTo>
                  <a:lnTo>
                    <a:pt x="0" y="32"/>
                  </a:lnTo>
                  <a:lnTo>
                    <a:pt x="190" y="19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66" name="Google Shape;2921;p30">
              <a:extLst>
                <a:ext uri="{FF2B5EF4-FFF2-40B4-BE49-F238E27FC236}">
                  <a16:creationId xmlns:a16="http://schemas.microsoft.com/office/drawing/2014/main" xmlns="" id="{5E780679-C39C-01BB-0C4D-79E9B0AE6820}"/>
                </a:ext>
              </a:extLst>
            </p:cNvPr>
            <p:cNvSpPr/>
            <p:nvPr/>
          </p:nvSpPr>
          <p:spPr>
            <a:xfrm>
              <a:off x="4070921" y="3166925"/>
              <a:ext cx="7265" cy="4189"/>
            </a:xfrm>
            <a:custGeom>
              <a:avLst/>
              <a:gdLst/>
              <a:ahLst/>
              <a:cxnLst/>
              <a:rect l="l" t="t" r="r" b="b"/>
              <a:pathLst>
                <a:path w="222" h="128" extrusionOk="0">
                  <a:moveTo>
                    <a:pt x="0" y="1"/>
                  </a:moveTo>
                  <a:cubicBezTo>
                    <a:pt x="95" y="64"/>
                    <a:pt x="159" y="127"/>
                    <a:pt x="222" y="1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67" name="Google Shape;2922;p30">
              <a:extLst>
                <a:ext uri="{FF2B5EF4-FFF2-40B4-BE49-F238E27FC236}">
                  <a16:creationId xmlns:a16="http://schemas.microsoft.com/office/drawing/2014/main" xmlns="" id="{697D50F2-EF85-94C0-18D7-D55BE09242F0}"/>
                </a:ext>
              </a:extLst>
            </p:cNvPr>
            <p:cNvSpPr/>
            <p:nvPr/>
          </p:nvSpPr>
          <p:spPr>
            <a:xfrm>
              <a:off x="4119452" y="3203543"/>
              <a:ext cx="3305" cy="1767"/>
            </a:xfrm>
            <a:custGeom>
              <a:avLst/>
              <a:gdLst/>
              <a:ahLst/>
              <a:cxnLst/>
              <a:rect l="l" t="t" r="r" b="b"/>
              <a:pathLst>
                <a:path w="101" h="54" extrusionOk="0">
                  <a:moveTo>
                    <a:pt x="31" y="1"/>
                  </a:moveTo>
                  <a:cubicBezTo>
                    <a:pt x="7" y="1"/>
                    <a:pt x="0" y="16"/>
                    <a:pt x="37" y="53"/>
                  </a:cubicBezTo>
                  <a:lnTo>
                    <a:pt x="101" y="22"/>
                  </a:lnTo>
                  <a:cubicBezTo>
                    <a:pt x="74" y="9"/>
                    <a:pt x="48" y="1"/>
                    <a:pt x="31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68" name="Google Shape;2923;p30">
              <a:extLst>
                <a:ext uri="{FF2B5EF4-FFF2-40B4-BE49-F238E27FC236}">
                  <a16:creationId xmlns:a16="http://schemas.microsoft.com/office/drawing/2014/main" xmlns="" id="{E1870857-D60B-EAF3-6E1E-EDB1327AC41A}"/>
                </a:ext>
              </a:extLst>
            </p:cNvPr>
            <p:cNvSpPr/>
            <p:nvPr/>
          </p:nvSpPr>
          <p:spPr>
            <a:xfrm>
              <a:off x="5035773" y="3200107"/>
              <a:ext cx="21795" cy="8312"/>
            </a:xfrm>
            <a:custGeom>
              <a:avLst/>
              <a:gdLst/>
              <a:ahLst/>
              <a:cxnLst/>
              <a:rect l="l" t="t" r="r" b="b"/>
              <a:pathLst>
                <a:path w="666" h="254" extrusionOk="0">
                  <a:moveTo>
                    <a:pt x="665" y="0"/>
                  </a:moveTo>
                  <a:cubicBezTo>
                    <a:pt x="349" y="95"/>
                    <a:pt x="0" y="158"/>
                    <a:pt x="63" y="222"/>
                  </a:cubicBezTo>
                  <a:lnTo>
                    <a:pt x="190" y="253"/>
                  </a:lnTo>
                  <a:cubicBezTo>
                    <a:pt x="380" y="127"/>
                    <a:pt x="539" y="63"/>
                    <a:pt x="665" y="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69" name="Google Shape;2924;p30">
              <a:extLst>
                <a:ext uri="{FF2B5EF4-FFF2-40B4-BE49-F238E27FC236}">
                  <a16:creationId xmlns:a16="http://schemas.microsoft.com/office/drawing/2014/main" xmlns="" id="{39AAD500-4D14-E1F9-F2FE-5B6813AB9C83}"/>
                </a:ext>
              </a:extLst>
            </p:cNvPr>
            <p:cNvSpPr/>
            <p:nvPr/>
          </p:nvSpPr>
          <p:spPr>
            <a:xfrm>
              <a:off x="4538294" y="3314087"/>
              <a:ext cx="10407" cy="2094"/>
            </a:xfrm>
            <a:custGeom>
              <a:avLst/>
              <a:gdLst/>
              <a:ahLst/>
              <a:cxnLst/>
              <a:rect l="l" t="t" r="r" b="b"/>
              <a:pathLst>
                <a:path w="318" h="64" extrusionOk="0">
                  <a:moveTo>
                    <a:pt x="318" y="1"/>
                  </a:moveTo>
                  <a:cubicBezTo>
                    <a:pt x="223" y="32"/>
                    <a:pt x="128" y="32"/>
                    <a:pt x="1" y="32"/>
                  </a:cubicBezTo>
                  <a:lnTo>
                    <a:pt x="96" y="64"/>
                  </a:lnTo>
                  <a:cubicBezTo>
                    <a:pt x="191" y="32"/>
                    <a:pt x="254" y="32"/>
                    <a:pt x="318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70" name="Google Shape;2925;p30">
              <a:extLst>
                <a:ext uri="{FF2B5EF4-FFF2-40B4-BE49-F238E27FC236}">
                  <a16:creationId xmlns:a16="http://schemas.microsoft.com/office/drawing/2014/main" xmlns="" id="{006144E2-66AD-9218-0C1E-EE18514DAED3}"/>
                </a:ext>
              </a:extLst>
            </p:cNvPr>
            <p:cNvSpPr/>
            <p:nvPr/>
          </p:nvSpPr>
          <p:spPr>
            <a:xfrm>
              <a:off x="4516532" y="3323414"/>
              <a:ext cx="14563" cy="2094"/>
            </a:xfrm>
            <a:custGeom>
              <a:avLst/>
              <a:gdLst/>
              <a:ahLst/>
              <a:cxnLst/>
              <a:rect l="l" t="t" r="r" b="b"/>
              <a:pathLst>
                <a:path w="445" h="6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26"/>
                    <a:pt x="193" y="31"/>
                    <a:pt x="334" y="48"/>
                  </a:cubicBezTo>
                  <a:lnTo>
                    <a:pt x="334" y="48"/>
                  </a:lnTo>
                  <a:lnTo>
                    <a:pt x="1" y="1"/>
                  </a:lnTo>
                  <a:close/>
                  <a:moveTo>
                    <a:pt x="334" y="48"/>
                  </a:moveTo>
                  <a:lnTo>
                    <a:pt x="444" y="64"/>
                  </a:lnTo>
                  <a:cubicBezTo>
                    <a:pt x="406" y="58"/>
                    <a:pt x="370" y="53"/>
                    <a:pt x="334" y="48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71" name="Google Shape;2926;p30">
              <a:extLst>
                <a:ext uri="{FF2B5EF4-FFF2-40B4-BE49-F238E27FC236}">
                  <a16:creationId xmlns:a16="http://schemas.microsoft.com/office/drawing/2014/main" xmlns="" id="{1F3FCFB3-FA38-B515-1995-9C6F6FB8169F}"/>
                </a:ext>
              </a:extLst>
            </p:cNvPr>
            <p:cNvSpPr/>
            <p:nvPr/>
          </p:nvSpPr>
          <p:spPr>
            <a:xfrm>
              <a:off x="3885406" y="2928559"/>
              <a:ext cx="8312" cy="8214"/>
            </a:xfrm>
            <a:custGeom>
              <a:avLst/>
              <a:gdLst/>
              <a:ahLst/>
              <a:cxnLst/>
              <a:rect l="l" t="t" r="r" b="b"/>
              <a:pathLst>
                <a:path w="254" h="251" extrusionOk="0">
                  <a:moveTo>
                    <a:pt x="0" y="1"/>
                  </a:moveTo>
                  <a:lnTo>
                    <a:pt x="0" y="1"/>
                  </a:lnTo>
                  <a:cubicBezTo>
                    <a:pt x="77" y="199"/>
                    <a:pt x="116" y="250"/>
                    <a:pt x="147" y="250"/>
                  </a:cubicBezTo>
                  <a:cubicBezTo>
                    <a:pt x="181" y="250"/>
                    <a:pt x="205" y="191"/>
                    <a:pt x="254" y="19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72" name="Google Shape;2927;p30">
              <a:extLst>
                <a:ext uri="{FF2B5EF4-FFF2-40B4-BE49-F238E27FC236}">
                  <a16:creationId xmlns:a16="http://schemas.microsoft.com/office/drawing/2014/main" xmlns="" id="{32C6EB22-BA44-2796-49FF-E79A0B52E9CD}"/>
                </a:ext>
              </a:extLst>
            </p:cNvPr>
            <p:cNvSpPr/>
            <p:nvPr/>
          </p:nvSpPr>
          <p:spPr>
            <a:xfrm>
              <a:off x="5315568" y="2867429"/>
              <a:ext cx="10407" cy="19700"/>
            </a:xfrm>
            <a:custGeom>
              <a:avLst/>
              <a:gdLst/>
              <a:ahLst/>
              <a:cxnLst/>
              <a:rect l="l" t="t" r="r" b="b"/>
              <a:pathLst>
                <a:path w="318" h="602" extrusionOk="0">
                  <a:moveTo>
                    <a:pt x="222" y="0"/>
                  </a:moveTo>
                  <a:lnTo>
                    <a:pt x="222" y="0"/>
                  </a:lnTo>
                  <a:cubicBezTo>
                    <a:pt x="96" y="222"/>
                    <a:pt x="32" y="444"/>
                    <a:pt x="1" y="602"/>
                  </a:cubicBezTo>
                  <a:cubicBezTo>
                    <a:pt x="159" y="317"/>
                    <a:pt x="317" y="95"/>
                    <a:pt x="222" y="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73" name="Google Shape;2928;p30">
              <a:extLst>
                <a:ext uri="{FF2B5EF4-FFF2-40B4-BE49-F238E27FC236}">
                  <a16:creationId xmlns:a16="http://schemas.microsoft.com/office/drawing/2014/main" xmlns="" id="{EFA60A13-C9FC-D710-EF49-7C8BBE41FB59}"/>
                </a:ext>
              </a:extLst>
            </p:cNvPr>
            <p:cNvSpPr/>
            <p:nvPr/>
          </p:nvSpPr>
          <p:spPr>
            <a:xfrm>
              <a:off x="4120663" y="3142676"/>
              <a:ext cx="6250" cy="3142"/>
            </a:xfrm>
            <a:custGeom>
              <a:avLst/>
              <a:gdLst/>
              <a:ahLst/>
              <a:cxnLst/>
              <a:rect l="l" t="t" r="r" b="b"/>
              <a:pathLst>
                <a:path w="191" h="96" extrusionOk="0">
                  <a:moveTo>
                    <a:pt x="33" y="1"/>
                  </a:moveTo>
                  <a:cubicBezTo>
                    <a:pt x="20" y="1"/>
                    <a:pt x="9" y="5"/>
                    <a:pt x="0" y="13"/>
                  </a:cubicBezTo>
                  <a:cubicBezTo>
                    <a:pt x="81" y="73"/>
                    <a:pt x="136" y="96"/>
                    <a:pt x="165" y="96"/>
                  </a:cubicBezTo>
                  <a:cubicBezTo>
                    <a:pt x="182" y="96"/>
                    <a:pt x="190" y="88"/>
                    <a:pt x="190" y="77"/>
                  </a:cubicBezTo>
                  <a:cubicBezTo>
                    <a:pt x="121" y="30"/>
                    <a:pt x="68" y="1"/>
                    <a:pt x="33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74" name="Google Shape;2929;p30">
              <a:extLst>
                <a:ext uri="{FF2B5EF4-FFF2-40B4-BE49-F238E27FC236}">
                  <a16:creationId xmlns:a16="http://schemas.microsoft.com/office/drawing/2014/main" xmlns="" id="{4FCF9FAF-A7DA-AFC5-BA5D-977B561FD461}"/>
                </a:ext>
              </a:extLst>
            </p:cNvPr>
            <p:cNvSpPr/>
            <p:nvPr/>
          </p:nvSpPr>
          <p:spPr>
            <a:xfrm>
              <a:off x="5307289" y="2887129"/>
              <a:ext cx="8312" cy="23857"/>
            </a:xfrm>
            <a:custGeom>
              <a:avLst/>
              <a:gdLst/>
              <a:ahLst/>
              <a:cxnLst/>
              <a:rect l="l" t="t" r="r" b="b"/>
              <a:pathLst>
                <a:path w="254" h="729" extrusionOk="0">
                  <a:moveTo>
                    <a:pt x="254" y="0"/>
                  </a:moveTo>
                  <a:lnTo>
                    <a:pt x="254" y="0"/>
                  </a:lnTo>
                  <a:cubicBezTo>
                    <a:pt x="127" y="222"/>
                    <a:pt x="0" y="443"/>
                    <a:pt x="32" y="728"/>
                  </a:cubicBezTo>
                  <a:cubicBezTo>
                    <a:pt x="64" y="697"/>
                    <a:pt x="64" y="633"/>
                    <a:pt x="95" y="602"/>
                  </a:cubicBezTo>
                  <a:cubicBezTo>
                    <a:pt x="127" y="412"/>
                    <a:pt x="159" y="222"/>
                    <a:pt x="254" y="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75" name="Google Shape;2930;p30">
              <a:extLst>
                <a:ext uri="{FF2B5EF4-FFF2-40B4-BE49-F238E27FC236}">
                  <a16:creationId xmlns:a16="http://schemas.microsoft.com/office/drawing/2014/main" xmlns="" id="{78EE7AC1-9724-5176-ABA9-974E81687A30}"/>
                </a:ext>
              </a:extLst>
            </p:cNvPr>
            <p:cNvSpPr/>
            <p:nvPr/>
          </p:nvSpPr>
          <p:spPr>
            <a:xfrm>
              <a:off x="4435702" y="2150270"/>
              <a:ext cx="2127" cy="33"/>
            </a:xfrm>
            <a:custGeom>
              <a:avLst/>
              <a:gdLst/>
              <a:ahLst/>
              <a:cxnLst/>
              <a:rect l="l" t="t" r="r" b="b"/>
              <a:pathLst>
                <a:path w="65" h="1" extrusionOk="0">
                  <a:moveTo>
                    <a:pt x="1" y="0"/>
                  </a:moveTo>
                  <a:cubicBezTo>
                    <a:pt x="32" y="0"/>
                    <a:pt x="32" y="0"/>
                    <a:pt x="64" y="0"/>
                  </a:cubicBezTo>
                  <a:cubicBezTo>
                    <a:pt x="64" y="0"/>
                    <a:pt x="32" y="0"/>
                    <a:pt x="1" y="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76" name="Google Shape;2931;p30">
              <a:extLst>
                <a:ext uri="{FF2B5EF4-FFF2-40B4-BE49-F238E27FC236}">
                  <a16:creationId xmlns:a16="http://schemas.microsoft.com/office/drawing/2014/main" xmlns="" id="{056F7F4F-A067-B934-6FA3-EDB36D98DADD}"/>
                </a:ext>
              </a:extLst>
            </p:cNvPr>
            <p:cNvSpPr/>
            <p:nvPr/>
          </p:nvSpPr>
          <p:spPr>
            <a:xfrm>
              <a:off x="4727965" y="2173079"/>
              <a:ext cx="12468" cy="1047"/>
            </a:xfrm>
            <a:custGeom>
              <a:avLst/>
              <a:gdLst/>
              <a:ahLst/>
              <a:cxnLst/>
              <a:rect l="l" t="t" r="r" b="b"/>
              <a:pathLst>
                <a:path w="381" h="32" extrusionOk="0">
                  <a:moveTo>
                    <a:pt x="0" y="0"/>
                  </a:moveTo>
                  <a:cubicBezTo>
                    <a:pt x="64" y="0"/>
                    <a:pt x="190" y="32"/>
                    <a:pt x="380" y="32"/>
                  </a:cubicBezTo>
                  <a:cubicBezTo>
                    <a:pt x="285" y="32"/>
                    <a:pt x="127" y="0"/>
                    <a:pt x="0" y="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77" name="Google Shape;2932;p30">
              <a:extLst>
                <a:ext uri="{FF2B5EF4-FFF2-40B4-BE49-F238E27FC236}">
                  <a16:creationId xmlns:a16="http://schemas.microsoft.com/office/drawing/2014/main" xmlns="" id="{4D517836-D452-9F2A-1E81-AD42FA991DA7}"/>
                </a:ext>
              </a:extLst>
            </p:cNvPr>
            <p:cNvSpPr/>
            <p:nvPr/>
          </p:nvSpPr>
          <p:spPr>
            <a:xfrm>
              <a:off x="5313212" y="2680964"/>
              <a:ext cx="1374" cy="3043"/>
            </a:xfrm>
            <a:custGeom>
              <a:avLst/>
              <a:gdLst/>
              <a:ahLst/>
              <a:cxnLst/>
              <a:rect l="l" t="t" r="r" b="b"/>
              <a:pathLst>
                <a:path w="42" h="93" extrusionOk="0">
                  <a:moveTo>
                    <a:pt x="5" y="1"/>
                  </a:moveTo>
                  <a:cubicBezTo>
                    <a:pt x="1" y="1"/>
                    <a:pt x="21" y="73"/>
                    <a:pt x="41" y="93"/>
                  </a:cubicBezTo>
                  <a:cubicBezTo>
                    <a:pt x="18" y="24"/>
                    <a:pt x="8" y="1"/>
                    <a:pt x="5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78" name="Google Shape;2933;p30">
              <a:extLst>
                <a:ext uri="{FF2B5EF4-FFF2-40B4-BE49-F238E27FC236}">
                  <a16:creationId xmlns:a16="http://schemas.microsoft.com/office/drawing/2014/main" xmlns="" id="{489118B4-F620-36FC-1220-65262ACD64EA}"/>
                </a:ext>
              </a:extLst>
            </p:cNvPr>
            <p:cNvSpPr/>
            <p:nvPr/>
          </p:nvSpPr>
          <p:spPr>
            <a:xfrm>
              <a:off x="5324894" y="2647716"/>
              <a:ext cx="3142" cy="2094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1" y="0"/>
                  </a:moveTo>
                  <a:cubicBezTo>
                    <a:pt x="1" y="32"/>
                    <a:pt x="32" y="64"/>
                    <a:pt x="96" y="64"/>
                  </a:cubicBezTo>
                  <a:cubicBezTo>
                    <a:pt x="64" y="64"/>
                    <a:pt x="32" y="32"/>
                    <a:pt x="1" y="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79" name="Google Shape;2934;p30">
              <a:extLst>
                <a:ext uri="{FF2B5EF4-FFF2-40B4-BE49-F238E27FC236}">
                  <a16:creationId xmlns:a16="http://schemas.microsoft.com/office/drawing/2014/main" xmlns="" id="{7F90C08A-4442-6A58-D2B0-51397FE03404}"/>
                </a:ext>
              </a:extLst>
            </p:cNvPr>
            <p:cNvSpPr/>
            <p:nvPr/>
          </p:nvSpPr>
          <p:spPr>
            <a:xfrm>
              <a:off x="5310397" y="2982718"/>
              <a:ext cx="1342" cy="818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36" y="0"/>
                  </a:moveTo>
                  <a:cubicBezTo>
                    <a:pt x="32" y="0"/>
                    <a:pt x="16" y="8"/>
                    <a:pt x="0" y="24"/>
                  </a:cubicBezTo>
                  <a:cubicBezTo>
                    <a:pt x="32" y="8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80" name="Google Shape;2935;p30">
              <a:extLst>
                <a:ext uri="{FF2B5EF4-FFF2-40B4-BE49-F238E27FC236}">
                  <a16:creationId xmlns:a16="http://schemas.microsoft.com/office/drawing/2014/main" xmlns="" id="{97B6D133-601E-2932-BC92-E77E4FCB5AC2}"/>
                </a:ext>
              </a:extLst>
            </p:cNvPr>
            <p:cNvSpPr/>
            <p:nvPr/>
          </p:nvSpPr>
          <p:spPr>
            <a:xfrm>
              <a:off x="5314553" y="2673634"/>
              <a:ext cx="1047" cy="8312"/>
            </a:xfrm>
            <a:custGeom>
              <a:avLst/>
              <a:gdLst/>
              <a:ahLst/>
              <a:cxnLst/>
              <a:rect l="l" t="t" r="r" b="b"/>
              <a:pathLst>
                <a:path w="32" h="254" extrusionOk="0">
                  <a:moveTo>
                    <a:pt x="0" y="0"/>
                  </a:moveTo>
                  <a:cubicBezTo>
                    <a:pt x="0" y="95"/>
                    <a:pt x="0" y="159"/>
                    <a:pt x="32" y="254"/>
                  </a:cubicBezTo>
                  <a:cubicBezTo>
                    <a:pt x="32" y="222"/>
                    <a:pt x="0" y="159"/>
                    <a:pt x="0" y="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81" name="Google Shape;2936;p30">
              <a:extLst>
                <a:ext uri="{FF2B5EF4-FFF2-40B4-BE49-F238E27FC236}">
                  <a16:creationId xmlns:a16="http://schemas.microsoft.com/office/drawing/2014/main" xmlns="" id="{4B4317F5-CE4D-B556-FC49-2DD8B5B71D7A}"/>
                </a:ext>
              </a:extLst>
            </p:cNvPr>
            <p:cNvSpPr/>
            <p:nvPr/>
          </p:nvSpPr>
          <p:spPr>
            <a:xfrm>
              <a:off x="5310496" y="2670165"/>
              <a:ext cx="1996" cy="5563"/>
            </a:xfrm>
            <a:custGeom>
              <a:avLst/>
              <a:gdLst/>
              <a:ahLst/>
              <a:cxnLst/>
              <a:rect l="l" t="t" r="r" b="b"/>
              <a:pathLst>
                <a:path w="61" h="170" extrusionOk="0">
                  <a:moveTo>
                    <a:pt x="13" y="0"/>
                  </a:moveTo>
                  <a:cubicBezTo>
                    <a:pt x="1" y="0"/>
                    <a:pt x="12" y="47"/>
                    <a:pt x="61" y="170"/>
                  </a:cubicBezTo>
                  <a:cubicBezTo>
                    <a:pt x="61" y="106"/>
                    <a:pt x="29" y="43"/>
                    <a:pt x="29" y="11"/>
                  </a:cubicBezTo>
                  <a:cubicBezTo>
                    <a:pt x="22" y="4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82" name="Google Shape;2937;p30">
              <a:extLst>
                <a:ext uri="{FF2B5EF4-FFF2-40B4-BE49-F238E27FC236}">
                  <a16:creationId xmlns:a16="http://schemas.microsoft.com/office/drawing/2014/main" xmlns="" id="{9EE8AA4B-5287-E47E-3A18-CDCECEBB7849}"/>
                </a:ext>
              </a:extLst>
            </p:cNvPr>
            <p:cNvSpPr/>
            <p:nvPr/>
          </p:nvSpPr>
          <p:spPr>
            <a:xfrm>
              <a:off x="5314553" y="2681913"/>
              <a:ext cx="3142" cy="10407"/>
            </a:xfrm>
            <a:custGeom>
              <a:avLst/>
              <a:gdLst/>
              <a:ahLst/>
              <a:cxnLst/>
              <a:rect l="l" t="t" r="r" b="b"/>
              <a:pathLst>
                <a:path w="96" h="318" extrusionOk="0">
                  <a:moveTo>
                    <a:pt x="32" y="1"/>
                  </a:moveTo>
                  <a:cubicBezTo>
                    <a:pt x="32" y="64"/>
                    <a:pt x="0" y="64"/>
                    <a:pt x="0" y="64"/>
                  </a:cubicBezTo>
                  <a:cubicBezTo>
                    <a:pt x="32" y="127"/>
                    <a:pt x="32" y="191"/>
                    <a:pt x="95" y="317"/>
                  </a:cubicBezTo>
                  <a:cubicBezTo>
                    <a:pt x="63" y="222"/>
                    <a:pt x="32" y="96"/>
                    <a:pt x="32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83" name="Google Shape;2938;p30">
              <a:extLst>
                <a:ext uri="{FF2B5EF4-FFF2-40B4-BE49-F238E27FC236}">
                  <a16:creationId xmlns:a16="http://schemas.microsoft.com/office/drawing/2014/main" xmlns="" id="{3B83C5BB-4CC0-D399-2192-BD219CA343AE}"/>
                </a:ext>
              </a:extLst>
            </p:cNvPr>
            <p:cNvSpPr/>
            <p:nvPr/>
          </p:nvSpPr>
          <p:spPr>
            <a:xfrm>
              <a:off x="3965188" y="2445184"/>
              <a:ext cx="2323" cy="5661"/>
            </a:xfrm>
            <a:custGeom>
              <a:avLst/>
              <a:gdLst/>
              <a:ahLst/>
              <a:cxnLst/>
              <a:rect l="l" t="t" r="r" b="b"/>
              <a:pathLst>
                <a:path w="71" h="173" extrusionOk="0">
                  <a:moveTo>
                    <a:pt x="66" y="0"/>
                  </a:moveTo>
                  <a:lnTo>
                    <a:pt x="66" y="0"/>
                  </a:lnTo>
                  <a:cubicBezTo>
                    <a:pt x="62" y="0"/>
                    <a:pt x="40" y="58"/>
                    <a:pt x="8" y="151"/>
                  </a:cubicBezTo>
                  <a:lnTo>
                    <a:pt x="8" y="151"/>
                  </a:lnTo>
                  <a:cubicBezTo>
                    <a:pt x="17" y="141"/>
                    <a:pt x="33" y="141"/>
                    <a:pt x="33" y="141"/>
                  </a:cubicBezTo>
                  <a:cubicBezTo>
                    <a:pt x="61" y="42"/>
                    <a:pt x="70" y="0"/>
                    <a:pt x="66" y="0"/>
                  </a:cubicBezTo>
                  <a:close/>
                  <a:moveTo>
                    <a:pt x="8" y="151"/>
                  </a:moveTo>
                  <a:cubicBezTo>
                    <a:pt x="4" y="156"/>
                    <a:pt x="1" y="163"/>
                    <a:pt x="1" y="172"/>
                  </a:cubicBezTo>
                  <a:cubicBezTo>
                    <a:pt x="3" y="165"/>
                    <a:pt x="6" y="158"/>
                    <a:pt x="8" y="15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84" name="Google Shape;2939;p30">
              <a:extLst>
                <a:ext uri="{FF2B5EF4-FFF2-40B4-BE49-F238E27FC236}">
                  <a16:creationId xmlns:a16="http://schemas.microsoft.com/office/drawing/2014/main" xmlns="" id="{BDE2E785-A7BB-8806-D848-898C0BCA9D24}"/>
                </a:ext>
              </a:extLst>
            </p:cNvPr>
            <p:cNvSpPr/>
            <p:nvPr/>
          </p:nvSpPr>
          <p:spPr>
            <a:xfrm>
              <a:off x="4899998" y="3281952"/>
              <a:ext cx="1080" cy="33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0" y="1"/>
                  </a:moveTo>
                  <a:cubicBezTo>
                    <a:pt x="0" y="1"/>
                    <a:pt x="0" y="1"/>
                    <a:pt x="32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85" name="Google Shape;2940;p30">
              <a:extLst>
                <a:ext uri="{FF2B5EF4-FFF2-40B4-BE49-F238E27FC236}">
                  <a16:creationId xmlns:a16="http://schemas.microsoft.com/office/drawing/2014/main" xmlns="" id="{AFC38215-CC75-1761-C935-2CDF48ABCBA8}"/>
                </a:ext>
              </a:extLst>
            </p:cNvPr>
            <p:cNvSpPr/>
            <p:nvPr/>
          </p:nvSpPr>
          <p:spPr>
            <a:xfrm>
              <a:off x="4876175" y="3278843"/>
              <a:ext cx="23857" cy="10407"/>
            </a:xfrm>
            <a:custGeom>
              <a:avLst/>
              <a:gdLst/>
              <a:ahLst/>
              <a:cxnLst/>
              <a:rect l="l" t="t" r="r" b="b"/>
              <a:pathLst>
                <a:path w="729" h="318" extrusionOk="0">
                  <a:moveTo>
                    <a:pt x="443" y="1"/>
                  </a:moveTo>
                  <a:lnTo>
                    <a:pt x="0" y="318"/>
                  </a:lnTo>
                  <a:cubicBezTo>
                    <a:pt x="317" y="159"/>
                    <a:pt x="475" y="128"/>
                    <a:pt x="728" y="96"/>
                  </a:cubicBezTo>
                  <a:lnTo>
                    <a:pt x="443" y="1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86" name="Google Shape;2941;p30">
              <a:extLst>
                <a:ext uri="{FF2B5EF4-FFF2-40B4-BE49-F238E27FC236}">
                  <a16:creationId xmlns:a16="http://schemas.microsoft.com/office/drawing/2014/main" xmlns="" id="{CAE2A797-3F60-96B1-4F42-15605872E1D7}"/>
                </a:ext>
              </a:extLst>
            </p:cNvPr>
            <p:cNvSpPr/>
            <p:nvPr/>
          </p:nvSpPr>
          <p:spPr>
            <a:xfrm>
              <a:off x="3853270" y="2143005"/>
              <a:ext cx="1508982" cy="1182518"/>
            </a:xfrm>
            <a:custGeom>
              <a:avLst/>
              <a:gdLst/>
              <a:ahLst/>
              <a:cxnLst/>
              <a:rect l="l" t="t" r="r" b="b"/>
              <a:pathLst>
                <a:path w="46111" h="36135" extrusionOk="0">
                  <a:moveTo>
                    <a:pt x="21269" y="130"/>
                  </a:moveTo>
                  <a:cubicBezTo>
                    <a:pt x="21467" y="130"/>
                    <a:pt x="21617" y="144"/>
                    <a:pt x="21472" y="222"/>
                  </a:cubicBezTo>
                  <a:cubicBezTo>
                    <a:pt x="21376" y="174"/>
                    <a:pt x="21242" y="144"/>
                    <a:pt x="21058" y="133"/>
                  </a:cubicBezTo>
                  <a:lnTo>
                    <a:pt x="21058" y="133"/>
                  </a:lnTo>
                  <a:cubicBezTo>
                    <a:pt x="21127" y="132"/>
                    <a:pt x="21201" y="130"/>
                    <a:pt x="21269" y="130"/>
                  </a:cubicBezTo>
                  <a:close/>
                  <a:moveTo>
                    <a:pt x="16423" y="462"/>
                  </a:moveTo>
                  <a:lnTo>
                    <a:pt x="16310" y="476"/>
                  </a:lnTo>
                  <a:cubicBezTo>
                    <a:pt x="16337" y="476"/>
                    <a:pt x="16375" y="471"/>
                    <a:pt x="16423" y="462"/>
                  </a:cubicBezTo>
                  <a:close/>
                  <a:moveTo>
                    <a:pt x="11954" y="3542"/>
                  </a:moveTo>
                  <a:cubicBezTo>
                    <a:pt x="11966" y="3546"/>
                    <a:pt x="11982" y="3548"/>
                    <a:pt x="12003" y="3548"/>
                  </a:cubicBezTo>
                  <a:cubicBezTo>
                    <a:pt x="11987" y="3545"/>
                    <a:pt x="11971" y="3543"/>
                    <a:pt x="11954" y="3542"/>
                  </a:cubicBezTo>
                  <a:close/>
                  <a:moveTo>
                    <a:pt x="5802" y="8294"/>
                  </a:moveTo>
                  <a:cubicBezTo>
                    <a:pt x="5821" y="8294"/>
                    <a:pt x="5813" y="8343"/>
                    <a:pt x="5796" y="8393"/>
                  </a:cubicBezTo>
                  <a:lnTo>
                    <a:pt x="5670" y="8456"/>
                  </a:lnTo>
                  <a:cubicBezTo>
                    <a:pt x="5745" y="8335"/>
                    <a:pt x="5785" y="8294"/>
                    <a:pt x="5802" y="8294"/>
                  </a:cubicBezTo>
                  <a:close/>
                  <a:moveTo>
                    <a:pt x="701" y="13498"/>
                  </a:moveTo>
                  <a:cubicBezTo>
                    <a:pt x="683" y="13542"/>
                    <a:pt x="671" y="13584"/>
                    <a:pt x="666" y="13618"/>
                  </a:cubicBezTo>
                  <a:cubicBezTo>
                    <a:pt x="677" y="13577"/>
                    <a:pt x="689" y="13537"/>
                    <a:pt x="701" y="13498"/>
                  </a:cubicBezTo>
                  <a:close/>
                  <a:moveTo>
                    <a:pt x="45161" y="18590"/>
                  </a:moveTo>
                  <a:cubicBezTo>
                    <a:pt x="45161" y="18590"/>
                    <a:pt x="45161" y="18590"/>
                    <a:pt x="45161" y="18622"/>
                  </a:cubicBezTo>
                  <a:cubicBezTo>
                    <a:pt x="45147" y="18758"/>
                    <a:pt x="45139" y="18812"/>
                    <a:pt x="45138" y="18812"/>
                  </a:cubicBezTo>
                  <a:cubicBezTo>
                    <a:pt x="45135" y="18812"/>
                    <a:pt x="45143" y="18717"/>
                    <a:pt x="45161" y="18590"/>
                  </a:cubicBezTo>
                  <a:close/>
                  <a:moveTo>
                    <a:pt x="127" y="20681"/>
                  </a:moveTo>
                  <a:lnTo>
                    <a:pt x="127" y="20681"/>
                  </a:lnTo>
                  <a:cubicBezTo>
                    <a:pt x="135" y="20702"/>
                    <a:pt x="143" y="20722"/>
                    <a:pt x="150" y="20741"/>
                  </a:cubicBezTo>
                  <a:lnTo>
                    <a:pt x="150" y="20741"/>
                  </a:lnTo>
                  <a:cubicBezTo>
                    <a:pt x="143" y="20721"/>
                    <a:pt x="135" y="20701"/>
                    <a:pt x="127" y="20681"/>
                  </a:cubicBezTo>
                  <a:close/>
                  <a:moveTo>
                    <a:pt x="7380" y="31796"/>
                  </a:moveTo>
                  <a:lnTo>
                    <a:pt x="7380" y="31796"/>
                  </a:lnTo>
                  <a:cubicBezTo>
                    <a:pt x="7439" y="31856"/>
                    <a:pt x="7490" y="31889"/>
                    <a:pt x="7522" y="31898"/>
                  </a:cubicBezTo>
                  <a:lnTo>
                    <a:pt x="7522" y="31898"/>
                  </a:lnTo>
                  <a:lnTo>
                    <a:pt x="7380" y="31796"/>
                  </a:lnTo>
                  <a:close/>
                  <a:moveTo>
                    <a:pt x="36951" y="32253"/>
                  </a:moveTo>
                  <a:cubicBezTo>
                    <a:pt x="36903" y="32265"/>
                    <a:pt x="36857" y="32284"/>
                    <a:pt x="36800" y="32303"/>
                  </a:cubicBezTo>
                  <a:cubicBezTo>
                    <a:pt x="36850" y="32286"/>
                    <a:pt x="36901" y="32270"/>
                    <a:pt x="36951" y="32253"/>
                  </a:cubicBezTo>
                  <a:close/>
                  <a:moveTo>
                    <a:pt x="9892" y="33429"/>
                  </a:moveTo>
                  <a:cubicBezTo>
                    <a:pt x="10063" y="33429"/>
                    <a:pt x="10137" y="33563"/>
                    <a:pt x="10325" y="33696"/>
                  </a:cubicBezTo>
                  <a:cubicBezTo>
                    <a:pt x="10167" y="33665"/>
                    <a:pt x="9850" y="33570"/>
                    <a:pt x="9786" y="33443"/>
                  </a:cubicBezTo>
                  <a:cubicBezTo>
                    <a:pt x="9826" y="33433"/>
                    <a:pt x="9860" y="33429"/>
                    <a:pt x="9892" y="33429"/>
                  </a:cubicBezTo>
                  <a:close/>
                  <a:moveTo>
                    <a:pt x="34098" y="34161"/>
                  </a:moveTo>
                  <a:cubicBezTo>
                    <a:pt x="34091" y="34164"/>
                    <a:pt x="34084" y="34168"/>
                    <a:pt x="34077" y="34171"/>
                  </a:cubicBezTo>
                  <a:cubicBezTo>
                    <a:pt x="34085" y="34169"/>
                    <a:pt x="34092" y="34165"/>
                    <a:pt x="34098" y="34161"/>
                  </a:cubicBezTo>
                  <a:close/>
                  <a:moveTo>
                    <a:pt x="32113" y="34235"/>
                  </a:moveTo>
                  <a:cubicBezTo>
                    <a:pt x="32106" y="34238"/>
                    <a:pt x="32098" y="34242"/>
                    <a:pt x="32091" y="34245"/>
                  </a:cubicBezTo>
                  <a:lnTo>
                    <a:pt x="32091" y="34245"/>
                  </a:lnTo>
                  <a:cubicBezTo>
                    <a:pt x="32099" y="34242"/>
                    <a:pt x="32106" y="34238"/>
                    <a:pt x="32113" y="34235"/>
                  </a:cubicBezTo>
                  <a:close/>
                  <a:moveTo>
                    <a:pt x="33792" y="34266"/>
                  </a:moveTo>
                  <a:cubicBezTo>
                    <a:pt x="33771" y="34270"/>
                    <a:pt x="33750" y="34274"/>
                    <a:pt x="33731" y="34278"/>
                  </a:cubicBezTo>
                  <a:lnTo>
                    <a:pt x="33731" y="34278"/>
                  </a:lnTo>
                  <a:cubicBezTo>
                    <a:pt x="33746" y="34277"/>
                    <a:pt x="33766" y="34274"/>
                    <a:pt x="33792" y="34266"/>
                  </a:cubicBezTo>
                  <a:close/>
                  <a:moveTo>
                    <a:pt x="27426" y="35597"/>
                  </a:moveTo>
                  <a:cubicBezTo>
                    <a:pt x="27397" y="35597"/>
                    <a:pt x="27369" y="35597"/>
                    <a:pt x="27342" y="35598"/>
                  </a:cubicBezTo>
                  <a:lnTo>
                    <a:pt x="27342" y="35598"/>
                  </a:lnTo>
                  <a:cubicBezTo>
                    <a:pt x="27278" y="35609"/>
                    <a:pt x="27220" y="35619"/>
                    <a:pt x="27173" y="35628"/>
                  </a:cubicBezTo>
                  <a:cubicBezTo>
                    <a:pt x="27236" y="35628"/>
                    <a:pt x="27299" y="35597"/>
                    <a:pt x="27426" y="35597"/>
                  </a:cubicBezTo>
                  <a:close/>
                  <a:moveTo>
                    <a:pt x="21759" y="35963"/>
                  </a:moveTo>
                  <a:cubicBezTo>
                    <a:pt x="21866" y="35963"/>
                    <a:pt x="21979" y="35977"/>
                    <a:pt x="22106" y="35977"/>
                  </a:cubicBezTo>
                  <a:cubicBezTo>
                    <a:pt x="22042" y="35992"/>
                    <a:pt x="21971" y="36000"/>
                    <a:pt x="21888" y="36000"/>
                  </a:cubicBezTo>
                  <a:cubicBezTo>
                    <a:pt x="21805" y="36000"/>
                    <a:pt x="21710" y="35992"/>
                    <a:pt x="21599" y="35977"/>
                  </a:cubicBezTo>
                  <a:cubicBezTo>
                    <a:pt x="21652" y="35966"/>
                    <a:pt x="21705" y="35963"/>
                    <a:pt x="21759" y="35963"/>
                  </a:cubicBezTo>
                  <a:close/>
                  <a:moveTo>
                    <a:pt x="23693" y="36069"/>
                  </a:moveTo>
                  <a:cubicBezTo>
                    <a:pt x="23681" y="36070"/>
                    <a:pt x="23669" y="36071"/>
                    <a:pt x="23658" y="36072"/>
                  </a:cubicBezTo>
                  <a:cubicBezTo>
                    <a:pt x="23670" y="36072"/>
                    <a:pt x="23683" y="36070"/>
                    <a:pt x="23693" y="36069"/>
                  </a:cubicBezTo>
                  <a:close/>
                  <a:moveTo>
                    <a:pt x="21314" y="1"/>
                  </a:moveTo>
                  <a:lnTo>
                    <a:pt x="21441" y="96"/>
                  </a:lnTo>
                  <a:cubicBezTo>
                    <a:pt x="21092" y="96"/>
                    <a:pt x="20997" y="64"/>
                    <a:pt x="20839" y="64"/>
                  </a:cubicBezTo>
                  <a:cubicBezTo>
                    <a:pt x="20748" y="102"/>
                    <a:pt x="20757" y="120"/>
                    <a:pt x="20818" y="128"/>
                  </a:cubicBezTo>
                  <a:lnTo>
                    <a:pt x="20818" y="128"/>
                  </a:lnTo>
                  <a:cubicBezTo>
                    <a:pt x="20578" y="132"/>
                    <a:pt x="20310" y="159"/>
                    <a:pt x="20016" y="159"/>
                  </a:cubicBezTo>
                  <a:cubicBezTo>
                    <a:pt x="19686" y="194"/>
                    <a:pt x="19365" y="219"/>
                    <a:pt x="19111" y="219"/>
                  </a:cubicBezTo>
                  <a:cubicBezTo>
                    <a:pt x="18903" y="219"/>
                    <a:pt x="18740" y="202"/>
                    <a:pt x="18654" y="159"/>
                  </a:cubicBezTo>
                  <a:lnTo>
                    <a:pt x="18654" y="159"/>
                  </a:lnTo>
                  <a:cubicBezTo>
                    <a:pt x="18115" y="222"/>
                    <a:pt x="18844" y="254"/>
                    <a:pt x="18305" y="317"/>
                  </a:cubicBezTo>
                  <a:lnTo>
                    <a:pt x="18147" y="286"/>
                  </a:lnTo>
                  <a:lnTo>
                    <a:pt x="18020" y="381"/>
                  </a:lnTo>
                  <a:cubicBezTo>
                    <a:pt x="17939" y="395"/>
                    <a:pt x="17867" y="402"/>
                    <a:pt x="17803" y="402"/>
                  </a:cubicBezTo>
                  <a:cubicBezTo>
                    <a:pt x="17592" y="402"/>
                    <a:pt x="17475" y="334"/>
                    <a:pt x="17450" y="286"/>
                  </a:cubicBezTo>
                  <a:cubicBezTo>
                    <a:pt x="17545" y="286"/>
                    <a:pt x="17672" y="254"/>
                    <a:pt x="17767" y="222"/>
                  </a:cubicBezTo>
                  <a:cubicBezTo>
                    <a:pt x="17545" y="222"/>
                    <a:pt x="17197" y="254"/>
                    <a:pt x="16944" y="349"/>
                  </a:cubicBezTo>
                  <a:cubicBezTo>
                    <a:pt x="16738" y="395"/>
                    <a:pt x="16549" y="441"/>
                    <a:pt x="16423" y="462"/>
                  </a:cubicBezTo>
                  <a:lnTo>
                    <a:pt x="16423" y="462"/>
                  </a:lnTo>
                  <a:lnTo>
                    <a:pt x="16849" y="412"/>
                  </a:lnTo>
                  <a:lnTo>
                    <a:pt x="16849" y="412"/>
                  </a:lnTo>
                  <a:cubicBezTo>
                    <a:pt x="15392" y="792"/>
                    <a:pt x="13587" y="1172"/>
                    <a:pt x="12320" y="1901"/>
                  </a:cubicBezTo>
                  <a:lnTo>
                    <a:pt x="12447" y="1933"/>
                  </a:lnTo>
                  <a:cubicBezTo>
                    <a:pt x="11972" y="2218"/>
                    <a:pt x="11750" y="2281"/>
                    <a:pt x="11528" y="2344"/>
                  </a:cubicBezTo>
                  <a:cubicBezTo>
                    <a:pt x="11307" y="2439"/>
                    <a:pt x="11053" y="2503"/>
                    <a:pt x="10547" y="2819"/>
                  </a:cubicBezTo>
                  <a:lnTo>
                    <a:pt x="10578" y="2756"/>
                  </a:lnTo>
                  <a:lnTo>
                    <a:pt x="10578" y="2756"/>
                  </a:lnTo>
                  <a:cubicBezTo>
                    <a:pt x="10388" y="2946"/>
                    <a:pt x="10135" y="3136"/>
                    <a:pt x="9850" y="3294"/>
                  </a:cubicBezTo>
                  <a:cubicBezTo>
                    <a:pt x="9910" y="3234"/>
                    <a:pt x="9893" y="3216"/>
                    <a:pt x="9841" y="3216"/>
                  </a:cubicBezTo>
                  <a:cubicBezTo>
                    <a:pt x="9766" y="3216"/>
                    <a:pt x="9617" y="3254"/>
                    <a:pt x="9533" y="3254"/>
                  </a:cubicBezTo>
                  <a:cubicBezTo>
                    <a:pt x="9465" y="3254"/>
                    <a:pt x="9440" y="3229"/>
                    <a:pt x="9533" y="3136"/>
                  </a:cubicBezTo>
                  <a:lnTo>
                    <a:pt x="9533" y="3136"/>
                  </a:lnTo>
                  <a:cubicBezTo>
                    <a:pt x="9058" y="3516"/>
                    <a:pt x="8963" y="3643"/>
                    <a:pt x="8900" y="3738"/>
                  </a:cubicBezTo>
                  <a:cubicBezTo>
                    <a:pt x="8836" y="3833"/>
                    <a:pt x="8836" y="3896"/>
                    <a:pt x="8615" y="4244"/>
                  </a:cubicBezTo>
                  <a:lnTo>
                    <a:pt x="8361" y="4244"/>
                  </a:lnTo>
                  <a:cubicBezTo>
                    <a:pt x="8235" y="4498"/>
                    <a:pt x="8235" y="4561"/>
                    <a:pt x="7791" y="4941"/>
                  </a:cubicBezTo>
                  <a:cubicBezTo>
                    <a:pt x="7904" y="4806"/>
                    <a:pt x="7880" y="4779"/>
                    <a:pt x="7819" y="4779"/>
                  </a:cubicBezTo>
                  <a:cubicBezTo>
                    <a:pt x="7778" y="4779"/>
                    <a:pt x="7721" y="4791"/>
                    <a:pt x="7675" y="4791"/>
                  </a:cubicBezTo>
                  <a:cubicBezTo>
                    <a:pt x="7597" y="4791"/>
                    <a:pt x="7554" y="4755"/>
                    <a:pt x="7696" y="4561"/>
                  </a:cubicBezTo>
                  <a:lnTo>
                    <a:pt x="7696" y="4561"/>
                  </a:lnTo>
                  <a:cubicBezTo>
                    <a:pt x="7095" y="4814"/>
                    <a:pt x="6746" y="5194"/>
                    <a:pt x="6525" y="5511"/>
                  </a:cubicBezTo>
                  <a:cubicBezTo>
                    <a:pt x="6271" y="5796"/>
                    <a:pt x="6081" y="6050"/>
                    <a:pt x="5701" y="6081"/>
                  </a:cubicBezTo>
                  <a:cubicBezTo>
                    <a:pt x="5674" y="6231"/>
                    <a:pt x="5705" y="6287"/>
                    <a:pt x="5768" y="6287"/>
                  </a:cubicBezTo>
                  <a:cubicBezTo>
                    <a:pt x="5850" y="6287"/>
                    <a:pt x="5987" y="6189"/>
                    <a:pt x="6113" y="6081"/>
                  </a:cubicBezTo>
                  <a:cubicBezTo>
                    <a:pt x="6290" y="5904"/>
                    <a:pt x="6487" y="5727"/>
                    <a:pt x="6511" y="5727"/>
                  </a:cubicBezTo>
                  <a:cubicBezTo>
                    <a:pt x="6517" y="5727"/>
                    <a:pt x="6512" y="5739"/>
                    <a:pt x="6493" y="5764"/>
                  </a:cubicBezTo>
                  <a:cubicBezTo>
                    <a:pt x="6506" y="5761"/>
                    <a:pt x="6517" y="5760"/>
                    <a:pt x="6527" y="5760"/>
                  </a:cubicBezTo>
                  <a:cubicBezTo>
                    <a:pt x="6612" y="5760"/>
                    <a:pt x="6578" y="5879"/>
                    <a:pt x="6493" y="6050"/>
                  </a:cubicBezTo>
                  <a:cubicBezTo>
                    <a:pt x="6366" y="6208"/>
                    <a:pt x="6176" y="6430"/>
                    <a:pt x="6050" y="6556"/>
                  </a:cubicBezTo>
                  <a:cubicBezTo>
                    <a:pt x="5891" y="6683"/>
                    <a:pt x="5670" y="6715"/>
                    <a:pt x="5416" y="6841"/>
                  </a:cubicBezTo>
                  <a:cubicBezTo>
                    <a:pt x="5140" y="6933"/>
                    <a:pt x="4835" y="7055"/>
                    <a:pt x="4528" y="7436"/>
                  </a:cubicBezTo>
                  <a:lnTo>
                    <a:pt x="4528" y="7436"/>
                  </a:lnTo>
                  <a:cubicBezTo>
                    <a:pt x="4552" y="7395"/>
                    <a:pt x="4544" y="7365"/>
                    <a:pt x="4593" y="7316"/>
                  </a:cubicBezTo>
                  <a:lnTo>
                    <a:pt x="4593" y="7316"/>
                  </a:lnTo>
                  <a:cubicBezTo>
                    <a:pt x="4434" y="7411"/>
                    <a:pt x="4339" y="7601"/>
                    <a:pt x="4244" y="7760"/>
                  </a:cubicBezTo>
                  <a:cubicBezTo>
                    <a:pt x="4118" y="7950"/>
                    <a:pt x="4023" y="8108"/>
                    <a:pt x="3801" y="8266"/>
                  </a:cubicBezTo>
                  <a:cubicBezTo>
                    <a:pt x="3864" y="8615"/>
                    <a:pt x="3421" y="8741"/>
                    <a:pt x="3674" y="8995"/>
                  </a:cubicBezTo>
                  <a:cubicBezTo>
                    <a:pt x="3801" y="8710"/>
                    <a:pt x="3991" y="8456"/>
                    <a:pt x="4149" y="8203"/>
                  </a:cubicBezTo>
                  <a:lnTo>
                    <a:pt x="4149" y="8203"/>
                  </a:lnTo>
                  <a:cubicBezTo>
                    <a:pt x="3896" y="8678"/>
                    <a:pt x="3928" y="9280"/>
                    <a:pt x="3326" y="9945"/>
                  </a:cubicBezTo>
                  <a:cubicBezTo>
                    <a:pt x="3294" y="9850"/>
                    <a:pt x="3358" y="9565"/>
                    <a:pt x="3421" y="9406"/>
                  </a:cubicBezTo>
                  <a:lnTo>
                    <a:pt x="3421" y="9406"/>
                  </a:lnTo>
                  <a:cubicBezTo>
                    <a:pt x="3168" y="9565"/>
                    <a:pt x="3199" y="9850"/>
                    <a:pt x="2978" y="10008"/>
                  </a:cubicBezTo>
                  <a:cubicBezTo>
                    <a:pt x="2851" y="9913"/>
                    <a:pt x="2978" y="9660"/>
                    <a:pt x="3168" y="9343"/>
                  </a:cubicBezTo>
                  <a:cubicBezTo>
                    <a:pt x="3358" y="9058"/>
                    <a:pt x="3579" y="8710"/>
                    <a:pt x="3643" y="8393"/>
                  </a:cubicBezTo>
                  <a:lnTo>
                    <a:pt x="3643" y="8393"/>
                  </a:lnTo>
                  <a:cubicBezTo>
                    <a:pt x="3414" y="8520"/>
                    <a:pt x="3287" y="9118"/>
                    <a:pt x="3180" y="9118"/>
                  </a:cubicBezTo>
                  <a:cubicBezTo>
                    <a:pt x="3154" y="9118"/>
                    <a:pt x="3129" y="9082"/>
                    <a:pt x="3104" y="8995"/>
                  </a:cubicBezTo>
                  <a:lnTo>
                    <a:pt x="3104" y="8995"/>
                  </a:lnTo>
                  <a:cubicBezTo>
                    <a:pt x="3136" y="9153"/>
                    <a:pt x="3104" y="9280"/>
                    <a:pt x="3073" y="9375"/>
                  </a:cubicBezTo>
                  <a:cubicBezTo>
                    <a:pt x="3009" y="9501"/>
                    <a:pt x="2946" y="9628"/>
                    <a:pt x="2851" y="9723"/>
                  </a:cubicBezTo>
                  <a:cubicBezTo>
                    <a:pt x="2661" y="9976"/>
                    <a:pt x="2471" y="10230"/>
                    <a:pt x="2471" y="10641"/>
                  </a:cubicBezTo>
                  <a:lnTo>
                    <a:pt x="2313" y="10483"/>
                  </a:lnTo>
                  <a:cubicBezTo>
                    <a:pt x="2281" y="10610"/>
                    <a:pt x="2249" y="10863"/>
                    <a:pt x="2154" y="11022"/>
                  </a:cubicBezTo>
                  <a:lnTo>
                    <a:pt x="2091" y="10578"/>
                  </a:lnTo>
                  <a:cubicBezTo>
                    <a:pt x="2059" y="10895"/>
                    <a:pt x="1901" y="11117"/>
                    <a:pt x="1711" y="11307"/>
                  </a:cubicBezTo>
                  <a:cubicBezTo>
                    <a:pt x="1521" y="11560"/>
                    <a:pt x="1363" y="11782"/>
                    <a:pt x="1299" y="12067"/>
                  </a:cubicBezTo>
                  <a:cubicBezTo>
                    <a:pt x="1492" y="11630"/>
                    <a:pt x="1580" y="11521"/>
                    <a:pt x="1641" y="11521"/>
                  </a:cubicBezTo>
                  <a:cubicBezTo>
                    <a:pt x="1700" y="11521"/>
                    <a:pt x="1732" y="11627"/>
                    <a:pt x="1810" y="11627"/>
                  </a:cubicBezTo>
                  <a:cubicBezTo>
                    <a:pt x="1848" y="11627"/>
                    <a:pt x="1897" y="11602"/>
                    <a:pt x="1964" y="11528"/>
                  </a:cubicBezTo>
                  <a:lnTo>
                    <a:pt x="1964" y="11528"/>
                  </a:lnTo>
                  <a:cubicBezTo>
                    <a:pt x="1656" y="12885"/>
                    <a:pt x="1137" y="12080"/>
                    <a:pt x="701" y="13498"/>
                  </a:cubicBezTo>
                  <a:lnTo>
                    <a:pt x="701" y="13498"/>
                  </a:lnTo>
                  <a:cubicBezTo>
                    <a:pt x="769" y="13328"/>
                    <a:pt x="913" y="13120"/>
                    <a:pt x="980" y="13120"/>
                  </a:cubicBezTo>
                  <a:cubicBezTo>
                    <a:pt x="1007" y="13120"/>
                    <a:pt x="1022" y="13154"/>
                    <a:pt x="1014" y="13238"/>
                  </a:cubicBezTo>
                  <a:cubicBezTo>
                    <a:pt x="887" y="13523"/>
                    <a:pt x="666" y="13872"/>
                    <a:pt x="539" y="14030"/>
                  </a:cubicBezTo>
                  <a:cubicBezTo>
                    <a:pt x="464" y="14395"/>
                    <a:pt x="469" y="14502"/>
                    <a:pt x="508" y="14502"/>
                  </a:cubicBezTo>
                  <a:cubicBezTo>
                    <a:pt x="563" y="14502"/>
                    <a:pt x="687" y="14291"/>
                    <a:pt x="751" y="14291"/>
                  </a:cubicBezTo>
                  <a:cubicBezTo>
                    <a:pt x="776" y="14291"/>
                    <a:pt x="792" y="14322"/>
                    <a:pt x="792" y="14410"/>
                  </a:cubicBezTo>
                  <a:cubicBezTo>
                    <a:pt x="634" y="14568"/>
                    <a:pt x="602" y="14695"/>
                    <a:pt x="634" y="14853"/>
                  </a:cubicBezTo>
                  <a:cubicBezTo>
                    <a:pt x="666" y="14917"/>
                    <a:pt x="666" y="15012"/>
                    <a:pt x="697" y="15107"/>
                  </a:cubicBezTo>
                  <a:cubicBezTo>
                    <a:pt x="729" y="15202"/>
                    <a:pt x="729" y="15297"/>
                    <a:pt x="729" y="15423"/>
                  </a:cubicBezTo>
                  <a:lnTo>
                    <a:pt x="539" y="15392"/>
                  </a:lnTo>
                  <a:lnTo>
                    <a:pt x="539" y="15392"/>
                  </a:lnTo>
                  <a:cubicBezTo>
                    <a:pt x="381" y="15962"/>
                    <a:pt x="476" y="16057"/>
                    <a:pt x="571" y="16152"/>
                  </a:cubicBezTo>
                  <a:cubicBezTo>
                    <a:pt x="634" y="16215"/>
                    <a:pt x="729" y="16279"/>
                    <a:pt x="602" y="16817"/>
                  </a:cubicBezTo>
                  <a:lnTo>
                    <a:pt x="381" y="16310"/>
                  </a:lnTo>
                  <a:lnTo>
                    <a:pt x="381" y="16880"/>
                  </a:lnTo>
                  <a:lnTo>
                    <a:pt x="159" y="16754"/>
                  </a:lnTo>
                  <a:lnTo>
                    <a:pt x="159" y="16754"/>
                  </a:lnTo>
                  <a:cubicBezTo>
                    <a:pt x="222" y="17070"/>
                    <a:pt x="254" y="17292"/>
                    <a:pt x="222" y="17482"/>
                  </a:cubicBezTo>
                  <a:cubicBezTo>
                    <a:pt x="222" y="17672"/>
                    <a:pt x="191" y="17894"/>
                    <a:pt x="159" y="18179"/>
                  </a:cubicBezTo>
                  <a:cubicBezTo>
                    <a:pt x="188" y="18155"/>
                    <a:pt x="219" y="18144"/>
                    <a:pt x="251" y="18144"/>
                  </a:cubicBezTo>
                  <a:cubicBezTo>
                    <a:pt x="391" y="18144"/>
                    <a:pt x="539" y="18372"/>
                    <a:pt x="539" y="18812"/>
                  </a:cubicBezTo>
                  <a:cubicBezTo>
                    <a:pt x="508" y="18925"/>
                    <a:pt x="478" y="18945"/>
                    <a:pt x="453" y="18945"/>
                  </a:cubicBezTo>
                  <a:cubicBezTo>
                    <a:pt x="440" y="18945"/>
                    <a:pt x="429" y="18939"/>
                    <a:pt x="420" y="18939"/>
                  </a:cubicBezTo>
                  <a:cubicBezTo>
                    <a:pt x="397" y="18939"/>
                    <a:pt x="397" y="18986"/>
                    <a:pt x="444" y="19350"/>
                  </a:cubicBezTo>
                  <a:cubicBezTo>
                    <a:pt x="286" y="19192"/>
                    <a:pt x="127" y="19002"/>
                    <a:pt x="286" y="18685"/>
                  </a:cubicBezTo>
                  <a:cubicBezTo>
                    <a:pt x="222" y="18654"/>
                    <a:pt x="159" y="18495"/>
                    <a:pt x="96" y="18464"/>
                  </a:cubicBezTo>
                  <a:cubicBezTo>
                    <a:pt x="1" y="18685"/>
                    <a:pt x="32" y="18939"/>
                    <a:pt x="64" y="19160"/>
                  </a:cubicBezTo>
                  <a:cubicBezTo>
                    <a:pt x="96" y="19414"/>
                    <a:pt x="127" y="19635"/>
                    <a:pt x="127" y="19762"/>
                  </a:cubicBezTo>
                  <a:cubicBezTo>
                    <a:pt x="127" y="19667"/>
                    <a:pt x="127" y="19509"/>
                    <a:pt x="159" y="19445"/>
                  </a:cubicBezTo>
                  <a:cubicBezTo>
                    <a:pt x="286" y="19825"/>
                    <a:pt x="444" y="20174"/>
                    <a:pt x="571" y="20522"/>
                  </a:cubicBezTo>
                  <a:cubicBezTo>
                    <a:pt x="559" y="20592"/>
                    <a:pt x="539" y="20619"/>
                    <a:pt x="515" y="20619"/>
                  </a:cubicBezTo>
                  <a:cubicBezTo>
                    <a:pt x="474" y="20619"/>
                    <a:pt x="421" y="20539"/>
                    <a:pt x="381" y="20459"/>
                  </a:cubicBezTo>
                  <a:lnTo>
                    <a:pt x="381" y="20459"/>
                  </a:lnTo>
                  <a:cubicBezTo>
                    <a:pt x="444" y="20681"/>
                    <a:pt x="539" y="20807"/>
                    <a:pt x="602" y="21124"/>
                  </a:cubicBezTo>
                  <a:cubicBezTo>
                    <a:pt x="452" y="21064"/>
                    <a:pt x="301" y="21118"/>
                    <a:pt x="150" y="20741"/>
                  </a:cubicBezTo>
                  <a:lnTo>
                    <a:pt x="150" y="20741"/>
                  </a:lnTo>
                  <a:cubicBezTo>
                    <a:pt x="200" y="20880"/>
                    <a:pt x="234" y="21021"/>
                    <a:pt x="317" y="21187"/>
                  </a:cubicBezTo>
                  <a:lnTo>
                    <a:pt x="507" y="21694"/>
                  </a:lnTo>
                  <a:cubicBezTo>
                    <a:pt x="479" y="21750"/>
                    <a:pt x="451" y="22158"/>
                    <a:pt x="401" y="22158"/>
                  </a:cubicBezTo>
                  <a:cubicBezTo>
                    <a:pt x="394" y="22158"/>
                    <a:pt x="388" y="22151"/>
                    <a:pt x="381" y="22137"/>
                  </a:cubicBezTo>
                  <a:lnTo>
                    <a:pt x="381" y="22137"/>
                  </a:lnTo>
                  <a:cubicBezTo>
                    <a:pt x="444" y="22739"/>
                    <a:pt x="1077" y="23436"/>
                    <a:pt x="1268" y="24196"/>
                  </a:cubicBezTo>
                  <a:cubicBezTo>
                    <a:pt x="1331" y="24227"/>
                    <a:pt x="1363" y="24291"/>
                    <a:pt x="1458" y="24417"/>
                  </a:cubicBezTo>
                  <a:cubicBezTo>
                    <a:pt x="1584" y="24766"/>
                    <a:pt x="1711" y="25114"/>
                    <a:pt x="1838" y="25431"/>
                  </a:cubicBezTo>
                  <a:cubicBezTo>
                    <a:pt x="1964" y="25779"/>
                    <a:pt x="2186" y="26096"/>
                    <a:pt x="2471" y="26413"/>
                  </a:cubicBezTo>
                  <a:cubicBezTo>
                    <a:pt x="2471" y="26603"/>
                    <a:pt x="2503" y="26793"/>
                    <a:pt x="2503" y="26983"/>
                  </a:cubicBezTo>
                  <a:cubicBezTo>
                    <a:pt x="2577" y="27075"/>
                    <a:pt x="2623" y="27109"/>
                    <a:pt x="2652" y="27109"/>
                  </a:cubicBezTo>
                  <a:cubicBezTo>
                    <a:pt x="2737" y="27109"/>
                    <a:pt x="2671" y="26798"/>
                    <a:pt x="2786" y="26798"/>
                  </a:cubicBezTo>
                  <a:cubicBezTo>
                    <a:pt x="2843" y="26798"/>
                    <a:pt x="2946" y="26876"/>
                    <a:pt x="3136" y="27109"/>
                  </a:cubicBezTo>
                  <a:cubicBezTo>
                    <a:pt x="3358" y="27426"/>
                    <a:pt x="3358" y="27521"/>
                    <a:pt x="3326" y="27553"/>
                  </a:cubicBezTo>
                  <a:cubicBezTo>
                    <a:pt x="3263" y="27616"/>
                    <a:pt x="3136" y="27616"/>
                    <a:pt x="3199" y="27743"/>
                  </a:cubicBezTo>
                  <a:cubicBezTo>
                    <a:pt x="3358" y="27869"/>
                    <a:pt x="3611" y="28028"/>
                    <a:pt x="3833" y="28249"/>
                  </a:cubicBezTo>
                  <a:cubicBezTo>
                    <a:pt x="4054" y="28471"/>
                    <a:pt x="4308" y="28724"/>
                    <a:pt x="4466" y="29073"/>
                  </a:cubicBezTo>
                  <a:cubicBezTo>
                    <a:pt x="4276" y="28914"/>
                    <a:pt x="4181" y="28756"/>
                    <a:pt x="4023" y="28598"/>
                  </a:cubicBezTo>
                  <a:lnTo>
                    <a:pt x="4023" y="28598"/>
                  </a:lnTo>
                  <a:lnTo>
                    <a:pt x="4276" y="29104"/>
                  </a:lnTo>
                  <a:cubicBezTo>
                    <a:pt x="3959" y="28914"/>
                    <a:pt x="3738" y="28724"/>
                    <a:pt x="3643" y="28629"/>
                  </a:cubicBezTo>
                  <a:cubicBezTo>
                    <a:pt x="3602" y="28599"/>
                    <a:pt x="3571" y="28581"/>
                    <a:pt x="3551" y="28581"/>
                  </a:cubicBezTo>
                  <a:cubicBezTo>
                    <a:pt x="3509" y="28581"/>
                    <a:pt x="3515" y="28658"/>
                    <a:pt x="3579" y="28851"/>
                  </a:cubicBezTo>
                  <a:cubicBezTo>
                    <a:pt x="3607" y="28835"/>
                    <a:pt x="3637" y="28828"/>
                    <a:pt x="3669" y="28828"/>
                  </a:cubicBezTo>
                  <a:cubicBezTo>
                    <a:pt x="3889" y="28828"/>
                    <a:pt x="4197" y="29184"/>
                    <a:pt x="4529" y="29516"/>
                  </a:cubicBezTo>
                  <a:cubicBezTo>
                    <a:pt x="4859" y="29845"/>
                    <a:pt x="5188" y="30174"/>
                    <a:pt x="5393" y="30174"/>
                  </a:cubicBezTo>
                  <a:cubicBezTo>
                    <a:pt x="5425" y="30174"/>
                    <a:pt x="5454" y="30166"/>
                    <a:pt x="5479" y="30150"/>
                  </a:cubicBezTo>
                  <a:lnTo>
                    <a:pt x="5670" y="30466"/>
                  </a:lnTo>
                  <a:cubicBezTo>
                    <a:pt x="5606" y="30403"/>
                    <a:pt x="5574" y="30403"/>
                    <a:pt x="5479" y="30340"/>
                  </a:cubicBezTo>
                  <a:lnTo>
                    <a:pt x="5479" y="30340"/>
                  </a:lnTo>
                  <a:cubicBezTo>
                    <a:pt x="5670" y="30656"/>
                    <a:pt x="5828" y="30688"/>
                    <a:pt x="6018" y="30720"/>
                  </a:cubicBezTo>
                  <a:cubicBezTo>
                    <a:pt x="6208" y="30751"/>
                    <a:pt x="6398" y="30783"/>
                    <a:pt x="6715" y="31100"/>
                  </a:cubicBezTo>
                  <a:cubicBezTo>
                    <a:pt x="6896" y="31281"/>
                    <a:pt x="7014" y="31441"/>
                    <a:pt x="6946" y="31441"/>
                  </a:cubicBezTo>
                  <a:cubicBezTo>
                    <a:pt x="6931" y="31441"/>
                    <a:pt x="6907" y="31434"/>
                    <a:pt x="6873" y="31416"/>
                  </a:cubicBezTo>
                  <a:lnTo>
                    <a:pt x="6873" y="31416"/>
                  </a:lnTo>
                  <a:cubicBezTo>
                    <a:pt x="7063" y="31543"/>
                    <a:pt x="7253" y="31670"/>
                    <a:pt x="7475" y="31765"/>
                  </a:cubicBezTo>
                  <a:cubicBezTo>
                    <a:pt x="7562" y="31852"/>
                    <a:pt x="7572" y="31900"/>
                    <a:pt x="7538" y="31900"/>
                  </a:cubicBezTo>
                  <a:cubicBezTo>
                    <a:pt x="7533" y="31900"/>
                    <a:pt x="7528" y="31900"/>
                    <a:pt x="7522" y="31898"/>
                  </a:cubicBezTo>
                  <a:lnTo>
                    <a:pt x="7522" y="31898"/>
                  </a:lnTo>
                  <a:lnTo>
                    <a:pt x="8266" y="32430"/>
                  </a:lnTo>
                  <a:lnTo>
                    <a:pt x="8235" y="32430"/>
                  </a:lnTo>
                  <a:cubicBezTo>
                    <a:pt x="8425" y="32461"/>
                    <a:pt x="8741" y="32556"/>
                    <a:pt x="8931" y="32620"/>
                  </a:cubicBezTo>
                  <a:cubicBezTo>
                    <a:pt x="8981" y="32679"/>
                    <a:pt x="8984" y="32698"/>
                    <a:pt x="8965" y="32698"/>
                  </a:cubicBezTo>
                  <a:cubicBezTo>
                    <a:pt x="8933" y="32698"/>
                    <a:pt x="8834" y="32640"/>
                    <a:pt x="8809" y="32640"/>
                  </a:cubicBezTo>
                  <a:cubicBezTo>
                    <a:pt x="8802" y="32640"/>
                    <a:pt x="8801" y="32643"/>
                    <a:pt x="8805" y="32651"/>
                  </a:cubicBezTo>
                  <a:lnTo>
                    <a:pt x="9343" y="32905"/>
                  </a:lnTo>
                  <a:cubicBezTo>
                    <a:pt x="9385" y="32979"/>
                    <a:pt x="9364" y="33010"/>
                    <a:pt x="9304" y="33010"/>
                  </a:cubicBezTo>
                  <a:cubicBezTo>
                    <a:pt x="9185" y="33010"/>
                    <a:pt x="8910" y="32884"/>
                    <a:pt x="8678" y="32715"/>
                  </a:cubicBezTo>
                  <a:lnTo>
                    <a:pt x="8678" y="32715"/>
                  </a:lnTo>
                  <a:cubicBezTo>
                    <a:pt x="8900" y="33380"/>
                    <a:pt x="9153" y="32905"/>
                    <a:pt x="10040" y="33696"/>
                  </a:cubicBezTo>
                  <a:lnTo>
                    <a:pt x="9533" y="33475"/>
                  </a:lnTo>
                  <a:lnTo>
                    <a:pt x="9533" y="33475"/>
                  </a:lnTo>
                  <a:cubicBezTo>
                    <a:pt x="9596" y="33665"/>
                    <a:pt x="9755" y="33791"/>
                    <a:pt x="9945" y="33950"/>
                  </a:cubicBezTo>
                  <a:cubicBezTo>
                    <a:pt x="10135" y="34076"/>
                    <a:pt x="10388" y="34203"/>
                    <a:pt x="10642" y="34425"/>
                  </a:cubicBezTo>
                  <a:cubicBezTo>
                    <a:pt x="10578" y="34361"/>
                    <a:pt x="10357" y="34140"/>
                    <a:pt x="10198" y="33950"/>
                  </a:cubicBezTo>
                  <a:cubicBezTo>
                    <a:pt x="10079" y="33807"/>
                    <a:pt x="10032" y="33683"/>
                    <a:pt x="10136" y="33683"/>
                  </a:cubicBezTo>
                  <a:cubicBezTo>
                    <a:pt x="10170" y="33683"/>
                    <a:pt x="10222" y="33696"/>
                    <a:pt x="10293" y="33728"/>
                  </a:cubicBezTo>
                  <a:cubicBezTo>
                    <a:pt x="10452" y="33823"/>
                    <a:pt x="10642" y="33950"/>
                    <a:pt x="10990" y="34045"/>
                  </a:cubicBezTo>
                  <a:cubicBezTo>
                    <a:pt x="10927" y="34171"/>
                    <a:pt x="11243" y="34298"/>
                    <a:pt x="11655" y="34456"/>
                  </a:cubicBezTo>
                  <a:lnTo>
                    <a:pt x="11528" y="34615"/>
                  </a:lnTo>
                  <a:cubicBezTo>
                    <a:pt x="11720" y="34670"/>
                    <a:pt x="11829" y="34683"/>
                    <a:pt x="11914" y="34683"/>
                  </a:cubicBezTo>
                  <a:cubicBezTo>
                    <a:pt x="11994" y="34683"/>
                    <a:pt x="12052" y="34671"/>
                    <a:pt x="12139" y="34671"/>
                  </a:cubicBezTo>
                  <a:cubicBezTo>
                    <a:pt x="12173" y="34671"/>
                    <a:pt x="12211" y="34673"/>
                    <a:pt x="12257" y="34678"/>
                  </a:cubicBezTo>
                  <a:cubicBezTo>
                    <a:pt x="12732" y="34868"/>
                    <a:pt x="12763" y="35027"/>
                    <a:pt x="12827" y="35185"/>
                  </a:cubicBezTo>
                  <a:cubicBezTo>
                    <a:pt x="12973" y="35246"/>
                    <a:pt x="13047" y="35269"/>
                    <a:pt x="13077" y="35269"/>
                  </a:cubicBezTo>
                  <a:cubicBezTo>
                    <a:pt x="13174" y="35269"/>
                    <a:pt x="12805" y="35020"/>
                    <a:pt x="12991" y="35020"/>
                  </a:cubicBezTo>
                  <a:cubicBezTo>
                    <a:pt x="13043" y="35020"/>
                    <a:pt x="13139" y="35039"/>
                    <a:pt x="13302" y="35090"/>
                  </a:cubicBezTo>
                  <a:cubicBezTo>
                    <a:pt x="13935" y="35375"/>
                    <a:pt x="14410" y="35470"/>
                    <a:pt x="15202" y="35565"/>
                  </a:cubicBezTo>
                  <a:cubicBezTo>
                    <a:pt x="15645" y="35723"/>
                    <a:pt x="15107" y="35628"/>
                    <a:pt x="15265" y="35723"/>
                  </a:cubicBezTo>
                  <a:lnTo>
                    <a:pt x="15677" y="35692"/>
                  </a:lnTo>
                  <a:cubicBezTo>
                    <a:pt x="15772" y="35723"/>
                    <a:pt x="15740" y="35755"/>
                    <a:pt x="15709" y="35755"/>
                  </a:cubicBezTo>
                  <a:cubicBezTo>
                    <a:pt x="15744" y="35758"/>
                    <a:pt x="15773" y="35759"/>
                    <a:pt x="15798" y="35759"/>
                  </a:cubicBezTo>
                  <a:cubicBezTo>
                    <a:pt x="15993" y="35759"/>
                    <a:pt x="15888" y="35676"/>
                    <a:pt x="16121" y="35676"/>
                  </a:cubicBezTo>
                  <a:cubicBezTo>
                    <a:pt x="16174" y="35676"/>
                    <a:pt x="16245" y="35681"/>
                    <a:pt x="16342" y="35692"/>
                  </a:cubicBezTo>
                  <a:cubicBezTo>
                    <a:pt x="16360" y="35680"/>
                    <a:pt x="16383" y="35675"/>
                    <a:pt x="16411" y="35675"/>
                  </a:cubicBezTo>
                  <a:cubicBezTo>
                    <a:pt x="16534" y="35675"/>
                    <a:pt x="16750" y="35773"/>
                    <a:pt x="17007" y="35850"/>
                  </a:cubicBezTo>
                  <a:cubicBezTo>
                    <a:pt x="17290" y="35927"/>
                    <a:pt x="17615" y="36025"/>
                    <a:pt x="17914" y="36025"/>
                  </a:cubicBezTo>
                  <a:cubicBezTo>
                    <a:pt x="17983" y="36025"/>
                    <a:pt x="18050" y="36020"/>
                    <a:pt x="18115" y="36008"/>
                  </a:cubicBezTo>
                  <a:lnTo>
                    <a:pt x="18115" y="36008"/>
                  </a:lnTo>
                  <a:cubicBezTo>
                    <a:pt x="18274" y="36040"/>
                    <a:pt x="18020" y="36072"/>
                    <a:pt x="18052" y="36135"/>
                  </a:cubicBezTo>
                  <a:cubicBezTo>
                    <a:pt x="19002" y="36072"/>
                    <a:pt x="18876" y="36135"/>
                    <a:pt x="19636" y="36008"/>
                  </a:cubicBezTo>
                  <a:lnTo>
                    <a:pt x="20269" y="36072"/>
                  </a:lnTo>
                  <a:cubicBezTo>
                    <a:pt x="19794" y="35977"/>
                    <a:pt x="20396" y="35882"/>
                    <a:pt x="20934" y="35818"/>
                  </a:cubicBezTo>
                  <a:cubicBezTo>
                    <a:pt x="20776" y="35787"/>
                    <a:pt x="20617" y="35755"/>
                    <a:pt x="20522" y="35723"/>
                  </a:cubicBezTo>
                  <a:cubicBezTo>
                    <a:pt x="20807" y="35723"/>
                    <a:pt x="21092" y="35723"/>
                    <a:pt x="21377" y="35692"/>
                  </a:cubicBezTo>
                  <a:lnTo>
                    <a:pt x="21377" y="35692"/>
                  </a:lnTo>
                  <a:cubicBezTo>
                    <a:pt x="21472" y="35723"/>
                    <a:pt x="21377" y="35755"/>
                    <a:pt x="21251" y="35787"/>
                  </a:cubicBezTo>
                  <a:cubicBezTo>
                    <a:pt x="21282" y="35787"/>
                    <a:pt x="21346" y="35787"/>
                    <a:pt x="21409" y="35755"/>
                  </a:cubicBezTo>
                  <a:lnTo>
                    <a:pt x="21409" y="35755"/>
                  </a:lnTo>
                  <a:cubicBezTo>
                    <a:pt x="21694" y="35818"/>
                    <a:pt x="21536" y="35850"/>
                    <a:pt x="21314" y="35913"/>
                  </a:cubicBezTo>
                  <a:cubicBezTo>
                    <a:pt x="21219" y="35913"/>
                    <a:pt x="21124" y="35882"/>
                    <a:pt x="21029" y="35850"/>
                  </a:cubicBezTo>
                  <a:cubicBezTo>
                    <a:pt x="20807" y="35913"/>
                    <a:pt x="20617" y="35977"/>
                    <a:pt x="20649" y="36040"/>
                  </a:cubicBezTo>
                  <a:lnTo>
                    <a:pt x="20934" y="36040"/>
                  </a:lnTo>
                  <a:cubicBezTo>
                    <a:pt x="20871" y="36040"/>
                    <a:pt x="20839" y="36072"/>
                    <a:pt x="20871" y="36072"/>
                  </a:cubicBezTo>
                  <a:cubicBezTo>
                    <a:pt x="20902" y="36072"/>
                    <a:pt x="20997" y="36072"/>
                    <a:pt x="21124" y="36040"/>
                  </a:cubicBezTo>
                  <a:lnTo>
                    <a:pt x="21314" y="36135"/>
                  </a:lnTo>
                  <a:lnTo>
                    <a:pt x="21377" y="36103"/>
                  </a:lnTo>
                  <a:cubicBezTo>
                    <a:pt x="21726" y="36103"/>
                    <a:pt x="22106" y="36135"/>
                    <a:pt x="22454" y="36135"/>
                  </a:cubicBezTo>
                  <a:cubicBezTo>
                    <a:pt x="23246" y="36008"/>
                    <a:pt x="23911" y="35818"/>
                    <a:pt x="25146" y="35692"/>
                  </a:cubicBezTo>
                  <a:lnTo>
                    <a:pt x="25146" y="35692"/>
                  </a:lnTo>
                  <a:cubicBezTo>
                    <a:pt x="24861" y="35787"/>
                    <a:pt x="25114" y="35818"/>
                    <a:pt x="25083" y="35882"/>
                  </a:cubicBezTo>
                  <a:cubicBezTo>
                    <a:pt x="24924" y="35882"/>
                    <a:pt x="24671" y="35882"/>
                    <a:pt x="24386" y="35945"/>
                  </a:cubicBezTo>
                  <a:cubicBezTo>
                    <a:pt x="24133" y="35977"/>
                    <a:pt x="23816" y="36008"/>
                    <a:pt x="23468" y="36040"/>
                  </a:cubicBezTo>
                  <a:cubicBezTo>
                    <a:pt x="23537" y="36034"/>
                    <a:pt x="23590" y="36031"/>
                    <a:pt x="23630" y="36031"/>
                  </a:cubicBezTo>
                  <a:cubicBezTo>
                    <a:pt x="23762" y="36031"/>
                    <a:pt x="23746" y="36059"/>
                    <a:pt x="23693" y="36069"/>
                  </a:cubicBezTo>
                  <a:lnTo>
                    <a:pt x="23693" y="36069"/>
                  </a:lnTo>
                  <a:cubicBezTo>
                    <a:pt x="24061" y="36036"/>
                    <a:pt x="24430" y="35975"/>
                    <a:pt x="24798" y="35913"/>
                  </a:cubicBezTo>
                  <a:cubicBezTo>
                    <a:pt x="24798" y="35945"/>
                    <a:pt x="24861" y="35953"/>
                    <a:pt x="24964" y="35953"/>
                  </a:cubicBezTo>
                  <a:cubicBezTo>
                    <a:pt x="25067" y="35953"/>
                    <a:pt x="25209" y="35945"/>
                    <a:pt x="25368" y="35945"/>
                  </a:cubicBezTo>
                  <a:cubicBezTo>
                    <a:pt x="25241" y="35882"/>
                    <a:pt x="25463" y="35850"/>
                    <a:pt x="25748" y="35818"/>
                  </a:cubicBezTo>
                  <a:cubicBezTo>
                    <a:pt x="26064" y="35787"/>
                    <a:pt x="26444" y="35723"/>
                    <a:pt x="26666" y="35692"/>
                  </a:cubicBezTo>
                  <a:lnTo>
                    <a:pt x="26666" y="35692"/>
                  </a:lnTo>
                  <a:cubicBezTo>
                    <a:pt x="26698" y="35723"/>
                    <a:pt x="26603" y="35787"/>
                    <a:pt x="26033" y="35818"/>
                  </a:cubicBezTo>
                  <a:cubicBezTo>
                    <a:pt x="26070" y="35820"/>
                    <a:pt x="26106" y="35821"/>
                    <a:pt x="26140" y="35821"/>
                  </a:cubicBezTo>
                  <a:cubicBezTo>
                    <a:pt x="26658" y="35821"/>
                    <a:pt x="26841" y="35619"/>
                    <a:pt x="27342" y="35598"/>
                  </a:cubicBezTo>
                  <a:lnTo>
                    <a:pt x="27342" y="35598"/>
                  </a:lnTo>
                  <a:cubicBezTo>
                    <a:pt x="27606" y="35556"/>
                    <a:pt x="27967" y="35512"/>
                    <a:pt x="28083" y="35512"/>
                  </a:cubicBezTo>
                  <a:cubicBezTo>
                    <a:pt x="28126" y="35512"/>
                    <a:pt x="28135" y="35519"/>
                    <a:pt x="28091" y="35533"/>
                  </a:cubicBezTo>
                  <a:lnTo>
                    <a:pt x="27965" y="35565"/>
                  </a:lnTo>
                  <a:cubicBezTo>
                    <a:pt x="28186" y="35533"/>
                    <a:pt x="28471" y="35470"/>
                    <a:pt x="28788" y="35438"/>
                  </a:cubicBezTo>
                  <a:cubicBezTo>
                    <a:pt x="29105" y="35375"/>
                    <a:pt x="29421" y="35312"/>
                    <a:pt x="29706" y="35248"/>
                  </a:cubicBezTo>
                  <a:cubicBezTo>
                    <a:pt x="30308" y="35122"/>
                    <a:pt x="30815" y="34995"/>
                    <a:pt x="30846" y="34932"/>
                  </a:cubicBezTo>
                  <a:cubicBezTo>
                    <a:pt x="30878" y="34932"/>
                    <a:pt x="30783" y="35058"/>
                    <a:pt x="30720" y="35090"/>
                  </a:cubicBezTo>
                  <a:cubicBezTo>
                    <a:pt x="31226" y="34868"/>
                    <a:pt x="31733" y="34615"/>
                    <a:pt x="32240" y="34361"/>
                  </a:cubicBezTo>
                  <a:lnTo>
                    <a:pt x="32240" y="34361"/>
                  </a:lnTo>
                  <a:cubicBezTo>
                    <a:pt x="32113" y="34488"/>
                    <a:pt x="32715" y="34552"/>
                    <a:pt x="31986" y="34805"/>
                  </a:cubicBezTo>
                  <a:cubicBezTo>
                    <a:pt x="32208" y="34742"/>
                    <a:pt x="32462" y="34710"/>
                    <a:pt x="32905" y="34552"/>
                  </a:cubicBezTo>
                  <a:lnTo>
                    <a:pt x="32905" y="34552"/>
                  </a:lnTo>
                  <a:cubicBezTo>
                    <a:pt x="32882" y="34557"/>
                    <a:pt x="32854" y="34560"/>
                    <a:pt x="32826" y="34560"/>
                  </a:cubicBezTo>
                  <a:cubicBezTo>
                    <a:pt x="32700" y="34560"/>
                    <a:pt x="32560" y="34508"/>
                    <a:pt x="32715" y="34456"/>
                  </a:cubicBezTo>
                  <a:cubicBezTo>
                    <a:pt x="33268" y="34395"/>
                    <a:pt x="33106" y="34393"/>
                    <a:pt x="33731" y="34278"/>
                  </a:cubicBezTo>
                  <a:lnTo>
                    <a:pt x="33731" y="34278"/>
                  </a:lnTo>
                  <a:cubicBezTo>
                    <a:pt x="33730" y="34278"/>
                    <a:pt x="33730" y="34278"/>
                    <a:pt x="33729" y="34278"/>
                  </a:cubicBezTo>
                  <a:cubicBezTo>
                    <a:pt x="33618" y="34278"/>
                    <a:pt x="33802" y="34093"/>
                    <a:pt x="34108" y="33981"/>
                  </a:cubicBezTo>
                  <a:lnTo>
                    <a:pt x="34108" y="33981"/>
                  </a:lnTo>
                  <a:cubicBezTo>
                    <a:pt x="34079" y="34010"/>
                    <a:pt x="34156" y="34118"/>
                    <a:pt x="34098" y="34161"/>
                  </a:cubicBezTo>
                  <a:lnTo>
                    <a:pt x="34098" y="34161"/>
                  </a:lnTo>
                  <a:cubicBezTo>
                    <a:pt x="34344" y="34036"/>
                    <a:pt x="34591" y="33882"/>
                    <a:pt x="34868" y="33728"/>
                  </a:cubicBezTo>
                  <a:lnTo>
                    <a:pt x="34868" y="33728"/>
                  </a:lnTo>
                  <a:cubicBezTo>
                    <a:pt x="34699" y="33825"/>
                    <a:pt x="34788" y="33866"/>
                    <a:pt x="34925" y="33866"/>
                  </a:cubicBezTo>
                  <a:cubicBezTo>
                    <a:pt x="34967" y="33866"/>
                    <a:pt x="35014" y="33862"/>
                    <a:pt x="35058" y="33855"/>
                  </a:cubicBezTo>
                  <a:cubicBezTo>
                    <a:pt x="34963" y="33855"/>
                    <a:pt x="35787" y="33601"/>
                    <a:pt x="36008" y="33475"/>
                  </a:cubicBezTo>
                  <a:lnTo>
                    <a:pt x="36008" y="33475"/>
                  </a:lnTo>
                  <a:cubicBezTo>
                    <a:pt x="35882" y="33506"/>
                    <a:pt x="35755" y="33570"/>
                    <a:pt x="35660" y="33601"/>
                  </a:cubicBezTo>
                  <a:cubicBezTo>
                    <a:pt x="36135" y="33411"/>
                    <a:pt x="36325" y="33253"/>
                    <a:pt x="36515" y="33095"/>
                  </a:cubicBezTo>
                  <a:cubicBezTo>
                    <a:pt x="36737" y="32936"/>
                    <a:pt x="36895" y="32746"/>
                    <a:pt x="37370" y="32556"/>
                  </a:cubicBezTo>
                  <a:lnTo>
                    <a:pt x="37370" y="32556"/>
                  </a:lnTo>
                  <a:cubicBezTo>
                    <a:pt x="37300" y="32627"/>
                    <a:pt x="37247" y="32784"/>
                    <a:pt x="37417" y="32784"/>
                  </a:cubicBezTo>
                  <a:cubicBezTo>
                    <a:pt x="37476" y="32784"/>
                    <a:pt x="37563" y="32764"/>
                    <a:pt x="37687" y="32715"/>
                  </a:cubicBezTo>
                  <a:cubicBezTo>
                    <a:pt x="37750" y="32620"/>
                    <a:pt x="37909" y="32366"/>
                    <a:pt x="38162" y="32113"/>
                  </a:cubicBezTo>
                  <a:cubicBezTo>
                    <a:pt x="38384" y="31828"/>
                    <a:pt x="38669" y="31480"/>
                    <a:pt x="38985" y="31195"/>
                  </a:cubicBezTo>
                  <a:lnTo>
                    <a:pt x="39175" y="31163"/>
                  </a:lnTo>
                  <a:lnTo>
                    <a:pt x="39650" y="30720"/>
                  </a:lnTo>
                  <a:lnTo>
                    <a:pt x="39650" y="30720"/>
                  </a:lnTo>
                  <a:cubicBezTo>
                    <a:pt x="39555" y="30910"/>
                    <a:pt x="39334" y="31258"/>
                    <a:pt x="39017" y="31606"/>
                  </a:cubicBezTo>
                  <a:cubicBezTo>
                    <a:pt x="38732" y="31955"/>
                    <a:pt x="38415" y="32303"/>
                    <a:pt x="38130" y="32493"/>
                  </a:cubicBezTo>
                  <a:cubicBezTo>
                    <a:pt x="38510" y="32366"/>
                    <a:pt x="38289" y="32525"/>
                    <a:pt x="38764" y="32240"/>
                  </a:cubicBezTo>
                  <a:cubicBezTo>
                    <a:pt x="38785" y="32233"/>
                    <a:pt x="38801" y="32231"/>
                    <a:pt x="38811" y="32231"/>
                  </a:cubicBezTo>
                  <a:cubicBezTo>
                    <a:pt x="38901" y="32231"/>
                    <a:pt x="38526" y="32471"/>
                    <a:pt x="38384" y="32556"/>
                  </a:cubicBezTo>
                  <a:cubicBezTo>
                    <a:pt x="38795" y="32335"/>
                    <a:pt x="39207" y="32145"/>
                    <a:pt x="39587" y="31923"/>
                  </a:cubicBezTo>
                  <a:cubicBezTo>
                    <a:pt x="39460" y="31828"/>
                    <a:pt x="40379" y="31258"/>
                    <a:pt x="40252" y="31163"/>
                  </a:cubicBezTo>
                  <a:lnTo>
                    <a:pt x="40252" y="31163"/>
                  </a:lnTo>
                  <a:cubicBezTo>
                    <a:pt x="40062" y="31321"/>
                    <a:pt x="39872" y="31480"/>
                    <a:pt x="39682" y="31638"/>
                  </a:cubicBezTo>
                  <a:cubicBezTo>
                    <a:pt x="39492" y="31796"/>
                    <a:pt x="39302" y="31923"/>
                    <a:pt x="39112" y="32081"/>
                  </a:cubicBezTo>
                  <a:cubicBezTo>
                    <a:pt x="38985" y="31986"/>
                    <a:pt x="39619" y="31321"/>
                    <a:pt x="40379" y="30783"/>
                  </a:cubicBezTo>
                  <a:cubicBezTo>
                    <a:pt x="40402" y="30773"/>
                    <a:pt x="40420" y="30769"/>
                    <a:pt x="40434" y="30769"/>
                  </a:cubicBezTo>
                  <a:cubicBezTo>
                    <a:pt x="40558" y="30769"/>
                    <a:pt x="40385" y="31103"/>
                    <a:pt x="40442" y="31131"/>
                  </a:cubicBezTo>
                  <a:cubicBezTo>
                    <a:pt x="40505" y="31005"/>
                    <a:pt x="41107" y="30530"/>
                    <a:pt x="41202" y="30498"/>
                  </a:cubicBezTo>
                  <a:lnTo>
                    <a:pt x="41202" y="30498"/>
                  </a:lnTo>
                  <a:cubicBezTo>
                    <a:pt x="41107" y="30593"/>
                    <a:pt x="41012" y="30688"/>
                    <a:pt x="40917" y="30815"/>
                  </a:cubicBezTo>
                  <a:cubicBezTo>
                    <a:pt x="41171" y="30656"/>
                    <a:pt x="41297" y="30498"/>
                    <a:pt x="41424" y="30308"/>
                  </a:cubicBezTo>
                  <a:cubicBezTo>
                    <a:pt x="41582" y="30118"/>
                    <a:pt x="41741" y="29960"/>
                    <a:pt x="42026" y="29801"/>
                  </a:cubicBezTo>
                  <a:cubicBezTo>
                    <a:pt x="42216" y="29643"/>
                    <a:pt x="42691" y="29516"/>
                    <a:pt x="42627" y="29389"/>
                  </a:cubicBezTo>
                  <a:lnTo>
                    <a:pt x="42627" y="29389"/>
                  </a:lnTo>
                  <a:cubicBezTo>
                    <a:pt x="42574" y="29406"/>
                    <a:pt x="42521" y="29413"/>
                    <a:pt x="42467" y="29413"/>
                  </a:cubicBezTo>
                  <a:cubicBezTo>
                    <a:pt x="42102" y="29413"/>
                    <a:pt x="41745" y="29072"/>
                    <a:pt x="41772" y="28851"/>
                  </a:cubicBezTo>
                  <a:cubicBezTo>
                    <a:pt x="41804" y="28819"/>
                    <a:pt x="42026" y="28661"/>
                    <a:pt x="42279" y="28471"/>
                  </a:cubicBezTo>
                  <a:cubicBezTo>
                    <a:pt x="42501" y="28281"/>
                    <a:pt x="42786" y="28091"/>
                    <a:pt x="42881" y="28028"/>
                  </a:cubicBezTo>
                  <a:cubicBezTo>
                    <a:pt x="42914" y="28014"/>
                    <a:pt x="42942" y="28007"/>
                    <a:pt x="42965" y="28007"/>
                  </a:cubicBezTo>
                  <a:cubicBezTo>
                    <a:pt x="43180" y="28007"/>
                    <a:pt x="42949" y="28579"/>
                    <a:pt x="43114" y="28579"/>
                  </a:cubicBezTo>
                  <a:cubicBezTo>
                    <a:pt x="43128" y="28579"/>
                    <a:pt x="43145" y="28575"/>
                    <a:pt x="43166" y="28566"/>
                  </a:cubicBezTo>
                  <a:cubicBezTo>
                    <a:pt x="43134" y="28534"/>
                    <a:pt x="43229" y="28313"/>
                    <a:pt x="43261" y="28249"/>
                  </a:cubicBezTo>
                  <a:cubicBezTo>
                    <a:pt x="43301" y="28216"/>
                    <a:pt x="43327" y="28205"/>
                    <a:pt x="43346" y="28205"/>
                  </a:cubicBezTo>
                  <a:cubicBezTo>
                    <a:pt x="43379" y="28205"/>
                    <a:pt x="43389" y="28238"/>
                    <a:pt x="43415" y="28238"/>
                  </a:cubicBezTo>
                  <a:cubicBezTo>
                    <a:pt x="43444" y="28238"/>
                    <a:pt x="43491" y="28198"/>
                    <a:pt x="43609" y="28028"/>
                  </a:cubicBezTo>
                  <a:cubicBezTo>
                    <a:pt x="43541" y="27892"/>
                    <a:pt x="43893" y="27531"/>
                    <a:pt x="43881" y="27531"/>
                  </a:cubicBezTo>
                  <a:lnTo>
                    <a:pt x="43881" y="27531"/>
                  </a:lnTo>
                  <a:cubicBezTo>
                    <a:pt x="43876" y="27531"/>
                    <a:pt x="43813" y="27589"/>
                    <a:pt x="43641" y="27743"/>
                  </a:cubicBezTo>
                  <a:cubicBezTo>
                    <a:pt x="43862" y="27299"/>
                    <a:pt x="43957" y="27331"/>
                    <a:pt x="44274" y="26856"/>
                  </a:cubicBezTo>
                  <a:lnTo>
                    <a:pt x="44274" y="26856"/>
                  </a:lnTo>
                  <a:cubicBezTo>
                    <a:pt x="44264" y="26861"/>
                    <a:pt x="44254" y="26864"/>
                    <a:pt x="44245" y="26864"/>
                  </a:cubicBezTo>
                  <a:cubicBezTo>
                    <a:pt x="44091" y="26864"/>
                    <a:pt x="44156" y="26135"/>
                    <a:pt x="44306" y="25716"/>
                  </a:cubicBezTo>
                  <a:cubicBezTo>
                    <a:pt x="44316" y="25736"/>
                    <a:pt x="44335" y="25743"/>
                    <a:pt x="44358" y="25743"/>
                  </a:cubicBezTo>
                  <a:cubicBezTo>
                    <a:pt x="44410" y="25743"/>
                    <a:pt x="44484" y="25706"/>
                    <a:pt x="44527" y="25684"/>
                  </a:cubicBezTo>
                  <a:cubicBezTo>
                    <a:pt x="44717" y="25241"/>
                    <a:pt x="44939" y="24924"/>
                    <a:pt x="45097" y="24607"/>
                  </a:cubicBezTo>
                  <a:cubicBezTo>
                    <a:pt x="45256" y="24259"/>
                    <a:pt x="45414" y="23942"/>
                    <a:pt x="45541" y="23499"/>
                  </a:cubicBezTo>
                  <a:cubicBezTo>
                    <a:pt x="45616" y="23449"/>
                    <a:pt x="45751" y="23181"/>
                    <a:pt x="45819" y="23181"/>
                  </a:cubicBezTo>
                  <a:cubicBezTo>
                    <a:pt x="45837" y="23181"/>
                    <a:pt x="45851" y="23199"/>
                    <a:pt x="45858" y="23246"/>
                  </a:cubicBezTo>
                  <a:cubicBezTo>
                    <a:pt x="45889" y="23087"/>
                    <a:pt x="45826" y="22961"/>
                    <a:pt x="45889" y="22676"/>
                  </a:cubicBezTo>
                  <a:cubicBezTo>
                    <a:pt x="45954" y="22581"/>
                    <a:pt x="45991" y="22544"/>
                    <a:pt x="46009" y="22544"/>
                  </a:cubicBezTo>
                  <a:cubicBezTo>
                    <a:pt x="46075" y="22544"/>
                    <a:pt x="45906" y="23028"/>
                    <a:pt x="46010" y="23028"/>
                  </a:cubicBezTo>
                  <a:cubicBezTo>
                    <a:pt x="46031" y="23028"/>
                    <a:pt x="46063" y="23008"/>
                    <a:pt x="46111" y="22961"/>
                  </a:cubicBezTo>
                  <a:cubicBezTo>
                    <a:pt x="45984" y="22866"/>
                    <a:pt x="46111" y="22169"/>
                    <a:pt x="46111" y="21757"/>
                  </a:cubicBezTo>
                  <a:lnTo>
                    <a:pt x="46111" y="21757"/>
                  </a:lnTo>
                  <a:cubicBezTo>
                    <a:pt x="45984" y="21821"/>
                    <a:pt x="45921" y="22042"/>
                    <a:pt x="45889" y="22296"/>
                  </a:cubicBezTo>
                  <a:cubicBezTo>
                    <a:pt x="45858" y="22581"/>
                    <a:pt x="45858" y="22897"/>
                    <a:pt x="45826" y="23087"/>
                  </a:cubicBezTo>
                  <a:cubicBezTo>
                    <a:pt x="45699" y="23056"/>
                    <a:pt x="45604" y="22834"/>
                    <a:pt x="45541" y="22517"/>
                  </a:cubicBezTo>
                  <a:cubicBezTo>
                    <a:pt x="45478" y="22201"/>
                    <a:pt x="45478" y="21789"/>
                    <a:pt x="45446" y="21346"/>
                  </a:cubicBezTo>
                  <a:cubicBezTo>
                    <a:pt x="45462" y="20971"/>
                    <a:pt x="45529" y="20898"/>
                    <a:pt x="45585" y="20898"/>
                  </a:cubicBezTo>
                  <a:cubicBezTo>
                    <a:pt x="45621" y="20898"/>
                    <a:pt x="45654" y="20929"/>
                    <a:pt x="45666" y="20929"/>
                  </a:cubicBezTo>
                  <a:cubicBezTo>
                    <a:pt x="45671" y="20929"/>
                    <a:pt x="45672" y="20922"/>
                    <a:pt x="45668" y="20902"/>
                  </a:cubicBezTo>
                  <a:cubicBezTo>
                    <a:pt x="45699" y="20554"/>
                    <a:pt x="45699" y="20332"/>
                    <a:pt x="45668" y="20110"/>
                  </a:cubicBezTo>
                  <a:cubicBezTo>
                    <a:pt x="45636" y="19920"/>
                    <a:pt x="45573" y="19794"/>
                    <a:pt x="45509" y="19667"/>
                  </a:cubicBezTo>
                  <a:cubicBezTo>
                    <a:pt x="45446" y="19540"/>
                    <a:pt x="45383" y="19414"/>
                    <a:pt x="45383" y="19255"/>
                  </a:cubicBezTo>
                  <a:cubicBezTo>
                    <a:pt x="45351" y="19097"/>
                    <a:pt x="45319" y="18907"/>
                    <a:pt x="45383" y="18622"/>
                  </a:cubicBezTo>
                  <a:cubicBezTo>
                    <a:pt x="45444" y="18437"/>
                    <a:pt x="45516" y="18386"/>
                    <a:pt x="45587" y="18386"/>
                  </a:cubicBezTo>
                  <a:cubicBezTo>
                    <a:pt x="45673" y="18386"/>
                    <a:pt x="45758" y="18458"/>
                    <a:pt x="45828" y="18458"/>
                  </a:cubicBezTo>
                  <a:cubicBezTo>
                    <a:pt x="45850" y="18458"/>
                    <a:pt x="45871" y="18451"/>
                    <a:pt x="45889" y="18432"/>
                  </a:cubicBezTo>
                  <a:cubicBezTo>
                    <a:pt x="45953" y="18749"/>
                    <a:pt x="45921" y="18970"/>
                    <a:pt x="45889" y="19192"/>
                  </a:cubicBezTo>
                  <a:cubicBezTo>
                    <a:pt x="45858" y="19414"/>
                    <a:pt x="45826" y="19604"/>
                    <a:pt x="45826" y="19794"/>
                  </a:cubicBezTo>
                  <a:lnTo>
                    <a:pt x="45921" y="19287"/>
                  </a:lnTo>
                  <a:cubicBezTo>
                    <a:pt x="45984" y="19477"/>
                    <a:pt x="46048" y="19889"/>
                    <a:pt x="45984" y="20110"/>
                  </a:cubicBezTo>
                  <a:cubicBezTo>
                    <a:pt x="46048" y="19920"/>
                    <a:pt x="46079" y="19319"/>
                    <a:pt x="46048" y="18622"/>
                  </a:cubicBezTo>
                  <a:cubicBezTo>
                    <a:pt x="46016" y="18274"/>
                    <a:pt x="45953" y="17925"/>
                    <a:pt x="45921" y="17577"/>
                  </a:cubicBezTo>
                  <a:cubicBezTo>
                    <a:pt x="45889" y="17229"/>
                    <a:pt x="45826" y="16912"/>
                    <a:pt x="45826" y="16627"/>
                  </a:cubicBezTo>
                  <a:cubicBezTo>
                    <a:pt x="45725" y="16476"/>
                    <a:pt x="45604" y="16264"/>
                    <a:pt x="45543" y="16264"/>
                  </a:cubicBezTo>
                  <a:cubicBezTo>
                    <a:pt x="45527" y="16264"/>
                    <a:pt x="45516" y="16278"/>
                    <a:pt x="45509" y="16310"/>
                  </a:cubicBezTo>
                  <a:lnTo>
                    <a:pt x="45636" y="16627"/>
                  </a:lnTo>
                  <a:cubicBezTo>
                    <a:pt x="45625" y="16685"/>
                    <a:pt x="45608" y="16708"/>
                    <a:pt x="45586" y="16708"/>
                  </a:cubicBezTo>
                  <a:cubicBezTo>
                    <a:pt x="45503" y="16708"/>
                    <a:pt x="45360" y="16377"/>
                    <a:pt x="45306" y="16377"/>
                  </a:cubicBezTo>
                  <a:cubicBezTo>
                    <a:pt x="45289" y="16377"/>
                    <a:pt x="45281" y="16411"/>
                    <a:pt x="45288" y="16500"/>
                  </a:cubicBezTo>
                  <a:cubicBezTo>
                    <a:pt x="45097" y="16089"/>
                    <a:pt x="44781" y="15677"/>
                    <a:pt x="44654" y="15043"/>
                  </a:cubicBezTo>
                  <a:lnTo>
                    <a:pt x="44795" y="14875"/>
                  </a:lnTo>
                  <a:lnTo>
                    <a:pt x="44795" y="14875"/>
                  </a:lnTo>
                  <a:cubicBezTo>
                    <a:pt x="44783" y="14916"/>
                    <a:pt x="44789" y="15011"/>
                    <a:pt x="44812" y="15107"/>
                  </a:cubicBezTo>
                  <a:cubicBezTo>
                    <a:pt x="44844" y="15233"/>
                    <a:pt x="44876" y="15360"/>
                    <a:pt x="44939" y="15423"/>
                  </a:cubicBezTo>
                  <a:cubicBezTo>
                    <a:pt x="44865" y="15319"/>
                    <a:pt x="44846" y="15089"/>
                    <a:pt x="44808" y="14859"/>
                  </a:cubicBezTo>
                  <a:lnTo>
                    <a:pt x="44808" y="14859"/>
                  </a:lnTo>
                  <a:lnTo>
                    <a:pt x="44812" y="14853"/>
                  </a:lnTo>
                  <a:cubicBezTo>
                    <a:pt x="44811" y="14853"/>
                    <a:pt x="44809" y="14854"/>
                    <a:pt x="44808" y="14855"/>
                  </a:cubicBezTo>
                  <a:lnTo>
                    <a:pt x="44808" y="14855"/>
                  </a:lnTo>
                  <a:cubicBezTo>
                    <a:pt x="44765" y="14595"/>
                    <a:pt x="44696" y="14335"/>
                    <a:pt x="44496" y="14252"/>
                  </a:cubicBezTo>
                  <a:lnTo>
                    <a:pt x="44496" y="14252"/>
                  </a:lnTo>
                  <a:cubicBezTo>
                    <a:pt x="44527" y="14410"/>
                    <a:pt x="44527" y="14568"/>
                    <a:pt x="44527" y="14727"/>
                  </a:cubicBezTo>
                  <a:cubicBezTo>
                    <a:pt x="44464" y="14632"/>
                    <a:pt x="44401" y="14505"/>
                    <a:pt x="44306" y="14410"/>
                  </a:cubicBezTo>
                  <a:cubicBezTo>
                    <a:pt x="44242" y="14315"/>
                    <a:pt x="44147" y="14220"/>
                    <a:pt x="44052" y="14093"/>
                  </a:cubicBezTo>
                  <a:cubicBezTo>
                    <a:pt x="43894" y="13872"/>
                    <a:pt x="43767" y="13650"/>
                    <a:pt x="43672" y="13397"/>
                  </a:cubicBezTo>
                  <a:lnTo>
                    <a:pt x="43672" y="13397"/>
                  </a:lnTo>
                  <a:cubicBezTo>
                    <a:pt x="43577" y="13713"/>
                    <a:pt x="43736" y="13492"/>
                    <a:pt x="43704" y="13967"/>
                  </a:cubicBezTo>
                  <a:cubicBezTo>
                    <a:pt x="43719" y="13915"/>
                    <a:pt x="43737" y="13892"/>
                    <a:pt x="43758" y="13892"/>
                  </a:cubicBezTo>
                  <a:cubicBezTo>
                    <a:pt x="43827" y="13892"/>
                    <a:pt x="43924" y="14129"/>
                    <a:pt x="44021" y="14347"/>
                  </a:cubicBezTo>
                  <a:cubicBezTo>
                    <a:pt x="44108" y="14566"/>
                    <a:pt x="44181" y="14770"/>
                    <a:pt x="44238" y="14770"/>
                  </a:cubicBezTo>
                  <a:cubicBezTo>
                    <a:pt x="44259" y="14770"/>
                    <a:pt x="44278" y="14743"/>
                    <a:pt x="44294" y="14681"/>
                  </a:cubicBezTo>
                  <a:lnTo>
                    <a:pt x="44294" y="14681"/>
                  </a:lnTo>
                  <a:cubicBezTo>
                    <a:pt x="44247" y="14906"/>
                    <a:pt x="44278" y="15056"/>
                    <a:pt x="44337" y="15233"/>
                  </a:cubicBezTo>
                  <a:cubicBezTo>
                    <a:pt x="44369" y="15423"/>
                    <a:pt x="44401" y="15614"/>
                    <a:pt x="44369" y="15899"/>
                  </a:cubicBezTo>
                  <a:cubicBezTo>
                    <a:pt x="44400" y="15883"/>
                    <a:pt x="44423" y="15831"/>
                    <a:pt x="44449" y="15831"/>
                  </a:cubicBezTo>
                  <a:cubicBezTo>
                    <a:pt x="44478" y="15831"/>
                    <a:pt x="44510" y="15891"/>
                    <a:pt x="44559" y="16120"/>
                  </a:cubicBezTo>
                  <a:cubicBezTo>
                    <a:pt x="44591" y="16152"/>
                    <a:pt x="44622" y="16184"/>
                    <a:pt x="44622" y="16215"/>
                  </a:cubicBezTo>
                  <a:cubicBezTo>
                    <a:pt x="44654" y="16089"/>
                    <a:pt x="44654" y="15994"/>
                    <a:pt x="44686" y="15962"/>
                  </a:cubicBezTo>
                  <a:cubicBezTo>
                    <a:pt x="44812" y="16025"/>
                    <a:pt x="44876" y="16247"/>
                    <a:pt x="44971" y="16500"/>
                  </a:cubicBezTo>
                  <a:cubicBezTo>
                    <a:pt x="45034" y="16595"/>
                    <a:pt x="45066" y="16722"/>
                    <a:pt x="45097" y="16817"/>
                  </a:cubicBezTo>
                  <a:cubicBezTo>
                    <a:pt x="45161" y="16912"/>
                    <a:pt x="45192" y="17007"/>
                    <a:pt x="45224" y="17070"/>
                  </a:cubicBezTo>
                  <a:cubicBezTo>
                    <a:pt x="45224" y="17153"/>
                    <a:pt x="45213" y="17180"/>
                    <a:pt x="45197" y="17180"/>
                  </a:cubicBezTo>
                  <a:cubicBezTo>
                    <a:pt x="45169" y="17180"/>
                    <a:pt x="45123" y="17093"/>
                    <a:pt x="45092" y="17093"/>
                  </a:cubicBezTo>
                  <a:cubicBezTo>
                    <a:pt x="45081" y="17093"/>
                    <a:pt x="45072" y="17104"/>
                    <a:pt x="45066" y="17134"/>
                  </a:cubicBezTo>
                  <a:lnTo>
                    <a:pt x="45256" y="17482"/>
                  </a:lnTo>
                  <a:cubicBezTo>
                    <a:pt x="45168" y="17526"/>
                    <a:pt x="45126" y="17873"/>
                    <a:pt x="45056" y="17873"/>
                  </a:cubicBezTo>
                  <a:cubicBezTo>
                    <a:pt x="45025" y="17873"/>
                    <a:pt x="44988" y="17804"/>
                    <a:pt x="44939" y="17609"/>
                  </a:cubicBezTo>
                  <a:lnTo>
                    <a:pt x="44939" y="17609"/>
                  </a:lnTo>
                  <a:cubicBezTo>
                    <a:pt x="44939" y="17799"/>
                    <a:pt x="44971" y="17989"/>
                    <a:pt x="45002" y="18179"/>
                  </a:cubicBezTo>
                  <a:cubicBezTo>
                    <a:pt x="44971" y="18527"/>
                    <a:pt x="44939" y="18970"/>
                    <a:pt x="45034" y="19255"/>
                  </a:cubicBezTo>
                  <a:cubicBezTo>
                    <a:pt x="45009" y="19458"/>
                    <a:pt x="45125" y="19762"/>
                    <a:pt x="45108" y="19762"/>
                  </a:cubicBezTo>
                  <a:cubicBezTo>
                    <a:pt x="45104" y="19762"/>
                    <a:pt x="45091" y="19743"/>
                    <a:pt x="45066" y="19699"/>
                  </a:cubicBezTo>
                  <a:lnTo>
                    <a:pt x="45066" y="19699"/>
                  </a:lnTo>
                  <a:cubicBezTo>
                    <a:pt x="45129" y="19984"/>
                    <a:pt x="45129" y="20301"/>
                    <a:pt x="45129" y="20586"/>
                  </a:cubicBezTo>
                  <a:lnTo>
                    <a:pt x="45097" y="20586"/>
                  </a:lnTo>
                  <a:cubicBezTo>
                    <a:pt x="45097" y="20807"/>
                    <a:pt x="45066" y="21029"/>
                    <a:pt x="45066" y="21251"/>
                  </a:cubicBezTo>
                  <a:cubicBezTo>
                    <a:pt x="45034" y="21472"/>
                    <a:pt x="45034" y="21726"/>
                    <a:pt x="45002" y="21947"/>
                  </a:cubicBezTo>
                  <a:cubicBezTo>
                    <a:pt x="44971" y="22201"/>
                    <a:pt x="44907" y="22422"/>
                    <a:pt x="44844" y="22676"/>
                  </a:cubicBezTo>
                  <a:cubicBezTo>
                    <a:pt x="44781" y="22897"/>
                    <a:pt x="44654" y="23119"/>
                    <a:pt x="44527" y="23341"/>
                  </a:cubicBezTo>
                  <a:cubicBezTo>
                    <a:pt x="44496" y="23657"/>
                    <a:pt x="44401" y="23974"/>
                    <a:pt x="44211" y="24417"/>
                  </a:cubicBezTo>
                  <a:lnTo>
                    <a:pt x="44052" y="24449"/>
                  </a:lnTo>
                  <a:cubicBezTo>
                    <a:pt x="43926" y="24829"/>
                    <a:pt x="43482" y="25463"/>
                    <a:pt x="43514" y="25653"/>
                  </a:cubicBezTo>
                  <a:cubicBezTo>
                    <a:pt x="43261" y="25748"/>
                    <a:pt x="43039" y="26159"/>
                    <a:pt x="42786" y="26571"/>
                  </a:cubicBezTo>
                  <a:cubicBezTo>
                    <a:pt x="42722" y="26698"/>
                    <a:pt x="42659" y="26793"/>
                    <a:pt x="42627" y="26919"/>
                  </a:cubicBezTo>
                  <a:cubicBezTo>
                    <a:pt x="42532" y="27014"/>
                    <a:pt x="42469" y="27109"/>
                    <a:pt x="42406" y="27204"/>
                  </a:cubicBezTo>
                  <a:cubicBezTo>
                    <a:pt x="42279" y="27426"/>
                    <a:pt x="42184" y="27616"/>
                    <a:pt x="42057" y="27743"/>
                  </a:cubicBezTo>
                  <a:lnTo>
                    <a:pt x="42152" y="27838"/>
                  </a:lnTo>
                  <a:cubicBezTo>
                    <a:pt x="41994" y="28028"/>
                    <a:pt x="41867" y="28218"/>
                    <a:pt x="41709" y="28408"/>
                  </a:cubicBezTo>
                  <a:cubicBezTo>
                    <a:pt x="41582" y="28598"/>
                    <a:pt x="41392" y="28819"/>
                    <a:pt x="41234" y="29041"/>
                  </a:cubicBezTo>
                  <a:lnTo>
                    <a:pt x="41329" y="29104"/>
                  </a:lnTo>
                  <a:cubicBezTo>
                    <a:pt x="41044" y="29548"/>
                    <a:pt x="40315" y="29960"/>
                    <a:pt x="39714" y="30498"/>
                  </a:cubicBezTo>
                  <a:cubicBezTo>
                    <a:pt x="39714" y="30435"/>
                    <a:pt x="39872" y="30308"/>
                    <a:pt x="39999" y="30213"/>
                  </a:cubicBezTo>
                  <a:lnTo>
                    <a:pt x="39999" y="30213"/>
                  </a:lnTo>
                  <a:cubicBezTo>
                    <a:pt x="39587" y="30466"/>
                    <a:pt x="39175" y="30783"/>
                    <a:pt x="38795" y="31131"/>
                  </a:cubicBezTo>
                  <a:cubicBezTo>
                    <a:pt x="38605" y="31290"/>
                    <a:pt x="38415" y="31448"/>
                    <a:pt x="38194" y="31575"/>
                  </a:cubicBezTo>
                  <a:cubicBezTo>
                    <a:pt x="38004" y="31733"/>
                    <a:pt x="37814" y="31828"/>
                    <a:pt x="37592" y="31923"/>
                  </a:cubicBezTo>
                  <a:cubicBezTo>
                    <a:pt x="37418" y="32039"/>
                    <a:pt x="37297" y="32128"/>
                    <a:pt x="37157" y="32167"/>
                  </a:cubicBezTo>
                  <a:lnTo>
                    <a:pt x="37157" y="32167"/>
                  </a:lnTo>
                  <a:cubicBezTo>
                    <a:pt x="37163" y="32162"/>
                    <a:pt x="37170" y="32155"/>
                    <a:pt x="37180" y="32145"/>
                  </a:cubicBezTo>
                  <a:lnTo>
                    <a:pt x="37180" y="32145"/>
                  </a:lnTo>
                  <a:cubicBezTo>
                    <a:pt x="37169" y="32156"/>
                    <a:pt x="37157" y="32164"/>
                    <a:pt x="37145" y="32170"/>
                  </a:cubicBezTo>
                  <a:lnTo>
                    <a:pt x="37145" y="32170"/>
                  </a:lnTo>
                  <a:cubicBezTo>
                    <a:pt x="37136" y="32172"/>
                    <a:pt x="37126" y="32174"/>
                    <a:pt x="37117" y="32176"/>
                  </a:cubicBezTo>
                  <a:cubicBezTo>
                    <a:pt x="37124" y="32176"/>
                    <a:pt x="37129" y="32176"/>
                    <a:pt x="37133" y="32176"/>
                  </a:cubicBezTo>
                  <a:lnTo>
                    <a:pt x="37133" y="32176"/>
                  </a:lnTo>
                  <a:cubicBezTo>
                    <a:pt x="37117" y="32184"/>
                    <a:pt x="37101" y="32192"/>
                    <a:pt x="37085" y="32208"/>
                  </a:cubicBezTo>
                  <a:cubicBezTo>
                    <a:pt x="37040" y="32223"/>
                    <a:pt x="36996" y="32238"/>
                    <a:pt x="36951" y="32253"/>
                  </a:cubicBezTo>
                  <a:lnTo>
                    <a:pt x="36951" y="32253"/>
                  </a:lnTo>
                  <a:cubicBezTo>
                    <a:pt x="36983" y="32245"/>
                    <a:pt x="37016" y="32240"/>
                    <a:pt x="37054" y="32240"/>
                  </a:cubicBezTo>
                  <a:cubicBezTo>
                    <a:pt x="36895" y="32303"/>
                    <a:pt x="36674" y="32430"/>
                    <a:pt x="36452" y="32588"/>
                  </a:cubicBezTo>
                  <a:lnTo>
                    <a:pt x="36325" y="32556"/>
                  </a:lnTo>
                  <a:cubicBezTo>
                    <a:pt x="36293" y="32556"/>
                    <a:pt x="36293" y="32556"/>
                    <a:pt x="36262" y="32588"/>
                  </a:cubicBezTo>
                  <a:cubicBezTo>
                    <a:pt x="36040" y="32651"/>
                    <a:pt x="36103" y="32683"/>
                    <a:pt x="36262" y="32683"/>
                  </a:cubicBezTo>
                  <a:cubicBezTo>
                    <a:pt x="36135" y="32778"/>
                    <a:pt x="36040" y="32841"/>
                    <a:pt x="35945" y="32873"/>
                  </a:cubicBezTo>
                  <a:cubicBezTo>
                    <a:pt x="35850" y="32873"/>
                    <a:pt x="35692" y="32936"/>
                    <a:pt x="35533" y="33031"/>
                  </a:cubicBezTo>
                  <a:cubicBezTo>
                    <a:pt x="35375" y="33126"/>
                    <a:pt x="35217" y="33190"/>
                    <a:pt x="35058" y="33190"/>
                  </a:cubicBezTo>
                  <a:cubicBezTo>
                    <a:pt x="34995" y="33253"/>
                    <a:pt x="34678" y="33380"/>
                    <a:pt x="34393" y="33506"/>
                  </a:cubicBezTo>
                  <a:cubicBezTo>
                    <a:pt x="34137" y="33621"/>
                    <a:pt x="33880" y="33760"/>
                    <a:pt x="33785" y="33833"/>
                  </a:cubicBezTo>
                  <a:lnTo>
                    <a:pt x="33785" y="33833"/>
                  </a:lnTo>
                  <a:cubicBezTo>
                    <a:pt x="33795" y="33830"/>
                    <a:pt x="33808" y="33827"/>
                    <a:pt x="33823" y="33823"/>
                  </a:cubicBezTo>
                  <a:lnTo>
                    <a:pt x="33823" y="33823"/>
                  </a:lnTo>
                  <a:cubicBezTo>
                    <a:pt x="33809" y="33828"/>
                    <a:pt x="33794" y="33833"/>
                    <a:pt x="33780" y="33837"/>
                  </a:cubicBezTo>
                  <a:lnTo>
                    <a:pt x="33780" y="33837"/>
                  </a:lnTo>
                  <a:cubicBezTo>
                    <a:pt x="33782" y="33836"/>
                    <a:pt x="33783" y="33835"/>
                    <a:pt x="33785" y="33833"/>
                  </a:cubicBezTo>
                  <a:lnTo>
                    <a:pt x="33785" y="33833"/>
                  </a:lnTo>
                  <a:cubicBezTo>
                    <a:pt x="33761" y="33840"/>
                    <a:pt x="33750" y="33845"/>
                    <a:pt x="33746" y="33848"/>
                  </a:cubicBezTo>
                  <a:lnTo>
                    <a:pt x="33746" y="33848"/>
                  </a:lnTo>
                  <a:cubicBezTo>
                    <a:pt x="33757" y="33845"/>
                    <a:pt x="33769" y="33841"/>
                    <a:pt x="33780" y="33837"/>
                  </a:cubicBezTo>
                  <a:lnTo>
                    <a:pt x="33780" y="33837"/>
                  </a:lnTo>
                  <a:cubicBezTo>
                    <a:pt x="33772" y="33844"/>
                    <a:pt x="33765" y="33850"/>
                    <a:pt x="33760" y="33855"/>
                  </a:cubicBezTo>
                  <a:cubicBezTo>
                    <a:pt x="33760" y="33855"/>
                    <a:pt x="33738" y="33855"/>
                    <a:pt x="33746" y="33848"/>
                  </a:cubicBezTo>
                  <a:lnTo>
                    <a:pt x="33746" y="33848"/>
                  </a:lnTo>
                  <a:cubicBezTo>
                    <a:pt x="33487" y="33930"/>
                    <a:pt x="33233" y="33990"/>
                    <a:pt x="33032" y="34076"/>
                  </a:cubicBezTo>
                  <a:lnTo>
                    <a:pt x="32873" y="34045"/>
                  </a:lnTo>
                  <a:cubicBezTo>
                    <a:pt x="32715" y="34140"/>
                    <a:pt x="32493" y="34235"/>
                    <a:pt x="32303" y="34330"/>
                  </a:cubicBezTo>
                  <a:cubicBezTo>
                    <a:pt x="32156" y="34354"/>
                    <a:pt x="32042" y="34369"/>
                    <a:pt x="31978" y="34369"/>
                  </a:cubicBezTo>
                  <a:cubicBezTo>
                    <a:pt x="31880" y="34369"/>
                    <a:pt x="31898" y="34334"/>
                    <a:pt x="32091" y="34245"/>
                  </a:cubicBezTo>
                  <a:lnTo>
                    <a:pt x="32091" y="34245"/>
                  </a:lnTo>
                  <a:cubicBezTo>
                    <a:pt x="31695" y="34426"/>
                    <a:pt x="31509" y="34458"/>
                    <a:pt x="31353" y="34520"/>
                  </a:cubicBezTo>
                  <a:cubicBezTo>
                    <a:pt x="31195" y="34552"/>
                    <a:pt x="31036" y="34615"/>
                    <a:pt x="30688" y="34742"/>
                  </a:cubicBezTo>
                  <a:lnTo>
                    <a:pt x="30720" y="34678"/>
                  </a:lnTo>
                  <a:lnTo>
                    <a:pt x="30720" y="34678"/>
                  </a:lnTo>
                  <a:cubicBezTo>
                    <a:pt x="30435" y="34742"/>
                    <a:pt x="30023" y="34900"/>
                    <a:pt x="29833" y="34900"/>
                  </a:cubicBezTo>
                  <a:cubicBezTo>
                    <a:pt x="29516" y="34900"/>
                    <a:pt x="28756" y="35058"/>
                    <a:pt x="27870" y="35185"/>
                  </a:cubicBezTo>
                  <a:cubicBezTo>
                    <a:pt x="26983" y="35312"/>
                    <a:pt x="25969" y="35407"/>
                    <a:pt x="25178" y="35407"/>
                  </a:cubicBezTo>
                  <a:cubicBezTo>
                    <a:pt x="25307" y="35471"/>
                    <a:pt x="25204" y="35483"/>
                    <a:pt x="25034" y="35483"/>
                  </a:cubicBezTo>
                  <a:cubicBezTo>
                    <a:pt x="24937" y="35483"/>
                    <a:pt x="24817" y="35479"/>
                    <a:pt x="24707" y="35479"/>
                  </a:cubicBezTo>
                  <a:cubicBezTo>
                    <a:pt x="24541" y="35479"/>
                    <a:pt x="24397" y="35488"/>
                    <a:pt x="24386" y="35533"/>
                  </a:cubicBezTo>
                  <a:cubicBezTo>
                    <a:pt x="24291" y="35502"/>
                    <a:pt x="24069" y="35470"/>
                    <a:pt x="24323" y="35438"/>
                  </a:cubicBezTo>
                  <a:lnTo>
                    <a:pt x="24323" y="35438"/>
                  </a:lnTo>
                  <a:cubicBezTo>
                    <a:pt x="24078" y="35457"/>
                    <a:pt x="23870" y="35462"/>
                    <a:pt x="23683" y="35462"/>
                  </a:cubicBezTo>
                  <a:cubicBezTo>
                    <a:pt x="23485" y="35462"/>
                    <a:pt x="23311" y="35456"/>
                    <a:pt x="23143" y="35456"/>
                  </a:cubicBezTo>
                  <a:cubicBezTo>
                    <a:pt x="22936" y="35456"/>
                    <a:pt x="22739" y="35465"/>
                    <a:pt x="22517" y="35502"/>
                  </a:cubicBezTo>
                  <a:cubicBezTo>
                    <a:pt x="22422" y="35470"/>
                    <a:pt x="22707" y="35470"/>
                    <a:pt x="22612" y="35438"/>
                  </a:cubicBezTo>
                  <a:cubicBezTo>
                    <a:pt x="22570" y="35438"/>
                    <a:pt x="22472" y="35452"/>
                    <a:pt x="22383" y="35452"/>
                  </a:cubicBezTo>
                  <a:cubicBezTo>
                    <a:pt x="22338" y="35452"/>
                    <a:pt x="22296" y="35449"/>
                    <a:pt x="22264" y="35438"/>
                  </a:cubicBezTo>
                  <a:cubicBezTo>
                    <a:pt x="22201" y="35407"/>
                    <a:pt x="22391" y="35407"/>
                    <a:pt x="22517" y="35375"/>
                  </a:cubicBezTo>
                  <a:cubicBezTo>
                    <a:pt x="21694" y="35375"/>
                    <a:pt x="21599" y="35502"/>
                    <a:pt x="21536" y="35628"/>
                  </a:cubicBezTo>
                  <a:cubicBezTo>
                    <a:pt x="21351" y="35600"/>
                    <a:pt x="21204" y="35584"/>
                    <a:pt x="21073" y="35584"/>
                  </a:cubicBezTo>
                  <a:cubicBezTo>
                    <a:pt x="20912" y="35584"/>
                    <a:pt x="20774" y="35608"/>
                    <a:pt x="20617" y="35660"/>
                  </a:cubicBezTo>
                  <a:cubicBezTo>
                    <a:pt x="20459" y="35597"/>
                    <a:pt x="20206" y="35533"/>
                    <a:pt x="20744" y="35533"/>
                  </a:cubicBezTo>
                  <a:cubicBezTo>
                    <a:pt x="20514" y="35533"/>
                    <a:pt x="19680" y="35466"/>
                    <a:pt x="19231" y="35466"/>
                  </a:cubicBezTo>
                  <a:cubicBezTo>
                    <a:pt x="19062" y="35466"/>
                    <a:pt x="18947" y="35476"/>
                    <a:pt x="18939" y="35502"/>
                  </a:cubicBezTo>
                  <a:cubicBezTo>
                    <a:pt x="18844" y="35470"/>
                    <a:pt x="18527" y="35438"/>
                    <a:pt x="18432" y="35438"/>
                  </a:cubicBezTo>
                  <a:cubicBezTo>
                    <a:pt x="18115" y="35407"/>
                    <a:pt x="17957" y="35375"/>
                    <a:pt x="17767" y="35343"/>
                  </a:cubicBezTo>
                  <a:cubicBezTo>
                    <a:pt x="17609" y="35312"/>
                    <a:pt x="17450" y="35280"/>
                    <a:pt x="17134" y="35248"/>
                  </a:cubicBezTo>
                  <a:lnTo>
                    <a:pt x="17134" y="35248"/>
                  </a:lnTo>
                  <a:lnTo>
                    <a:pt x="17292" y="35280"/>
                  </a:lnTo>
                  <a:cubicBezTo>
                    <a:pt x="17229" y="35312"/>
                    <a:pt x="17157" y="35327"/>
                    <a:pt x="17082" y="35327"/>
                  </a:cubicBezTo>
                  <a:cubicBezTo>
                    <a:pt x="17007" y="35327"/>
                    <a:pt x="16928" y="35312"/>
                    <a:pt x="16849" y="35280"/>
                  </a:cubicBezTo>
                  <a:cubicBezTo>
                    <a:pt x="16690" y="35248"/>
                    <a:pt x="16500" y="35185"/>
                    <a:pt x="16247" y="35122"/>
                  </a:cubicBezTo>
                  <a:lnTo>
                    <a:pt x="16279" y="35122"/>
                  </a:lnTo>
                  <a:cubicBezTo>
                    <a:pt x="15709" y="34900"/>
                    <a:pt x="15614" y="34868"/>
                    <a:pt x="15487" y="34868"/>
                  </a:cubicBezTo>
                  <a:cubicBezTo>
                    <a:pt x="15360" y="34837"/>
                    <a:pt x="15234" y="34805"/>
                    <a:pt x="14695" y="34552"/>
                  </a:cubicBezTo>
                  <a:lnTo>
                    <a:pt x="14695" y="34552"/>
                  </a:lnTo>
                  <a:lnTo>
                    <a:pt x="14727" y="34710"/>
                  </a:lnTo>
                  <a:cubicBezTo>
                    <a:pt x="14704" y="34732"/>
                    <a:pt x="14674" y="34742"/>
                    <a:pt x="14638" y="34742"/>
                  </a:cubicBezTo>
                  <a:cubicBezTo>
                    <a:pt x="14366" y="34742"/>
                    <a:pt x="13734" y="34181"/>
                    <a:pt x="13175" y="34013"/>
                  </a:cubicBezTo>
                  <a:lnTo>
                    <a:pt x="13175" y="34013"/>
                  </a:lnTo>
                  <a:lnTo>
                    <a:pt x="13365" y="34203"/>
                  </a:lnTo>
                  <a:cubicBezTo>
                    <a:pt x="13175" y="34171"/>
                    <a:pt x="12985" y="33981"/>
                    <a:pt x="12795" y="33760"/>
                  </a:cubicBezTo>
                  <a:cubicBezTo>
                    <a:pt x="12605" y="33538"/>
                    <a:pt x="12447" y="33316"/>
                    <a:pt x="12288" y="33190"/>
                  </a:cubicBezTo>
                  <a:cubicBezTo>
                    <a:pt x="12276" y="33184"/>
                    <a:pt x="12273" y="33181"/>
                    <a:pt x="12277" y="33181"/>
                  </a:cubicBezTo>
                  <a:cubicBezTo>
                    <a:pt x="12294" y="33181"/>
                    <a:pt x="12433" y="33227"/>
                    <a:pt x="12510" y="33253"/>
                  </a:cubicBezTo>
                  <a:cubicBezTo>
                    <a:pt x="12271" y="33064"/>
                    <a:pt x="12164" y="33006"/>
                    <a:pt x="12109" y="33006"/>
                  </a:cubicBezTo>
                  <a:cubicBezTo>
                    <a:pt x="12023" y="33006"/>
                    <a:pt x="12066" y="33147"/>
                    <a:pt x="11938" y="33147"/>
                  </a:cubicBezTo>
                  <a:cubicBezTo>
                    <a:pt x="11887" y="33147"/>
                    <a:pt x="11810" y="33125"/>
                    <a:pt x="11687" y="33063"/>
                  </a:cubicBezTo>
                  <a:cubicBezTo>
                    <a:pt x="11623" y="32905"/>
                    <a:pt x="11940" y="32936"/>
                    <a:pt x="11528" y="32683"/>
                  </a:cubicBezTo>
                  <a:cubicBezTo>
                    <a:pt x="11370" y="32493"/>
                    <a:pt x="10198" y="32240"/>
                    <a:pt x="9786" y="31701"/>
                  </a:cubicBezTo>
                  <a:lnTo>
                    <a:pt x="9786" y="31701"/>
                  </a:lnTo>
                  <a:cubicBezTo>
                    <a:pt x="9833" y="31795"/>
                    <a:pt x="9880" y="31906"/>
                    <a:pt x="9773" y="31906"/>
                  </a:cubicBezTo>
                  <a:cubicBezTo>
                    <a:pt x="9735" y="31906"/>
                    <a:pt x="9679" y="31893"/>
                    <a:pt x="9596" y="31860"/>
                  </a:cubicBezTo>
                  <a:cubicBezTo>
                    <a:pt x="9406" y="31701"/>
                    <a:pt x="9153" y="31448"/>
                    <a:pt x="8931" y="31195"/>
                  </a:cubicBezTo>
                  <a:cubicBezTo>
                    <a:pt x="8710" y="30941"/>
                    <a:pt x="8456" y="30720"/>
                    <a:pt x="8203" y="30688"/>
                  </a:cubicBezTo>
                  <a:cubicBezTo>
                    <a:pt x="8171" y="30625"/>
                    <a:pt x="8171" y="30593"/>
                    <a:pt x="8171" y="30593"/>
                  </a:cubicBezTo>
                  <a:cubicBezTo>
                    <a:pt x="7823" y="30371"/>
                    <a:pt x="7158" y="29833"/>
                    <a:pt x="6873" y="29770"/>
                  </a:cubicBezTo>
                  <a:cubicBezTo>
                    <a:pt x="6936" y="29611"/>
                    <a:pt x="6810" y="29421"/>
                    <a:pt x="6651" y="29263"/>
                  </a:cubicBezTo>
                  <a:cubicBezTo>
                    <a:pt x="6493" y="29073"/>
                    <a:pt x="6271" y="28883"/>
                    <a:pt x="6050" y="28693"/>
                  </a:cubicBezTo>
                  <a:cubicBezTo>
                    <a:pt x="5860" y="28534"/>
                    <a:pt x="5638" y="28344"/>
                    <a:pt x="5511" y="28186"/>
                  </a:cubicBezTo>
                  <a:cubicBezTo>
                    <a:pt x="5416" y="28028"/>
                    <a:pt x="5353" y="27901"/>
                    <a:pt x="5479" y="27806"/>
                  </a:cubicBezTo>
                  <a:cubicBezTo>
                    <a:pt x="5226" y="27521"/>
                    <a:pt x="4973" y="27204"/>
                    <a:pt x="4751" y="26888"/>
                  </a:cubicBezTo>
                  <a:lnTo>
                    <a:pt x="4814" y="26888"/>
                  </a:lnTo>
                  <a:cubicBezTo>
                    <a:pt x="4624" y="26571"/>
                    <a:pt x="4466" y="26349"/>
                    <a:pt x="4308" y="26223"/>
                  </a:cubicBezTo>
                  <a:cubicBezTo>
                    <a:pt x="4181" y="26064"/>
                    <a:pt x="4054" y="26001"/>
                    <a:pt x="3928" y="25906"/>
                  </a:cubicBezTo>
                  <a:cubicBezTo>
                    <a:pt x="3899" y="25834"/>
                    <a:pt x="3909" y="25814"/>
                    <a:pt x="3932" y="25814"/>
                  </a:cubicBezTo>
                  <a:cubicBezTo>
                    <a:pt x="3960" y="25814"/>
                    <a:pt x="4005" y="25843"/>
                    <a:pt x="4023" y="25843"/>
                  </a:cubicBezTo>
                  <a:cubicBezTo>
                    <a:pt x="3801" y="25336"/>
                    <a:pt x="3674" y="25051"/>
                    <a:pt x="3516" y="24797"/>
                  </a:cubicBezTo>
                  <a:cubicBezTo>
                    <a:pt x="3389" y="24576"/>
                    <a:pt x="3199" y="24354"/>
                    <a:pt x="2883" y="24006"/>
                  </a:cubicBezTo>
                  <a:lnTo>
                    <a:pt x="3009" y="23847"/>
                  </a:lnTo>
                  <a:cubicBezTo>
                    <a:pt x="2914" y="23752"/>
                    <a:pt x="2851" y="23341"/>
                    <a:pt x="2724" y="22866"/>
                  </a:cubicBezTo>
                  <a:cubicBezTo>
                    <a:pt x="2661" y="22359"/>
                    <a:pt x="2503" y="21789"/>
                    <a:pt x="2313" y="21282"/>
                  </a:cubicBezTo>
                  <a:lnTo>
                    <a:pt x="2313" y="21282"/>
                  </a:lnTo>
                  <a:cubicBezTo>
                    <a:pt x="2313" y="21282"/>
                    <a:pt x="2376" y="21314"/>
                    <a:pt x="2408" y="21377"/>
                  </a:cubicBezTo>
                  <a:cubicBezTo>
                    <a:pt x="2154" y="20839"/>
                    <a:pt x="2186" y="20079"/>
                    <a:pt x="2218" y="19477"/>
                  </a:cubicBezTo>
                  <a:cubicBezTo>
                    <a:pt x="2249" y="19160"/>
                    <a:pt x="2249" y="18875"/>
                    <a:pt x="2218" y="18654"/>
                  </a:cubicBezTo>
                  <a:cubicBezTo>
                    <a:pt x="2186" y="18432"/>
                    <a:pt x="2091" y="18242"/>
                    <a:pt x="1901" y="18115"/>
                  </a:cubicBezTo>
                  <a:cubicBezTo>
                    <a:pt x="1838" y="17862"/>
                    <a:pt x="1774" y="17577"/>
                    <a:pt x="1743" y="17324"/>
                  </a:cubicBezTo>
                  <a:cubicBezTo>
                    <a:pt x="1703" y="17654"/>
                    <a:pt x="1653" y="17756"/>
                    <a:pt x="1599" y="17756"/>
                  </a:cubicBezTo>
                  <a:cubicBezTo>
                    <a:pt x="1510" y="17756"/>
                    <a:pt x="1409" y="17477"/>
                    <a:pt x="1318" y="17477"/>
                  </a:cubicBezTo>
                  <a:cubicBezTo>
                    <a:pt x="1289" y="17477"/>
                    <a:pt x="1262" y="17504"/>
                    <a:pt x="1236" y="17577"/>
                  </a:cubicBezTo>
                  <a:cubicBezTo>
                    <a:pt x="1236" y="17255"/>
                    <a:pt x="1420" y="16832"/>
                    <a:pt x="1520" y="16832"/>
                  </a:cubicBezTo>
                  <a:cubicBezTo>
                    <a:pt x="1558" y="16832"/>
                    <a:pt x="1584" y="16892"/>
                    <a:pt x="1584" y="17039"/>
                  </a:cubicBezTo>
                  <a:lnTo>
                    <a:pt x="1521" y="17102"/>
                  </a:lnTo>
                  <a:cubicBezTo>
                    <a:pt x="1544" y="17114"/>
                    <a:pt x="1566" y="17119"/>
                    <a:pt x="1585" y="17119"/>
                  </a:cubicBezTo>
                  <a:cubicBezTo>
                    <a:pt x="1726" y="17119"/>
                    <a:pt x="1782" y="16841"/>
                    <a:pt x="1838" y="16564"/>
                  </a:cubicBezTo>
                  <a:cubicBezTo>
                    <a:pt x="1898" y="16230"/>
                    <a:pt x="1959" y="15897"/>
                    <a:pt x="2075" y="15897"/>
                  </a:cubicBezTo>
                  <a:cubicBezTo>
                    <a:pt x="2080" y="15897"/>
                    <a:pt x="2086" y="15897"/>
                    <a:pt x="2091" y="15899"/>
                  </a:cubicBezTo>
                  <a:cubicBezTo>
                    <a:pt x="2154" y="15392"/>
                    <a:pt x="2344" y="14917"/>
                    <a:pt x="2471" y="14442"/>
                  </a:cubicBezTo>
                  <a:cubicBezTo>
                    <a:pt x="2534" y="14188"/>
                    <a:pt x="2629" y="13967"/>
                    <a:pt x="2724" y="13745"/>
                  </a:cubicBezTo>
                  <a:cubicBezTo>
                    <a:pt x="2819" y="13523"/>
                    <a:pt x="2883" y="13270"/>
                    <a:pt x="3009" y="13048"/>
                  </a:cubicBezTo>
                  <a:cubicBezTo>
                    <a:pt x="3231" y="12637"/>
                    <a:pt x="3421" y="12193"/>
                    <a:pt x="3706" y="11782"/>
                  </a:cubicBezTo>
                  <a:cubicBezTo>
                    <a:pt x="3801" y="11560"/>
                    <a:pt x="3928" y="11338"/>
                    <a:pt x="4054" y="11148"/>
                  </a:cubicBezTo>
                  <a:cubicBezTo>
                    <a:pt x="4181" y="10927"/>
                    <a:pt x="4308" y="10736"/>
                    <a:pt x="4403" y="10515"/>
                  </a:cubicBezTo>
                  <a:lnTo>
                    <a:pt x="4403" y="10515"/>
                  </a:lnTo>
                  <a:lnTo>
                    <a:pt x="4054" y="10546"/>
                  </a:lnTo>
                  <a:cubicBezTo>
                    <a:pt x="4149" y="10356"/>
                    <a:pt x="4276" y="10166"/>
                    <a:pt x="4403" y="10008"/>
                  </a:cubicBezTo>
                  <a:cubicBezTo>
                    <a:pt x="4454" y="9967"/>
                    <a:pt x="4506" y="9942"/>
                    <a:pt x="4543" y="9942"/>
                  </a:cubicBezTo>
                  <a:cubicBezTo>
                    <a:pt x="4621" y="9942"/>
                    <a:pt x="4637" y="10047"/>
                    <a:pt x="4466" y="10325"/>
                  </a:cubicBezTo>
                  <a:cubicBezTo>
                    <a:pt x="4751" y="10198"/>
                    <a:pt x="4783" y="9565"/>
                    <a:pt x="4719" y="9533"/>
                  </a:cubicBezTo>
                  <a:cubicBezTo>
                    <a:pt x="4868" y="9370"/>
                    <a:pt x="4954" y="9311"/>
                    <a:pt x="5000" y="9311"/>
                  </a:cubicBezTo>
                  <a:cubicBezTo>
                    <a:pt x="5052" y="9311"/>
                    <a:pt x="5053" y="9386"/>
                    <a:pt x="5036" y="9470"/>
                  </a:cubicBezTo>
                  <a:cubicBezTo>
                    <a:pt x="4985" y="9624"/>
                    <a:pt x="4933" y="9821"/>
                    <a:pt x="4950" y="9821"/>
                  </a:cubicBezTo>
                  <a:cubicBezTo>
                    <a:pt x="4954" y="9821"/>
                    <a:pt x="4961" y="9810"/>
                    <a:pt x="4973" y="9786"/>
                  </a:cubicBezTo>
                  <a:cubicBezTo>
                    <a:pt x="5036" y="9691"/>
                    <a:pt x="5099" y="9565"/>
                    <a:pt x="5163" y="9470"/>
                  </a:cubicBezTo>
                  <a:lnTo>
                    <a:pt x="5163" y="9470"/>
                  </a:lnTo>
                  <a:lnTo>
                    <a:pt x="5099" y="9501"/>
                  </a:lnTo>
                  <a:cubicBezTo>
                    <a:pt x="5194" y="9185"/>
                    <a:pt x="5099" y="9090"/>
                    <a:pt x="5448" y="8646"/>
                  </a:cubicBezTo>
                  <a:cubicBezTo>
                    <a:pt x="5549" y="8545"/>
                    <a:pt x="5610" y="8520"/>
                    <a:pt x="5653" y="8520"/>
                  </a:cubicBezTo>
                  <a:cubicBezTo>
                    <a:pt x="5695" y="8520"/>
                    <a:pt x="5719" y="8545"/>
                    <a:pt x="5748" y="8545"/>
                  </a:cubicBezTo>
                  <a:cubicBezTo>
                    <a:pt x="5762" y="8545"/>
                    <a:pt x="5777" y="8539"/>
                    <a:pt x="5796" y="8520"/>
                  </a:cubicBezTo>
                  <a:cubicBezTo>
                    <a:pt x="5828" y="8520"/>
                    <a:pt x="5860" y="8488"/>
                    <a:pt x="5955" y="8330"/>
                  </a:cubicBezTo>
                  <a:cubicBezTo>
                    <a:pt x="6113" y="8140"/>
                    <a:pt x="6303" y="7950"/>
                    <a:pt x="6493" y="7728"/>
                  </a:cubicBezTo>
                  <a:lnTo>
                    <a:pt x="6493" y="7728"/>
                  </a:lnTo>
                  <a:lnTo>
                    <a:pt x="6113" y="7823"/>
                  </a:lnTo>
                  <a:cubicBezTo>
                    <a:pt x="6246" y="7529"/>
                    <a:pt x="6537" y="7326"/>
                    <a:pt x="6341" y="7326"/>
                  </a:cubicBezTo>
                  <a:cubicBezTo>
                    <a:pt x="6307" y="7326"/>
                    <a:pt x="6257" y="7332"/>
                    <a:pt x="6189" y="7345"/>
                  </a:cubicBezTo>
                  <a:lnTo>
                    <a:pt x="6189" y="7345"/>
                  </a:lnTo>
                  <a:cubicBezTo>
                    <a:pt x="6539" y="7271"/>
                    <a:pt x="7102" y="6740"/>
                    <a:pt x="7665" y="6240"/>
                  </a:cubicBezTo>
                  <a:cubicBezTo>
                    <a:pt x="7950" y="5986"/>
                    <a:pt x="8235" y="5733"/>
                    <a:pt x="8488" y="5543"/>
                  </a:cubicBezTo>
                  <a:cubicBezTo>
                    <a:pt x="8710" y="5353"/>
                    <a:pt x="8900" y="5226"/>
                    <a:pt x="8995" y="5194"/>
                  </a:cubicBezTo>
                  <a:cubicBezTo>
                    <a:pt x="9311" y="4751"/>
                    <a:pt x="9755" y="4466"/>
                    <a:pt x="10325" y="4149"/>
                  </a:cubicBezTo>
                  <a:lnTo>
                    <a:pt x="10325" y="4149"/>
                  </a:lnTo>
                  <a:cubicBezTo>
                    <a:pt x="10309" y="4153"/>
                    <a:pt x="10293" y="4154"/>
                    <a:pt x="10276" y="4154"/>
                  </a:cubicBezTo>
                  <a:cubicBezTo>
                    <a:pt x="10129" y="4154"/>
                    <a:pt x="9995" y="4026"/>
                    <a:pt x="10452" y="3769"/>
                  </a:cubicBezTo>
                  <a:cubicBezTo>
                    <a:pt x="10467" y="3900"/>
                    <a:pt x="10533" y="3949"/>
                    <a:pt x="10632" y="3949"/>
                  </a:cubicBezTo>
                  <a:cubicBezTo>
                    <a:pt x="10918" y="3949"/>
                    <a:pt x="11484" y="3540"/>
                    <a:pt x="11909" y="3540"/>
                  </a:cubicBezTo>
                  <a:cubicBezTo>
                    <a:pt x="11924" y="3540"/>
                    <a:pt x="11939" y="3541"/>
                    <a:pt x="11954" y="3542"/>
                  </a:cubicBezTo>
                  <a:lnTo>
                    <a:pt x="11954" y="3542"/>
                  </a:lnTo>
                  <a:cubicBezTo>
                    <a:pt x="11843" y="3506"/>
                    <a:pt x="12132" y="3311"/>
                    <a:pt x="12447" y="3168"/>
                  </a:cubicBezTo>
                  <a:cubicBezTo>
                    <a:pt x="12763" y="2978"/>
                    <a:pt x="13048" y="2819"/>
                    <a:pt x="12700" y="2819"/>
                  </a:cubicBezTo>
                  <a:cubicBezTo>
                    <a:pt x="12798" y="2784"/>
                    <a:pt x="12857" y="2771"/>
                    <a:pt x="12894" y="2771"/>
                  </a:cubicBezTo>
                  <a:cubicBezTo>
                    <a:pt x="13016" y="2771"/>
                    <a:pt x="12897" y="2917"/>
                    <a:pt x="13120" y="2917"/>
                  </a:cubicBezTo>
                  <a:cubicBezTo>
                    <a:pt x="13137" y="2917"/>
                    <a:pt x="13155" y="2916"/>
                    <a:pt x="13175" y="2914"/>
                  </a:cubicBezTo>
                  <a:cubicBezTo>
                    <a:pt x="14125" y="2313"/>
                    <a:pt x="15455" y="2123"/>
                    <a:pt x="16785" y="1711"/>
                  </a:cubicBezTo>
                  <a:cubicBezTo>
                    <a:pt x="16785" y="1648"/>
                    <a:pt x="16532" y="1648"/>
                    <a:pt x="16817" y="1489"/>
                  </a:cubicBezTo>
                  <a:cubicBezTo>
                    <a:pt x="17070" y="1521"/>
                    <a:pt x="17324" y="1553"/>
                    <a:pt x="17577" y="1584"/>
                  </a:cubicBezTo>
                  <a:cubicBezTo>
                    <a:pt x="17803" y="1500"/>
                    <a:pt x="17777" y="1289"/>
                    <a:pt x="18127" y="1289"/>
                  </a:cubicBezTo>
                  <a:cubicBezTo>
                    <a:pt x="18170" y="1289"/>
                    <a:pt x="18219" y="1292"/>
                    <a:pt x="18274" y="1299"/>
                  </a:cubicBezTo>
                  <a:cubicBezTo>
                    <a:pt x="18210" y="1268"/>
                    <a:pt x="18084" y="1236"/>
                    <a:pt x="18274" y="1204"/>
                  </a:cubicBezTo>
                  <a:cubicBezTo>
                    <a:pt x="19604" y="1046"/>
                    <a:pt x="20966" y="856"/>
                    <a:pt x="22359" y="761"/>
                  </a:cubicBezTo>
                  <a:cubicBezTo>
                    <a:pt x="22707" y="745"/>
                    <a:pt x="23058" y="737"/>
                    <a:pt x="23409" y="737"/>
                  </a:cubicBezTo>
                  <a:cubicBezTo>
                    <a:pt x="24461" y="737"/>
                    <a:pt x="25518" y="808"/>
                    <a:pt x="26539" y="951"/>
                  </a:cubicBezTo>
                  <a:cubicBezTo>
                    <a:pt x="26365" y="919"/>
                    <a:pt x="26334" y="911"/>
                    <a:pt x="26381" y="911"/>
                  </a:cubicBezTo>
                  <a:cubicBezTo>
                    <a:pt x="26429" y="911"/>
                    <a:pt x="26555" y="919"/>
                    <a:pt x="26698" y="919"/>
                  </a:cubicBezTo>
                  <a:cubicBezTo>
                    <a:pt x="26539" y="919"/>
                    <a:pt x="26729" y="887"/>
                    <a:pt x="26698" y="856"/>
                  </a:cubicBezTo>
                  <a:lnTo>
                    <a:pt x="26698" y="856"/>
                  </a:lnTo>
                  <a:lnTo>
                    <a:pt x="27838" y="1046"/>
                  </a:lnTo>
                  <a:cubicBezTo>
                    <a:pt x="27853" y="1044"/>
                    <a:pt x="27871" y="1043"/>
                    <a:pt x="27893" y="1043"/>
                  </a:cubicBezTo>
                  <a:cubicBezTo>
                    <a:pt x="28170" y="1043"/>
                    <a:pt x="28957" y="1207"/>
                    <a:pt x="29163" y="1207"/>
                  </a:cubicBezTo>
                  <a:cubicBezTo>
                    <a:pt x="29179" y="1207"/>
                    <a:pt x="29191" y="1206"/>
                    <a:pt x="29200" y="1204"/>
                  </a:cubicBezTo>
                  <a:lnTo>
                    <a:pt x="28820" y="1141"/>
                  </a:lnTo>
                  <a:lnTo>
                    <a:pt x="28820" y="1141"/>
                  </a:lnTo>
                  <a:cubicBezTo>
                    <a:pt x="28870" y="1147"/>
                    <a:pt x="28904" y="1150"/>
                    <a:pt x="28924" y="1150"/>
                  </a:cubicBezTo>
                  <a:cubicBezTo>
                    <a:pt x="29113" y="1150"/>
                    <a:pt x="28192" y="913"/>
                    <a:pt x="28250" y="856"/>
                  </a:cubicBezTo>
                  <a:cubicBezTo>
                    <a:pt x="27996" y="824"/>
                    <a:pt x="27616" y="729"/>
                    <a:pt x="27236" y="634"/>
                  </a:cubicBezTo>
                  <a:cubicBezTo>
                    <a:pt x="26879" y="524"/>
                    <a:pt x="26497" y="438"/>
                    <a:pt x="26113" y="438"/>
                  </a:cubicBezTo>
                  <a:cubicBezTo>
                    <a:pt x="26054" y="438"/>
                    <a:pt x="25996" y="440"/>
                    <a:pt x="25938" y="444"/>
                  </a:cubicBezTo>
                  <a:cubicBezTo>
                    <a:pt x="25716" y="381"/>
                    <a:pt x="26096" y="412"/>
                    <a:pt x="26001" y="381"/>
                  </a:cubicBezTo>
                  <a:cubicBezTo>
                    <a:pt x="25779" y="381"/>
                    <a:pt x="25494" y="381"/>
                    <a:pt x="24988" y="286"/>
                  </a:cubicBezTo>
                  <a:lnTo>
                    <a:pt x="25019" y="286"/>
                  </a:lnTo>
                  <a:cubicBezTo>
                    <a:pt x="24323" y="222"/>
                    <a:pt x="23784" y="159"/>
                    <a:pt x="23246" y="127"/>
                  </a:cubicBezTo>
                  <a:cubicBezTo>
                    <a:pt x="22992" y="96"/>
                    <a:pt x="22707" y="96"/>
                    <a:pt x="22391" y="64"/>
                  </a:cubicBezTo>
                  <a:cubicBezTo>
                    <a:pt x="22074" y="32"/>
                    <a:pt x="21726" y="32"/>
                    <a:pt x="21314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87" name="Google Shape;2942;p30">
              <a:extLst>
                <a:ext uri="{FF2B5EF4-FFF2-40B4-BE49-F238E27FC236}">
                  <a16:creationId xmlns:a16="http://schemas.microsoft.com/office/drawing/2014/main" xmlns="" id="{CF428AB0-332D-013D-C476-EFFF818391B1}"/>
                </a:ext>
              </a:extLst>
            </p:cNvPr>
            <p:cNvSpPr/>
            <p:nvPr/>
          </p:nvSpPr>
          <p:spPr>
            <a:xfrm>
              <a:off x="4527953" y="3322366"/>
              <a:ext cx="4156" cy="2127"/>
            </a:xfrm>
            <a:custGeom>
              <a:avLst/>
              <a:gdLst/>
              <a:ahLst/>
              <a:cxnLst/>
              <a:rect l="l" t="t" r="r" b="b"/>
              <a:pathLst>
                <a:path w="127" h="65" extrusionOk="0">
                  <a:moveTo>
                    <a:pt x="64" y="1"/>
                  </a:moveTo>
                  <a:lnTo>
                    <a:pt x="64" y="1"/>
                  </a:lnTo>
                  <a:cubicBezTo>
                    <a:pt x="0" y="33"/>
                    <a:pt x="0" y="33"/>
                    <a:pt x="127" y="64"/>
                  </a:cubicBezTo>
                  <a:cubicBezTo>
                    <a:pt x="64" y="33"/>
                    <a:pt x="64" y="33"/>
                    <a:pt x="64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88" name="Google Shape;2943;p30">
              <a:extLst>
                <a:ext uri="{FF2B5EF4-FFF2-40B4-BE49-F238E27FC236}">
                  <a16:creationId xmlns:a16="http://schemas.microsoft.com/office/drawing/2014/main" xmlns="" id="{B88E9424-87CC-A8AC-3D8A-7C34CB6A4A02}"/>
                </a:ext>
              </a:extLst>
            </p:cNvPr>
            <p:cNvSpPr/>
            <p:nvPr/>
          </p:nvSpPr>
          <p:spPr>
            <a:xfrm>
              <a:off x="3893685" y="2934776"/>
              <a:ext cx="2127" cy="1080"/>
            </a:xfrm>
            <a:custGeom>
              <a:avLst/>
              <a:gdLst/>
              <a:ahLst/>
              <a:cxnLst/>
              <a:rect l="l" t="t" r="r" b="b"/>
              <a:pathLst>
                <a:path w="65" h="33" extrusionOk="0">
                  <a:moveTo>
                    <a:pt x="1" y="1"/>
                  </a:moveTo>
                  <a:lnTo>
                    <a:pt x="64" y="32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89" name="Google Shape;2944;p30">
              <a:extLst>
                <a:ext uri="{FF2B5EF4-FFF2-40B4-BE49-F238E27FC236}">
                  <a16:creationId xmlns:a16="http://schemas.microsoft.com/office/drawing/2014/main" xmlns="" id="{25322BF3-2EDD-1172-7127-E339FDDFD028}"/>
                </a:ext>
              </a:extLst>
            </p:cNvPr>
            <p:cNvSpPr/>
            <p:nvPr/>
          </p:nvSpPr>
          <p:spPr>
            <a:xfrm>
              <a:off x="5266874" y="3071598"/>
              <a:ext cx="8312" cy="5563"/>
            </a:xfrm>
            <a:custGeom>
              <a:avLst/>
              <a:gdLst/>
              <a:ahLst/>
              <a:cxnLst/>
              <a:rect l="l" t="t" r="r" b="b"/>
              <a:pathLst>
                <a:path w="254" h="170" extrusionOk="0">
                  <a:moveTo>
                    <a:pt x="254" y="0"/>
                  </a:moveTo>
                  <a:cubicBezTo>
                    <a:pt x="127" y="95"/>
                    <a:pt x="64" y="158"/>
                    <a:pt x="0" y="158"/>
                  </a:cubicBezTo>
                  <a:cubicBezTo>
                    <a:pt x="7" y="166"/>
                    <a:pt x="16" y="169"/>
                    <a:pt x="27" y="169"/>
                  </a:cubicBezTo>
                  <a:cubicBezTo>
                    <a:pt x="65" y="169"/>
                    <a:pt x="131" y="123"/>
                    <a:pt x="254" y="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90" name="Google Shape;2945;p30">
              <a:extLst>
                <a:ext uri="{FF2B5EF4-FFF2-40B4-BE49-F238E27FC236}">
                  <a16:creationId xmlns:a16="http://schemas.microsoft.com/office/drawing/2014/main" xmlns="" id="{CF804FAF-BA10-4056-D347-A32D7A348C66}"/>
                </a:ext>
              </a:extLst>
            </p:cNvPr>
            <p:cNvSpPr/>
            <p:nvPr/>
          </p:nvSpPr>
          <p:spPr>
            <a:xfrm>
              <a:off x="5291744" y="2621798"/>
              <a:ext cx="6250" cy="12468"/>
            </a:xfrm>
            <a:custGeom>
              <a:avLst/>
              <a:gdLst/>
              <a:ahLst/>
              <a:cxnLst/>
              <a:rect l="l" t="t" r="r" b="b"/>
              <a:pathLst>
                <a:path w="191" h="381" extrusionOk="0">
                  <a:moveTo>
                    <a:pt x="95" y="1"/>
                  </a:moveTo>
                  <a:cubicBezTo>
                    <a:pt x="76" y="20"/>
                    <a:pt x="68" y="65"/>
                    <a:pt x="50" y="65"/>
                  </a:cubicBezTo>
                  <a:cubicBezTo>
                    <a:pt x="39" y="65"/>
                    <a:pt x="24" y="49"/>
                    <a:pt x="0" y="1"/>
                  </a:cubicBezTo>
                  <a:lnTo>
                    <a:pt x="0" y="1"/>
                  </a:lnTo>
                  <a:lnTo>
                    <a:pt x="190" y="381"/>
                  </a:lnTo>
                  <a:cubicBezTo>
                    <a:pt x="127" y="191"/>
                    <a:pt x="127" y="127"/>
                    <a:pt x="95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91" name="Google Shape;2946;p30">
              <a:extLst>
                <a:ext uri="{FF2B5EF4-FFF2-40B4-BE49-F238E27FC236}">
                  <a16:creationId xmlns:a16="http://schemas.microsoft.com/office/drawing/2014/main" xmlns="" id="{B4023286-BCE7-A91B-47A3-CE9C174F3CCA}"/>
                </a:ext>
              </a:extLst>
            </p:cNvPr>
            <p:cNvSpPr/>
            <p:nvPr/>
          </p:nvSpPr>
          <p:spPr>
            <a:xfrm>
              <a:off x="5254438" y="2492274"/>
              <a:ext cx="8050" cy="9785"/>
            </a:xfrm>
            <a:custGeom>
              <a:avLst/>
              <a:gdLst/>
              <a:ahLst/>
              <a:cxnLst/>
              <a:rect l="l" t="t" r="r" b="b"/>
              <a:pathLst>
                <a:path w="246" h="299" extrusionOk="0">
                  <a:moveTo>
                    <a:pt x="64" y="0"/>
                  </a:moveTo>
                  <a:lnTo>
                    <a:pt x="0" y="63"/>
                  </a:lnTo>
                  <a:cubicBezTo>
                    <a:pt x="97" y="199"/>
                    <a:pt x="193" y="298"/>
                    <a:pt x="225" y="298"/>
                  </a:cubicBezTo>
                  <a:cubicBezTo>
                    <a:pt x="246" y="298"/>
                    <a:pt x="240" y="257"/>
                    <a:pt x="190" y="159"/>
                  </a:cubicBezTo>
                  <a:cubicBezTo>
                    <a:pt x="127" y="95"/>
                    <a:pt x="95" y="32"/>
                    <a:pt x="64" y="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92" name="Google Shape;2947;p30">
              <a:extLst>
                <a:ext uri="{FF2B5EF4-FFF2-40B4-BE49-F238E27FC236}">
                  <a16:creationId xmlns:a16="http://schemas.microsoft.com/office/drawing/2014/main" xmlns="" id="{C35B4D62-193B-4144-5997-7C601B3FD87A}"/>
                </a:ext>
              </a:extLst>
            </p:cNvPr>
            <p:cNvSpPr/>
            <p:nvPr/>
          </p:nvSpPr>
          <p:spPr>
            <a:xfrm>
              <a:off x="5290697" y="2583478"/>
              <a:ext cx="15577" cy="19700"/>
            </a:xfrm>
            <a:custGeom>
              <a:avLst/>
              <a:gdLst/>
              <a:ahLst/>
              <a:cxnLst/>
              <a:rect l="l" t="t" r="r" b="b"/>
              <a:pathLst>
                <a:path w="476" h="602" extrusionOk="0">
                  <a:moveTo>
                    <a:pt x="191" y="0"/>
                  </a:moveTo>
                  <a:cubicBezTo>
                    <a:pt x="191" y="32"/>
                    <a:pt x="191" y="32"/>
                    <a:pt x="191" y="63"/>
                  </a:cubicBezTo>
                  <a:cubicBezTo>
                    <a:pt x="1" y="63"/>
                    <a:pt x="191" y="317"/>
                    <a:pt x="381" y="602"/>
                  </a:cubicBezTo>
                  <a:cubicBezTo>
                    <a:pt x="476" y="507"/>
                    <a:pt x="317" y="253"/>
                    <a:pt x="191" y="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93" name="Google Shape;2948;p30">
              <a:extLst>
                <a:ext uri="{FF2B5EF4-FFF2-40B4-BE49-F238E27FC236}">
                  <a16:creationId xmlns:a16="http://schemas.microsoft.com/office/drawing/2014/main" xmlns="" id="{EC80DE8A-3FE0-60C4-0A36-BF220626C8B3}"/>
                </a:ext>
              </a:extLst>
            </p:cNvPr>
            <p:cNvSpPr/>
            <p:nvPr/>
          </p:nvSpPr>
          <p:spPr>
            <a:xfrm>
              <a:off x="5288636" y="2573104"/>
              <a:ext cx="7298" cy="8312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64" y="0"/>
                  </a:moveTo>
                  <a:cubicBezTo>
                    <a:pt x="0" y="0"/>
                    <a:pt x="127" y="127"/>
                    <a:pt x="222" y="254"/>
                  </a:cubicBezTo>
                  <a:cubicBezTo>
                    <a:pt x="159" y="159"/>
                    <a:pt x="127" y="95"/>
                    <a:pt x="64" y="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94" name="Google Shape;2949;p30">
              <a:extLst>
                <a:ext uri="{FF2B5EF4-FFF2-40B4-BE49-F238E27FC236}">
                  <a16:creationId xmlns:a16="http://schemas.microsoft.com/office/drawing/2014/main" xmlns="" id="{B9B13990-4F84-330F-CDC4-A09334CCD677}"/>
                </a:ext>
              </a:extLst>
            </p:cNvPr>
            <p:cNvSpPr/>
            <p:nvPr/>
          </p:nvSpPr>
          <p:spPr>
            <a:xfrm>
              <a:off x="5314292" y="2698276"/>
              <a:ext cx="11028" cy="14301"/>
            </a:xfrm>
            <a:custGeom>
              <a:avLst/>
              <a:gdLst/>
              <a:ahLst/>
              <a:cxnLst/>
              <a:rect l="l" t="t" r="r" b="b"/>
              <a:pathLst>
                <a:path w="337" h="437" extrusionOk="0">
                  <a:moveTo>
                    <a:pt x="81" y="1"/>
                  </a:moveTo>
                  <a:cubicBezTo>
                    <a:pt x="0" y="1"/>
                    <a:pt x="249" y="437"/>
                    <a:pt x="311" y="437"/>
                  </a:cubicBezTo>
                  <a:cubicBezTo>
                    <a:pt x="336" y="437"/>
                    <a:pt x="331" y="365"/>
                    <a:pt x="261" y="166"/>
                  </a:cubicBezTo>
                  <a:cubicBezTo>
                    <a:pt x="293" y="7"/>
                    <a:pt x="71" y="102"/>
                    <a:pt x="103" y="7"/>
                  </a:cubicBezTo>
                  <a:cubicBezTo>
                    <a:pt x="94" y="3"/>
                    <a:pt x="87" y="1"/>
                    <a:pt x="81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95" name="Google Shape;2950;p30">
              <a:extLst>
                <a:ext uri="{FF2B5EF4-FFF2-40B4-BE49-F238E27FC236}">
                  <a16:creationId xmlns:a16="http://schemas.microsoft.com/office/drawing/2014/main" xmlns="" id="{156DF223-947B-66B3-0794-2320D7BE72FC}"/>
                </a:ext>
              </a:extLst>
            </p:cNvPr>
            <p:cNvSpPr/>
            <p:nvPr/>
          </p:nvSpPr>
          <p:spPr>
            <a:xfrm>
              <a:off x="5309350" y="2588648"/>
              <a:ext cx="7298" cy="9359"/>
            </a:xfrm>
            <a:custGeom>
              <a:avLst/>
              <a:gdLst/>
              <a:ahLst/>
              <a:cxnLst/>
              <a:rect l="l" t="t" r="r" b="b"/>
              <a:pathLst>
                <a:path w="223" h="286" extrusionOk="0">
                  <a:moveTo>
                    <a:pt x="127" y="0"/>
                  </a:moveTo>
                  <a:lnTo>
                    <a:pt x="1" y="190"/>
                  </a:lnTo>
                  <a:lnTo>
                    <a:pt x="222" y="285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96" name="Google Shape;2951;p30">
              <a:extLst>
                <a:ext uri="{FF2B5EF4-FFF2-40B4-BE49-F238E27FC236}">
                  <a16:creationId xmlns:a16="http://schemas.microsoft.com/office/drawing/2014/main" xmlns="" id="{224FF5F3-613D-696B-1CBC-87F0EE6F9DA1}"/>
                </a:ext>
              </a:extLst>
            </p:cNvPr>
            <p:cNvSpPr/>
            <p:nvPr/>
          </p:nvSpPr>
          <p:spPr>
            <a:xfrm>
              <a:off x="5331112" y="2646669"/>
              <a:ext cx="7298" cy="19799"/>
            </a:xfrm>
            <a:custGeom>
              <a:avLst/>
              <a:gdLst/>
              <a:ahLst/>
              <a:cxnLst/>
              <a:rect l="l" t="t" r="r" b="b"/>
              <a:pathLst>
                <a:path w="223" h="605" extrusionOk="0">
                  <a:moveTo>
                    <a:pt x="1" y="1"/>
                  </a:moveTo>
                  <a:cubicBezTo>
                    <a:pt x="92" y="274"/>
                    <a:pt x="154" y="605"/>
                    <a:pt x="214" y="605"/>
                  </a:cubicBezTo>
                  <a:cubicBezTo>
                    <a:pt x="217" y="605"/>
                    <a:pt x="220" y="604"/>
                    <a:pt x="223" y="603"/>
                  </a:cubicBezTo>
                  <a:cubicBezTo>
                    <a:pt x="191" y="444"/>
                    <a:pt x="159" y="286"/>
                    <a:pt x="128" y="128"/>
                  </a:cubicBezTo>
                  <a:cubicBezTo>
                    <a:pt x="96" y="128"/>
                    <a:pt x="64" y="64"/>
                    <a:pt x="1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97" name="Google Shape;2952;p30">
              <a:extLst>
                <a:ext uri="{FF2B5EF4-FFF2-40B4-BE49-F238E27FC236}">
                  <a16:creationId xmlns:a16="http://schemas.microsoft.com/office/drawing/2014/main" xmlns="" id="{EA893194-5219-8216-B8AB-64060101B5CB}"/>
                </a:ext>
              </a:extLst>
            </p:cNvPr>
            <p:cNvSpPr/>
            <p:nvPr/>
          </p:nvSpPr>
          <p:spPr>
            <a:xfrm>
              <a:off x="5326989" y="2634234"/>
              <a:ext cx="4156" cy="12468"/>
            </a:xfrm>
            <a:custGeom>
              <a:avLst/>
              <a:gdLst/>
              <a:ahLst/>
              <a:cxnLst/>
              <a:rect l="l" t="t" r="r" b="b"/>
              <a:pathLst>
                <a:path w="127" h="381" extrusionOk="0">
                  <a:moveTo>
                    <a:pt x="0" y="1"/>
                  </a:moveTo>
                  <a:cubicBezTo>
                    <a:pt x="32" y="96"/>
                    <a:pt x="64" y="254"/>
                    <a:pt x="127" y="381"/>
                  </a:cubicBezTo>
                  <a:cubicBezTo>
                    <a:pt x="95" y="223"/>
                    <a:pt x="32" y="96"/>
                    <a:pt x="0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98" name="Google Shape;2953;p30">
              <a:extLst>
                <a:ext uri="{FF2B5EF4-FFF2-40B4-BE49-F238E27FC236}">
                  <a16:creationId xmlns:a16="http://schemas.microsoft.com/office/drawing/2014/main" xmlns="" id="{923BC5CE-C111-302C-3A43-216187B1856D}"/>
                </a:ext>
              </a:extLst>
            </p:cNvPr>
            <p:cNvSpPr/>
            <p:nvPr/>
          </p:nvSpPr>
          <p:spPr>
            <a:xfrm>
              <a:off x="5323880" y="2609363"/>
              <a:ext cx="5203" cy="15577"/>
            </a:xfrm>
            <a:custGeom>
              <a:avLst/>
              <a:gdLst/>
              <a:ahLst/>
              <a:cxnLst/>
              <a:rect l="l" t="t" r="r" b="b"/>
              <a:pathLst>
                <a:path w="159" h="476" extrusionOk="0">
                  <a:moveTo>
                    <a:pt x="0" y="1"/>
                  </a:moveTo>
                  <a:lnTo>
                    <a:pt x="32" y="127"/>
                  </a:lnTo>
                  <a:lnTo>
                    <a:pt x="158" y="4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99" name="Google Shape;2954;p30">
              <a:extLst>
                <a:ext uri="{FF2B5EF4-FFF2-40B4-BE49-F238E27FC236}">
                  <a16:creationId xmlns:a16="http://schemas.microsoft.com/office/drawing/2014/main" xmlns="" id="{38E0946F-3471-2AF5-1B26-3FA207AC17F9}"/>
                </a:ext>
              </a:extLst>
            </p:cNvPr>
            <p:cNvSpPr/>
            <p:nvPr/>
          </p:nvSpPr>
          <p:spPr>
            <a:xfrm>
              <a:off x="5349765" y="2839711"/>
              <a:ext cx="3142" cy="18948"/>
            </a:xfrm>
            <a:custGeom>
              <a:avLst/>
              <a:gdLst/>
              <a:ahLst/>
              <a:cxnLst/>
              <a:rect l="l" t="t" r="r" b="b"/>
              <a:pathLst>
                <a:path w="96" h="579" extrusionOk="0">
                  <a:moveTo>
                    <a:pt x="59" y="1"/>
                  </a:moveTo>
                  <a:cubicBezTo>
                    <a:pt x="52" y="1"/>
                    <a:pt x="43" y="8"/>
                    <a:pt x="33" y="24"/>
                  </a:cubicBezTo>
                  <a:cubicBezTo>
                    <a:pt x="1" y="182"/>
                    <a:pt x="1" y="372"/>
                    <a:pt x="1" y="562"/>
                  </a:cubicBezTo>
                  <a:cubicBezTo>
                    <a:pt x="6" y="573"/>
                    <a:pt x="13" y="579"/>
                    <a:pt x="20" y="579"/>
                  </a:cubicBezTo>
                  <a:cubicBezTo>
                    <a:pt x="53" y="579"/>
                    <a:pt x="96" y="460"/>
                    <a:pt x="96" y="277"/>
                  </a:cubicBezTo>
                  <a:cubicBezTo>
                    <a:pt x="96" y="172"/>
                    <a:pt x="96" y="1"/>
                    <a:pt x="59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0" name="Google Shape;2955;p30">
              <a:extLst>
                <a:ext uri="{FF2B5EF4-FFF2-40B4-BE49-F238E27FC236}">
                  <a16:creationId xmlns:a16="http://schemas.microsoft.com/office/drawing/2014/main" xmlns="" id="{EDA70517-C627-84F6-FA98-25CB6E80E52C}"/>
                </a:ext>
              </a:extLst>
            </p:cNvPr>
            <p:cNvSpPr/>
            <p:nvPr/>
          </p:nvSpPr>
          <p:spPr>
            <a:xfrm>
              <a:off x="5366356" y="2786599"/>
              <a:ext cx="7298" cy="9359"/>
            </a:xfrm>
            <a:custGeom>
              <a:avLst/>
              <a:gdLst/>
              <a:ahLst/>
              <a:cxnLst/>
              <a:rect l="l" t="t" r="r" b="b"/>
              <a:pathLst>
                <a:path w="223" h="286" extrusionOk="0">
                  <a:moveTo>
                    <a:pt x="127" y="0"/>
                  </a:moveTo>
                  <a:cubicBezTo>
                    <a:pt x="96" y="158"/>
                    <a:pt x="32" y="158"/>
                    <a:pt x="1" y="253"/>
                  </a:cubicBezTo>
                  <a:lnTo>
                    <a:pt x="222" y="285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1" name="Google Shape;2956;p30">
              <a:extLst>
                <a:ext uri="{FF2B5EF4-FFF2-40B4-BE49-F238E27FC236}">
                  <a16:creationId xmlns:a16="http://schemas.microsoft.com/office/drawing/2014/main" xmlns="" id="{CA82E5F7-F685-F539-1DAD-588E0977FC9C}"/>
                </a:ext>
              </a:extLst>
            </p:cNvPr>
            <p:cNvSpPr/>
            <p:nvPr/>
          </p:nvSpPr>
          <p:spPr>
            <a:xfrm>
              <a:off x="5368418" y="2833657"/>
              <a:ext cx="5236" cy="21009"/>
            </a:xfrm>
            <a:custGeom>
              <a:avLst/>
              <a:gdLst/>
              <a:ahLst/>
              <a:cxnLst/>
              <a:rect l="l" t="t" r="r" b="b"/>
              <a:pathLst>
                <a:path w="160" h="642" extrusionOk="0">
                  <a:moveTo>
                    <a:pt x="79" y="1"/>
                  </a:moveTo>
                  <a:cubicBezTo>
                    <a:pt x="63" y="1"/>
                    <a:pt x="39" y="56"/>
                    <a:pt x="1" y="209"/>
                  </a:cubicBezTo>
                  <a:cubicBezTo>
                    <a:pt x="45" y="253"/>
                    <a:pt x="43" y="642"/>
                    <a:pt x="79" y="642"/>
                  </a:cubicBezTo>
                  <a:cubicBezTo>
                    <a:pt x="96" y="642"/>
                    <a:pt x="120" y="562"/>
                    <a:pt x="159" y="336"/>
                  </a:cubicBezTo>
                  <a:cubicBezTo>
                    <a:pt x="115" y="291"/>
                    <a:pt x="117" y="1"/>
                    <a:pt x="79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2" name="Google Shape;2957;p30">
              <a:extLst>
                <a:ext uri="{FF2B5EF4-FFF2-40B4-BE49-F238E27FC236}">
                  <a16:creationId xmlns:a16="http://schemas.microsoft.com/office/drawing/2014/main" xmlns="" id="{481FE8B1-0519-2209-33E1-B437872E994D}"/>
                </a:ext>
              </a:extLst>
            </p:cNvPr>
            <p:cNvSpPr/>
            <p:nvPr/>
          </p:nvSpPr>
          <p:spPr>
            <a:xfrm>
              <a:off x="5239909" y="3073660"/>
              <a:ext cx="7298" cy="9359"/>
            </a:xfrm>
            <a:custGeom>
              <a:avLst/>
              <a:gdLst/>
              <a:ahLst/>
              <a:cxnLst/>
              <a:rect l="l" t="t" r="r" b="b"/>
              <a:pathLst>
                <a:path w="223" h="286" extrusionOk="0">
                  <a:moveTo>
                    <a:pt x="1" y="0"/>
                  </a:moveTo>
                  <a:lnTo>
                    <a:pt x="128" y="285"/>
                  </a:lnTo>
                  <a:lnTo>
                    <a:pt x="223" y="15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3" name="Google Shape;2958;p30">
              <a:extLst>
                <a:ext uri="{FF2B5EF4-FFF2-40B4-BE49-F238E27FC236}">
                  <a16:creationId xmlns:a16="http://schemas.microsoft.com/office/drawing/2014/main" xmlns="" id="{3104C0E8-E694-A955-FF23-51CACE55EB51}"/>
                </a:ext>
              </a:extLst>
            </p:cNvPr>
            <p:cNvSpPr/>
            <p:nvPr/>
          </p:nvSpPr>
          <p:spPr>
            <a:xfrm>
              <a:off x="5048208" y="3220168"/>
              <a:ext cx="29747" cy="13123"/>
            </a:xfrm>
            <a:custGeom>
              <a:avLst/>
              <a:gdLst/>
              <a:ahLst/>
              <a:cxnLst/>
              <a:rect l="l" t="t" r="r" b="b"/>
              <a:pathLst>
                <a:path w="909" h="401" extrusionOk="0">
                  <a:moveTo>
                    <a:pt x="900" y="1"/>
                  </a:moveTo>
                  <a:cubicBezTo>
                    <a:pt x="861" y="1"/>
                    <a:pt x="564" y="135"/>
                    <a:pt x="525" y="135"/>
                  </a:cubicBezTo>
                  <a:cubicBezTo>
                    <a:pt x="517" y="135"/>
                    <a:pt x="520" y="129"/>
                    <a:pt x="539" y="115"/>
                  </a:cubicBezTo>
                  <a:lnTo>
                    <a:pt x="539" y="115"/>
                  </a:lnTo>
                  <a:cubicBezTo>
                    <a:pt x="222" y="305"/>
                    <a:pt x="0" y="369"/>
                    <a:pt x="222" y="400"/>
                  </a:cubicBezTo>
                  <a:cubicBezTo>
                    <a:pt x="855" y="147"/>
                    <a:pt x="317" y="242"/>
                    <a:pt x="887" y="20"/>
                  </a:cubicBezTo>
                  <a:cubicBezTo>
                    <a:pt x="905" y="6"/>
                    <a:pt x="908" y="1"/>
                    <a:pt x="900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4" name="Google Shape;2959;p30">
              <a:extLst>
                <a:ext uri="{FF2B5EF4-FFF2-40B4-BE49-F238E27FC236}">
                  <a16:creationId xmlns:a16="http://schemas.microsoft.com/office/drawing/2014/main" xmlns="" id="{B64506C2-1E43-AFF4-B041-4F927AEF8CA5}"/>
                </a:ext>
              </a:extLst>
            </p:cNvPr>
            <p:cNvSpPr/>
            <p:nvPr/>
          </p:nvSpPr>
          <p:spPr>
            <a:xfrm>
              <a:off x="5065814" y="3219775"/>
              <a:ext cx="6250" cy="4189"/>
            </a:xfrm>
            <a:custGeom>
              <a:avLst/>
              <a:gdLst/>
              <a:ahLst/>
              <a:cxnLst/>
              <a:rect l="l" t="t" r="r" b="b"/>
              <a:pathLst>
                <a:path w="191" h="128" extrusionOk="0">
                  <a:moveTo>
                    <a:pt x="191" y="1"/>
                  </a:moveTo>
                  <a:lnTo>
                    <a:pt x="191" y="1"/>
                  </a:lnTo>
                  <a:cubicBezTo>
                    <a:pt x="166" y="13"/>
                    <a:pt x="142" y="29"/>
                    <a:pt x="118" y="47"/>
                  </a:cubicBezTo>
                  <a:lnTo>
                    <a:pt x="118" y="47"/>
                  </a:lnTo>
                  <a:cubicBezTo>
                    <a:pt x="140" y="34"/>
                    <a:pt x="164" y="18"/>
                    <a:pt x="191" y="1"/>
                  </a:cubicBezTo>
                  <a:close/>
                  <a:moveTo>
                    <a:pt x="118" y="47"/>
                  </a:moveTo>
                  <a:cubicBezTo>
                    <a:pt x="63" y="82"/>
                    <a:pt x="23" y="105"/>
                    <a:pt x="1" y="127"/>
                  </a:cubicBezTo>
                  <a:cubicBezTo>
                    <a:pt x="40" y="108"/>
                    <a:pt x="79" y="76"/>
                    <a:pt x="118" y="47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5" name="Google Shape;2960;p30">
              <a:extLst>
                <a:ext uri="{FF2B5EF4-FFF2-40B4-BE49-F238E27FC236}">
                  <a16:creationId xmlns:a16="http://schemas.microsoft.com/office/drawing/2014/main" xmlns="" id="{C033F909-274A-922B-A811-C841C3D764DE}"/>
                </a:ext>
              </a:extLst>
            </p:cNvPr>
            <p:cNvSpPr/>
            <p:nvPr/>
          </p:nvSpPr>
          <p:spPr>
            <a:xfrm>
              <a:off x="4790142" y="2182405"/>
              <a:ext cx="13515" cy="2094"/>
            </a:xfrm>
            <a:custGeom>
              <a:avLst/>
              <a:gdLst/>
              <a:ahLst/>
              <a:cxnLst/>
              <a:rect l="l" t="t" r="r" b="b"/>
              <a:pathLst>
                <a:path w="413" h="64" extrusionOk="0">
                  <a:moveTo>
                    <a:pt x="1" y="0"/>
                  </a:moveTo>
                  <a:cubicBezTo>
                    <a:pt x="127" y="0"/>
                    <a:pt x="254" y="32"/>
                    <a:pt x="412" y="64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6" name="Google Shape;2961;p30">
              <a:extLst>
                <a:ext uri="{FF2B5EF4-FFF2-40B4-BE49-F238E27FC236}">
                  <a16:creationId xmlns:a16="http://schemas.microsoft.com/office/drawing/2014/main" xmlns="" id="{ED71063F-49E7-B8A0-079C-893032709995}"/>
                </a:ext>
              </a:extLst>
            </p:cNvPr>
            <p:cNvSpPr/>
            <p:nvPr/>
          </p:nvSpPr>
          <p:spPr>
            <a:xfrm>
              <a:off x="4816060" y="2184467"/>
              <a:ext cx="11421" cy="2094"/>
            </a:xfrm>
            <a:custGeom>
              <a:avLst/>
              <a:gdLst/>
              <a:ahLst/>
              <a:cxnLst/>
              <a:rect l="l" t="t" r="r" b="b"/>
              <a:pathLst>
                <a:path w="349" h="64" extrusionOk="0">
                  <a:moveTo>
                    <a:pt x="0" y="1"/>
                  </a:moveTo>
                  <a:lnTo>
                    <a:pt x="95" y="64"/>
                  </a:lnTo>
                  <a:lnTo>
                    <a:pt x="349" y="64"/>
                  </a:lnTo>
                  <a:cubicBezTo>
                    <a:pt x="254" y="64"/>
                    <a:pt x="64" y="32"/>
                    <a:pt x="0" y="1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7" name="Google Shape;2962;p30">
              <a:extLst>
                <a:ext uri="{FF2B5EF4-FFF2-40B4-BE49-F238E27FC236}">
                  <a16:creationId xmlns:a16="http://schemas.microsoft.com/office/drawing/2014/main" xmlns="" id="{C4985BEF-90E4-282E-0852-0EA67E668145}"/>
                </a:ext>
              </a:extLst>
            </p:cNvPr>
            <p:cNvSpPr/>
            <p:nvPr/>
          </p:nvSpPr>
          <p:spPr>
            <a:xfrm>
              <a:off x="4211866" y="3267455"/>
              <a:ext cx="10374" cy="8312"/>
            </a:xfrm>
            <a:custGeom>
              <a:avLst/>
              <a:gdLst/>
              <a:ahLst/>
              <a:cxnLst/>
              <a:rect l="l" t="t" r="r" b="b"/>
              <a:pathLst>
                <a:path w="317" h="254" extrusionOk="0">
                  <a:moveTo>
                    <a:pt x="0" y="0"/>
                  </a:moveTo>
                  <a:lnTo>
                    <a:pt x="0" y="0"/>
                  </a:lnTo>
                  <a:cubicBezTo>
                    <a:pt x="64" y="95"/>
                    <a:pt x="159" y="159"/>
                    <a:pt x="254" y="254"/>
                  </a:cubicBezTo>
                  <a:lnTo>
                    <a:pt x="317" y="222"/>
                  </a:lnTo>
                  <a:cubicBezTo>
                    <a:pt x="254" y="127"/>
                    <a:pt x="159" y="95"/>
                    <a:pt x="0" y="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8" name="Google Shape;2963;p30">
              <a:extLst>
                <a:ext uri="{FF2B5EF4-FFF2-40B4-BE49-F238E27FC236}">
                  <a16:creationId xmlns:a16="http://schemas.microsoft.com/office/drawing/2014/main" xmlns="" id="{145B0E0B-51B2-8341-7DED-239FC11D750E}"/>
                </a:ext>
              </a:extLst>
            </p:cNvPr>
            <p:cNvSpPr/>
            <p:nvPr/>
          </p:nvSpPr>
          <p:spPr>
            <a:xfrm>
              <a:off x="4059500" y="3158645"/>
              <a:ext cx="2127" cy="8312"/>
            </a:xfrm>
            <a:custGeom>
              <a:avLst/>
              <a:gdLst/>
              <a:ahLst/>
              <a:cxnLst/>
              <a:rect l="l" t="t" r="r" b="b"/>
              <a:pathLst>
                <a:path w="65" h="254" extrusionOk="0">
                  <a:moveTo>
                    <a:pt x="64" y="0"/>
                  </a:moveTo>
                  <a:lnTo>
                    <a:pt x="1" y="190"/>
                  </a:lnTo>
                  <a:lnTo>
                    <a:pt x="64" y="25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9" name="Google Shape;2964;p30">
              <a:extLst>
                <a:ext uri="{FF2B5EF4-FFF2-40B4-BE49-F238E27FC236}">
                  <a16:creationId xmlns:a16="http://schemas.microsoft.com/office/drawing/2014/main" xmlns="" id="{35F8786F-C1AA-5996-2EBC-169890257D77}"/>
                </a:ext>
              </a:extLst>
            </p:cNvPr>
            <p:cNvSpPr/>
            <p:nvPr/>
          </p:nvSpPr>
          <p:spPr>
            <a:xfrm>
              <a:off x="3942412" y="3045058"/>
              <a:ext cx="13483" cy="19308"/>
            </a:xfrm>
            <a:custGeom>
              <a:avLst/>
              <a:gdLst/>
              <a:ahLst/>
              <a:cxnLst/>
              <a:rect l="l" t="t" r="r" b="b"/>
              <a:pathLst>
                <a:path w="412" h="590" extrusionOk="0">
                  <a:moveTo>
                    <a:pt x="81" y="0"/>
                  </a:moveTo>
                  <a:cubicBezTo>
                    <a:pt x="61" y="0"/>
                    <a:pt x="35" y="16"/>
                    <a:pt x="0" y="51"/>
                  </a:cubicBezTo>
                  <a:cubicBezTo>
                    <a:pt x="71" y="192"/>
                    <a:pt x="194" y="316"/>
                    <a:pt x="305" y="449"/>
                  </a:cubicBezTo>
                  <a:lnTo>
                    <a:pt x="305" y="449"/>
                  </a:lnTo>
                  <a:cubicBezTo>
                    <a:pt x="156" y="213"/>
                    <a:pt x="155" y="0"/>
                    <a:pt x="81" y="0"/>
                  </a:cubicBezTo>
                  <a:close/>
                  <a:moveTo>
                    <a:pt x="305" y="449"/>
                  </a:moveTo>
                  <a:cubicBezTo>
                    <a:pt x="334" y="495"/>
                    <a:pt x="369" y="543"/>
                    <a:pt x="412" y="589"/>
                  </a:cubicBezTo>
                  <a:cubicBezTo>
                    <a:pt x="380" y="541"/>
                    <a:pt x="343" y="494"/>
                    <a:pt x="305" y="449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0" name="Google Shape;2965;p30">
              <a:extLst>
                <a:ext uri="{FF2B5EF4-FFF2-40B4-BE49-F238E27FC236}">
                  <a16:creationId xmlns:a16="http://schemas.microsoft.com/office/drawing/2014/main" xmlns="" id="{BC8D7C1B-44C9-6D14-4797-C9E1F6CC9978}"/>
                </a:ext>
              </a:extLst>
            </p:cNvPr>
            <p:cNvSpPr/>
            <p:nvPr/>
          </p:nvSpPr>
          <p:spPr>
            <a:xfrm>
              <a:off x="4217036" y="2382418"/>
              <a:ext cx="954523" cy="722372"/>
            </a:xfrm>
            <a:custGeom>
              <a:avLst/>
              <a:gdLst/>
              <a:ahLst/>
              <a:cxnLst/>
              <a:rect l="l" t="t" r="r" b="b"/>
              <a:pathLst>
                <a:path w="29168" h="22074" extrusionOk="0">
                  <a:moveTo>
                    <a:pt x="2312" y="19002"/>
                  </a:moveTo>
                  <a:cubicBezTo>
                    <a:pt x="2154" y="19002"/>
                    <a:pt x="2027" y="18970"/>
                    <a:pt x="1901" y="18938"/>
                  </a:cubicBezTo>
                  <a:cubicBezTo>
                    <a:pt x="982" y="18907"/>
                    <a:pt x="286" y="18115"/>
                    <a:pt x="127" y="17291"/>
                  </a:cubicBezTo>
                  <a:cubicBezTo>
                    <a:pt x="1" y="16785"/>
                    <a:pt x="64" y="16310"/>
                    <a:pt x="317" y="15835"/>
                  </a:cubicBezTo>
                  <a:cubicBezTo>
                    <a:pt x="761" y="14948"/>
                    <a:pt x="1742" y="14695"/>
                    <a:pt x="2629" y="14885"/>
                  </a:cubicBezTo>
                  <a:cubicBezTo>
                    <a:pt x="2756" y="14916"/>
                    <a:pt x="2882" y="14948"/>
                    <a:pt x="3009" y="14980"/>
                  </a:cubicBezTo>
                  <a:cubicBezTo>
                    <a:pt x="3262" y="15011"/>
                    <a:pt x="3389" y="14885"/>
                    <a:pt x="3389" y="14631"/>
                  </a:cubicBezTo>
                  <a:cubicBezTo>
                    <a:pt x="3358" y="14600"/>
                    <a:pt x="3294" y="14536"/>
                    <a:pt x="3231" y="14536"/>
                  </a:cubicBezTo>
                  <a:cubicBezTo>
                    <a:pt x="2091" y="14283"/>
                    <a:pt x="1521" y="12351"/>
                    <a:pt x="2597" y="11211"/>
                  </a:cubicBezTo>
                  <a:cubicBezTo>
                    <a:pt x="2756" y="11021"/>
                    <a:pt x="3009" y="10863"/>
                    <a:pt x="3262" y="10799"/>
                  </a:cubicBezTo>
                  <a:cubicBezTo>
                    <a:pt x="3674" y="10736"/>
                    <a:pt x="4086" y="10704"/>
                    <a:pt x="4529" y="10704"/>
                  </a:cubicBezTo>
                  <a:cubicBezTo>
                    <a:pt x="4719" y="10704"/>
                    <a:pt x="4941" y="10863"/>
                    <a:pt x="5131" y="10958"/>
                  </a:cubicBezTo>
                  <a:cubicBezTo>
                    <a:pt x="5289" y="11053"/>
                    <a:pt x="5448" y="11084"/>
                    <a:pt x="5574" y="10926"/>
                  </a:cubicBezTo>
                  <a:cubicBezTo>
                    <a:pt x="5701" y="10736"/>
                    <a:pt x="5574" y="10609"/>
                    <a:pt x="5448" y="10514"/>
                  </a:cubicBezTo>
                  <a:cubicBezTo>
                    <a:pt x="5258" y="10356"/>
                    <a:pt x="5036" y="10229"/>
                    <a:pt x="4878" y="10039"/>
                  </a:cubicBezTo>
                  <a:cubicBezTo>
                    <a:pt x="3833" y="8614"/>
                    <a:pt x="4308" y="6841"/>
                    <a:pt x="6018" y="6112"/>
                  </a:cubicBezTo>
                  <a:cubicBezTo>
                    <a:pt x="6334" y="5986"/>
                    <a:pt x="6714" y="5986"/>
                    <a:pt x="7031" y="6017"/>
                  </a:cubicBezTo>
                  <a:cubicBezTo>
                    <a:pt x="7791" y="6144"/>
                    <a:pt x="8551" y="6239"/>
                    <a:pt x="9153" y="6809"/>
                  </a:cubicBezTo>
                  <a:cubicBezTo>
                    <a:pt x="9343" y="6999"/>
                    <a:pt x="9533" y="6904"/>
                    <a:pt x="9660" y="6746"/>
                  </a:cubicBezTo>
                  <a:cubicBezTo>
                    <a:pt x="9565" y="6397"/>
                    <a:pt x="9470" y="6081"/>
                    <a:pt x="9375" y="5732"/>
                  </a:cubicBezTo>
                  <a:cubicBezTo>
                    <a:pt x="9058" y="4371"/>
                    <a:pt x="10293" y="2977"/>
                    <a:pt x="11686" y="3040"/>
                  </a:cubicBezTo>
                  <a:cubicBezTo>
                    <a:pt x="12573" y="3072"/>
                    <a:pt x="13333" y="3325"/>
                    <a:pt x="13967" y="3959"/>
                  </a:cubicBezTo>
                  <a:cubicBezTo>
                    <a:pt x="14030" y="4054"/>
                    <a:pt x="14157" y="4117"/>
                    <a:pt x="14252" y="4117"/>
                  </a:cubicBezTo>
                  <a:cubicBezTo>
                    <a:pt x="14442" y="4181"/>
                    <a:pt x="14568" y="4022"/>
                    <a:pt x="14537" y="3832"/>
                  </a:cubicBezTo>
                  <a:cubicBezTo>
                    <a:pt x="14283" y="2850"/>
                    <a:pt x="14853" y="2185"/>
                    <a:pt x="15550" y="1710"/>
                  </a:cubicBezTo>
                  <a:cubicBezTo>
                    <a:pt x="16278" y="1204"/>
                    <a:pt x="17102" y="1235"/>
                    <a:pt x="17830" y="1679"/>
                  </a:cubicBezTo>
                  <a:cubicBezTo>
                    <a:pt x="18115" y="1837"/>
                    <a:pt x="18337" y="2059"/>
                    <a:pt x="18590" y="2280"/>
                  </a:cubicBezTo>
                  <a:cubicBezTo>
                    <a:pt x="18780" y="2185"/>
                    <a:pt x="18875" y="2090"/>
                    <a:pt x="18844" y="1837"/>
                  </a:cubicBezTo>
                  <a:cubicBezTo>
                    <a:pt x="18780" y="1204"/>
                    <a:pt x="19255" y="475"/>
                    <a:pt x="19857" y="317"/>
                  </a:cubicBezTo>
                  <a:cubicBezTo>
                    <a:pt x="20839" y="32"/>
                    <a:pt x="21821" y="0"/>
                    <a:pt x="22739" y="665"/>
                  </a:cubicBezTo>
                  <a:cubicBezTo>
                    <a:pt x="23246" y="1045"/>
                    <a:pt x="23436" y="1647"/>
                    <a:pt x="23214" y="2249"/>
                  </a:cubicBezTo>
                  <a:cubicBezTo>
                    <a:pt x="23151" y="2407"/>
                    <a:pt x="23024" y="2565"/>
                    <a:pt x="22961" y="2724"/>
                  </a:cubicBezTo>
                  <a:cubicBezTo>
                    <a:pt x="22929" y="2882"/>
                    <a:pt x="22929" y="3009"/>
                    <a:pt x="22897" y="3230"/>
                  </a:cubicBezTo>
                  <a:cubicBezTo>
                    <a:pt x="23056" y="3199"/>
                    <a:pt x="23119" y="3199"/>
                    <a:pt x="23182" y="3167"/>
                  </a:cubicBezTo>
                  <a:cubicBezTo>
                    <a:pt x="24481" y="2660"/>
                    <a:pt x="26033" y="3357"/>
                    <a:pt x="26508" y="4656"/>
                  </a:cubicBezTo>
                  <a:cubicBezTo>
                    <a:pt x="26824" y="5542"/>
                    <a:pt x="26508" y="6651"/>
                    <a:pt x="25748" y="7347"/>
                  </a:cubicBezTo>
                  <a:cubicBezTo>
                    <a:pt x="25653" y="7442"/>
                    <a:pt x="25526" y="7506"/>
                    <a:pt x="25431" y="7601"/>
                  </a:cubicBezTo>
                  <a:cubicBezTo>
                    <a:pt x="25368" y="7727"/>
                    <a:pt x="25272" y="7854"/>
                    <a:pt x="25304" y="7981"/>
                  </a:cubicBezTo>
                  <a:cubicBezTo>
                    <a:pt x="25336" y="8171"/>
                    <a:pt x="25494" y="8203"/>
                    <a:pt x="25684" y="8171"/>
                  </a:cubicBezTo>
                  <a:cubicBezTo>
                    <a:pt x="26254" y="8044"/>
                    <a:pt x="26793" y="8234"/>
                    <a:pt x="27299" y="8424"/>
                  </a:cubicBezTo>
                  <a:cubicBezTo>
                    <a:pt x="27996" y="8709"/>
                    <a:pt x="28471" y="9248"/>
                    <a:pt x="28661" y="9913"/>
                  </a:cubicBezTo>
                  <a:cubicBezTo>
                    <a:pt x="29168" y="11623"/>
                    <a:pt x="28503" y="13143"/>
                    <a:pt x="26698" y="13681"/>
                  </a:cubicBezTo>
                  <a:cubicBezTo>
                    <a:pt x="26666" y="13681"/>
                    <a:pt x="26603" y="13681"/>
                    <a:pt x="26571" y="13681"/>
                  </a:cubicBezTo>
                  <a:cubicBezTo>
                    <a:pt x="26381" y="13713"/>
                    <a:pt x="26286" y="13840"/>
                    <a:pt x="26254" y="13998"/>
                  </a:cubicBezTo>
                  <a:cubicBezTo>
                    <a:pt x="26191" y="14188"/>
                    <a:pt x="26318" y="14283"/>
                    <a:pt x="26413" y="14378"/>
                  </a:cubicBezTo>
                  <a:cubicBezTo>
                    <a:pt x="26634" y="14663"/>
                    <a:pt x="26888" y="14916"/>
                    <a:pt x="27078" y="15201"/>
                  </a:cubicBezTo>
                  <a:cubicBezTo>
                    <a:pt x="27521" y="15866"/>
                    <a:pt x="27521" y="16531"/>
                    <a:pt x="27299" y="17291"/>
                  </a:cubicBezTo>
                  <a:cubicBezTo>
                    <a:pt x="27014" y="18083"/>
                    <a:pt x="26444" y="18590"/>
                    <a:pt x="25811" y="19065"/>
                  </a:cubicBezTo>
                  <a:cubicBezTo>
                    <a:pt x="25558" y="19255"/>
                    <a:pt x="25241" y="19223"/>
                    <a:pt x="24956" y="19287"/>
                  </a:cubicBezTo>
                  <a:cubicBezTo>
                    <a:pt x="24132" y="19445"/>
                    <a:pt x="23372" y="19350"/>
                    <a:pt x="22676" y="18843"/>
                  </a:cubicBezTo>
                  <a:cubicBezTo>
                    <a:pt x="22612" y="18812"/>
                    <a:pt x="22581" y="18780"/>
                    <a:pt x="22549" y="18780"/>
                  </a:cubicBezTo>
                  <a:cubicBezTo>
                    <a:pt x="22422" y="18780"/>
                    <a:pt x="22296" y="18780"/>
                    <a:pt x="22232" y="18812"/>
                  </a:cubicBezTo>
                  <a:cubicBezTo>
                    <a:pt x="22169" y="18843"/>
                    <a:pt x="22201" y="19002"/>
                    <a:pt x="22201" y="19097"/>
                  </a:cubicBezTo>
                  <a:cubicBezTo>
                    <a:pt x="22264" y="19382"/>
                    <a:pt x="22359" y="19698"/>
                    <a:pt x="22391" y="19983"/>
                  </a:cubicBezTo>
                  <a:cubicBezTo>
                    <a:pt x="22391" y="20743"/>
                    <a:pt x="21916" y="21155"/>
                    <a:pt x="21346" y="21503"/>
                  </a:cubicBezTo>
                  <a:cubicBezTo>
                    <a:pt x="20490" y="21978"/>
                    <a:pt x="19572" y="22042"/>
                    <a:pt x="18654" y="21883"/>
                  </a:cubicBezTo>
                  <a:cubicBezTo>
                    <a:pt x="17989" y="21757"/>
                    <a:pt x="17450" y="21408"/>
                    <a:pt x="17134" y="20743"/>
                  </a:cubicBezTo>
                  <a:cubicBezTo>
                    <a:pt x="17134" y="20680"/>
                    <a:pt x="17102" y="20617"/>
                    <a:pt x="17039" y="20585"/>
                  </a:cubicBezTo>
                  <a:cubicBezTo>
                    <a:pt x="16880" y="20395"/>
                    <a:pt x="16659" y="20395"/>
                    <a:pt x="16595" y="20648"/>
                  </a:cubicBezTo>
                  <a:cubicBezTo>
                    <a:pt x="16373" y="21630"/>
                    <a:pt x="15613" y="21883"/>
                    <a:pt x="14758" y="22010"/>
                  </a:cubicBezTo>
                  <a:cubicBezTo>
                    <a:pt x="14568" y="22042"/>
                    <a:pt x="14378" y="22073"/>
                    <a:pt x="14188" y="22073"/>
                  </a:cubicBezTo>
                  <a:cubicBezTo>
                    <a:pt x="13397" y="22073"/>
                    <a:pt x="12732" y="21788"/>
                    <a:pt x="12066" y="21377"/>
                  </a:cubicBezTo>
                  <a:cubicBezTo>
                    <a:pt x="11813" y="21218"/>
                    <a:pt x="11686" y="20997"/>
                    <a:pt x="11591" y="20712"/>
                  </a:cubicBezTo>
                  <a:cubicBezTo>
                    <a:pt x="11560" y="20553"/>
                    <a:pt x="11496" y="20363"/>
                    <a:pt x="11401" y="20205"/>
                  </a:cubicBezTo>
                  <a:cubicBezTo>
                    <a:pt x="11275" y="19983"/>
                    <a:pt x="11053" y="20015"/>
                    <a:pt x="10958" y="20268"/>
                  </a:cubicBezTo>
                  <a:cubicBezTo>
                    <a:pt x="10800" y="20838"/>
                    <a:pt x="10388" y="21187"/>
                    <a:pt x="9881" y="21408"/>
                  </a:cubicBezTo>
                  <a:cubicBezTo>
                    <a:pt x="9311" y="21662"/>
                    <a:pt x="8710" y="21757"/>
                    <a:pt x="8108" y="21630"/>
                  </a:cubicBezTo>
                  <a:cubicBezTo>
                    <a:pt x="7601" y="21567"/>
                    <a:pt x="7126" y="21440"/>
                    <a:pt x="6809" y="21028"/>
                  </a:cubicBezTo>
                  <a:cubicBezTo>
                    <a:pt x="6683" y="20902"/>
                    <a:pt x="6588" y="20712"/>
                    <a:pt x="6493" y="20553"/>
                  </a:cubicBezTo>
                  <a:cubicBezTo>
                    <a:pt x="6429" y="20458"/>
                    <a:pt x="6398" y="20363"/>
                    <a:pt x="6334" y="20268"/>
                  </a:cubicBezTo>
                  <a:cubicBezTo>
                    <a:pt x="6176" y="20110"/>
                    <a:pt x="5891" y="20142"/>
                    <a:pt x="5828" y="20363"/>
                  </a:cubicBezTo>
                  <a:cubicBezTo>
                    <a:pt x="5638" y="20997"/>
                    <a:pt x="5131" y="21155"/>
                    <a:pt x="4561" y="21187"/>
                  </a:cubicBezTo>
                  <a:cubicBezTo>
                    <a:pt x="4054" y="21218"/>
                    <a:pt x="3516" y="21123"/>
                    <a:pt x="3041" y="20902"/>
                  </a:cubicBezTo>
                  <a:cubicBezTo>
                    <a:pt x="2629" y="20743"/>
                    <a:pt x="2439" y="20458"/>
                    <a:pt x="2407" y="20047"/>
                  </a:cubicBezTo>
                  <a:cubicBezTo>
                    <a:pt x="2376" y="19698"/>
                    <a:pt x="2344" y="19382"/>
                    <a:pt x="2312" y="190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1" name="Google Shape;2966;p30">
              <a:extLst>
                <a:ext uri="{FF2B5EF4-FFF2-40B4-BE49-F238E27FC236}">
                  <a16:creationId xmlns:a16="http://schemas.microsoft.com/office/drawing/2014/main" xmlns="" id="{FF43E166-A7CE-1D1D-E4FD-C0368B0CC7DF}"/>
                </a:ext>
              </a:extLst>
            </p:cNvPr>
            <p:cNvSpPr/>
            <p:nvPr/>
          </p:nvSpPr>
          <p:spPr>
            <a:xfrm>
              <a:off x="4043956" y="2330582"/>
              <a:ext cx="784582" cy="699595"/>
            </a:xfrm>
            <a:custGeom>
              <a:avLst/>
              <a:gdLst/>
              <a:ahLst/>
              <a:cxnLst/>
              <a:rect l="l" t="t" r="r" b="b"/>
              <a:pathLst>
                <a:path w="23975" h="21378" extrusionOk="0">
                  <a:moveTo>
                    <a:pt x="9438" y="11750"/>
                  </a:moveTo>
                  <a:cubicBezTo>
                    <a:pt x="9375" y="11750"/>
                    <a:pt x="9248" y="11782"/>
                    <a:pt x="9153" y="11782"/>
                  </a:cubicBezTo>
                  <a:cubicBezTo>
                    <a:pt x="7855" y="11813"/>
                    <a:pt x="7221" y="12573"/>
                    <a:pt x="6873" y="13682"/>
                  </a:cubicBezTo>
                  <a:cubicBezTo>
                    <a:pt x="6683" y="14315"/>
                    <a:pt x="6841" y="14917"/>
                    <a:pt x="7063" y="15487"/>
                  </a:cubicBezTo>
                  <a:cubicBezTo>
                    <a:pt x="7095" y="15614"/>
                    <a:pt x="7158" y="15740"/>
                    <a:pt x="7253" y="15899"/>
                  </a:cubicBezTo>
                  <a:cubicBezTo>
                    <a:pt x="6081" y="16120"/>
                    <a:pt x="5258" y="16754"/>
                    <a:pt x="4878" y="17830"/>
                  </a:cubicBezTo>
                  <a:cubicBezTo>
                    <a:pt x="4656" y="18559"/>
                    <a:pt x="4910" y="19921"/>
                    <a:pt x="5923" y="20681"/>
                  </a:cubicBezTo>
                  <a:cubicBezTo>
                    <a:pt x="5860" y="20744"/>
                    <a:pt x="5828" y="20839"/>
                    <a:pt x="5733" y="20871"/>
                  </a:cubicBezTo>
                  <a:cubicBezTo>
                    <a:pt x="4846" y="21377"/>
                    <a:pt x="3928" y="21377"/>
                    <a:pt x="3041" y="20807"/>
                  </a:cubicBezTo>
                  <a:cubicBezTo>
                    <a:pt x="2408" y="20427"/>
                    <a:pt x="2344" y="19414"/>
                    <a:pt x="2914" y="18812"/>
                  </a:cubicBezTo>
                  <a:cubicBezTo>
                    <a:pt x="3136" y="18559"/>
                    <a:pt x="3199" y="18369"/>
                    <a:pt x="2978" y="18084"/>
                  </a:cubicBezTo>
                  <a:cubicBezTo>
                    <a:pt x="2598" y="18052"/>
                    <a:pt x="2186" y="18020"/>
                    <a:pt x="1774" y="17957"/>
                  </a:cubicBezTo>
                  <a:cubicBezTo>
                    <a:pt x="1204" y="17894"/>
                    <a:pt x="761" y="17514"/>
                    <a:pt x="413" y="17134"/>
                  </a:cubicBezTo>
                  <a:cubicBezTo>
                    <a:pt x="1" y="16722"/>
                    <a:pt x="128" y="16184"/>
                    <a:pt x="254" y="15677"/>
                  </a:cubicBezTo>
                  <a:cubicBezTo>
                    <a:pt x="539" y="14537"/>
                    <a:pt x="1553" y="13777"/>
                    <a:pt x="2724" y="13713"/>
                  </a:cubicBezTo>
                  <a:cubicBezTo>
                    <a:pt x="2756" y="13713"/>
                    <a:pt x="2756" y="13745"/>
                    <a:pt x="2788" y="13713"/>
                  </a:cubicBezTo>
                  <a:cubicBezTo>
                    <a:pt x="2883" y="13682"/>
                    <a:pt x="3009" y="13618"/>
                    <a:pt x="3073" y="13523"/>
                  </a:cubicBezTo>
                  <a:cubicBezTo>
                    <a:pt x="3168" y="13397"/>
                    <a:pt x="3009" y="13302"/>
                    <a:pt x="2883" y="13238"/>
                  </a:cubicBezTo>
                  <a:cubicBezTo>
                    <a:pt x="2598" y="13080"/>
                    <a:pt x="2313" y="12953"/>
                    <a:pt x="2028" y="12763"/>
                  </a:cubicBezTo>
                  <a:cubicBezTo>
                    <a:pt x="1458" y="12383"/>
                    <a:pt x="1236" y="11845"/>
                    <a:pt x="1236" y="11148"/>
                  </a:cubicBezTo>
                  <a:cubicBezTo>
                    <a:pt x="1299" y="10230"/>
                    <a:pt x="1711" y="9565"/>
                    <a:pt x="2344" y="9026"/>
                  </a:cubicBezTo>
                  <a:cubicBezTo>
                    <a:pt x="2788" y="8646"/>
                    <a:pt x="3358" y="8425"/>
                    <a:pt x="3928" y="8488"/>
                  </a:cubicBezTo>
                  <a:cubicBezTo>
                    <a:pt x="4751" y="8520"/>
                    <a:pt x="5480" y="8741"/>
                    <a:pt x="6176" y="9153"/>
                  </a:cubicBezTo>
                  <a:cubicBezTo>
                    <a:pt x="6398" y="9280"/>
                    <a:pt x="6588" y="9343"/>
                    <a:pt x="6810" y="9090"/>
                  </a:cubicBezTo>
                  <a:cubicBezTo>
                    <a:pt x="6778" y="9026"/>
                    <a:pt x="6746" y="8931"/>
                    <a:pt x="6715" y="8868"/>
                  </a:cubicBezTo>
                  <a:cubicBezTo>
                    <a:pt x="6145" y="8203"/>
                    <a:pt x="6145" y="7443"/>
                    <a:pt x="6303" y="6683"/>
                  </a:cubicBezTo>
                  <a:cubicBezTo>
                    <a:pt x="6525" y="5733"/>
                    <a:pt x="6968" y="4941"/>
                    <a:pt x="7886" y="4561"/>
                  </a:cubicBezTo>
                  <a:cubicBezTo>
                    <a:pt x="8583" y="4276"/>
                    <a:pt x="9343" y="4276"/>
                    <a:pt x="10072" y="4371"/>
                  </a:cubicBezTo>
                  <a:cubicBezTo>
                    <a:pt x="10705" y="4434"/>
                    <a:pt x="11275" y="4624"/>
                    <a:pt x="11782" y="5036"/>
                  </a:cubicBezTo>
                  <a:cubicBezTo>
                    <a:pt x="12003" y="4878"/>
                    <a:pt x="12067" y="4751"/>
                    <a:pt x="12035" y="4498"/>
                  </a:cubicBezTo>
                  <a:cubicBezTo>
                    <a:pt x="12003" y="4181"/>
                    <a:pt x="12067" y="3833"/>
                    <a:pt x="12193" y="3579"/>
                  </a:cubicBezTo>
                  <a:cubicBezTo>
                    <a:pt x="12732" y="2566"/>
                    <a:pt x="13460" y="1743"/>
                    <a:pt x="14695" y="1648"/>
                  </a:cubicBezTo>
                  <a:cubicBezTo>
                    <a:pt x="15772" y="1584"/>
                    <a:pt x="16817" y="1774"/>
                    <a:pt x="17736" y="2376"/>
                  </a:cubicBezTo>
                  <a:cubicBezTo>
                    <a:pt x="17862" y="2471"/>
                    <a:pt x="17989" y="2598"/>
                    <a:pt x="18084" y="2724"/>
                  </a:cubicBezTo>
                  <a:cubicBezTo>
                    <a:pt x="18306" y="2914"/>
                    <a:pt x="18464" y="2946"/>
                    <a:pt x="18812" y="2756"/>
                  </a:cubicBezTo>
                  <a:cubicBezTo>
                    <a:pt x="18717" y="2534"/>
                    <a:pt x="18654" y="2313"/>
                    <a:pt x="18781" y="2028"/>
                  </a:cubicBezTo>
                  <a:cubicBezTo>
                    <a:pt x="19034" y="1584"/>
                    <a:pt x="19287" y="1173"/>
                    <a:pt x="19731" y="919"/>
                  </a:cubicBezTo>
                  <a:cubicBezTo>
                    <a:pt x="21187" y="1"/>
                    <a:pt x="23024" y="761"/>
                    <a:pt x="23753" y="1869"/>
                  </a:cubicBezTo>
                  <a:cubicBezTo>
                    <a:pt x="23848" y="1996"/>
                    <a:pt x="23911" y="2091"/>
                    <a:pt x="23974" y="2218"/>
                  </a:cubicBezTo>
                  <a:cubicBezTo>
                    <a:pt x="23879" y="2439"/>
                    <a:pt x="23753" y="2693"/>
                    <a:pt x="23594" y="2946"/>
                  </a:cubicBezTo>
                  <a:cubicBezTo>
                    <a:pt x="22771" y="2408"/>
                    <a:pt x="21853" y="2313"/>
                    <a:pt x="20934" y="2693"/>
                  </a:cubicBezTo>
                  <a:cubicBezTo>
                    <a:pt x="20016" y="3073"/>
                    <a:pt x="19509" y="3833"/>
                    <a:pt x="19224" y="4783"/>
                  </a:cubicBezTo>
                  <a:cubicBezTo>
                    <a:pt x="19066" y="4719"/>
                    <a:pt x="18939" y="4688"/>
                    <a:pt x="18812" y="4624"/>
                  </a:cubicBezTo>
                  <a:cubicBezTo>
                    <a:pt x="18274" y="4339"/>
                    <a:pt x="17704" y="4181"/>
                    <a:pt x="17102" y="4149"/>
                  </a:cubicBezTo>
                  <a:cubicBezTo>
                    <a:pt x="16089" y="4149"/>
                    <a:pt x="15297" y="4529"/>
                    <a:pt x="14664" y="5321"/>
                  </a:cubicBezTo>
                  <a:cubicBezTo>
                    <a:pt x="14189" y="5955"/>
                    <a:pt x="13999" y="6651"/>
                    <a:pt x="14125" y="7506"/>
                  </a:cubicBezTo>
                  <a:cubicBezTo>
                    <a:pt x="13840" y="7443"/>
                    <a:pt x="13650" y="7380"/>
                    <a:pt x="13429" y="7316"/>
                  </a:cubicBezTo>
                  <a:cubicBezTo>
                    <a:pt x="12763" y="7126"/>
                    <a:pt x="12098" y="7063"/>
                    <a:pt x="11402" y="7190"/>
                  </a:cubicBezTo>
                  <a:cubicBezTo>
                    <a:pt x="10262" y="7411"/>
                    <a:pt x="8805" y="8995"/>
                    <a:pt x="9153" y="10547"/>
                  </a:cubicBezTo>
                  <a:cubicBezTo>
                    <a:pt x="9217" y="10927"/>
                    <a:pt x="9343" y="11307"/>
                    <a:pt x="9438" y="117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2" name="Google Shape;2967;p30">
              <a:extLst>
                <a:ext uri="{FF2B5EF4-FFF2-40B4-BE49-F238E27FC236}">
                  <a16:creationId xmlns:a16="http://schemas.microsoft.com/office/drawing/2014/main" xmlns="" id="{699A78BD-7176-3F70-08DD-EBC6D792E912}"/>
                </a:ext>
              </a:extLst>
            </p:cNvPr>
            <p:cNvSpPr/>
            <p:nvPr/>
          </p:nvSpPr>
          <p:spPr>
            <a:xfrm>
              <a:off x="4033615" y="2326459"/>
              <a:ext cx="1150382" cy="795937"/>
            </a:xfrm>
            <a:custGeom>
              <a:avLst/>
              <a:gdLst/>
              <a:ahLst/>
              <a:cxnLst/>
              <a:rect l="l" t="t" r="r" b="b"/>
              <a:pathLst>
                <a:path w="35153" h="24322" extrusionOk="0">
                  <a:moveTo>
                    <a:pt x="16626" y="22833"/>
                  </a:moveTo>
                  <a:cubicBezTo>
                    <a:pt x="16436" y="22992"/>
                    <a:pt x="16246" y="23182"/>
                    <a:pt x="16056" y="23308"/>
                  </a:cubicBezTo>
                  <a:cubicBezTo>
                    <a:pt x="15011" y="24005"/>
                    <a:pt x="13871" y="24037"/>
                    <a:pt x="12731" y="23625"/>
                  </a:cubicBezTo>
                  <a:cubicBezTo>
                    <a:pt x="12351" y="23498"/>
                    <a:pt x="12034" y="23087"/>
                    <a:pt x="11654" y="22802"/>
                  </a:cubicBezTo>
                  <a:cubicBezTo>
                    <a:pt x="10641" y="23720"/>
                    <a:pt x="9438" y="23498"/>
                    <a:pt x="8266" y="23023"/>
                  </a:cubicBezTo>
                  <a:cubicBezTo>
                    <a:pt x="7854" y="22865"/>
                    <a:pt x="7601" y="22548"/>
                    <a:pt x="7569" y="22105"/>
                  </a:cubicBezTo>
                  <a:cubicBezTo>
                    <a:pt x="7569" y="21788"/>
                    <a:pt x="7506" y="21503"/>
                    <a:pt x="7442" y="21187"/>
                  </a:cubicBezTo>
                  <a:cubicBezTo>
                    <a:pt x="7221" y="21155"/>
                    <a:pt x="6999" y="21092"/>
                    <a:pt x="6777" y="21060"/>
                  </a:cubicBezTo>
                  <a:cubicBezTo>
                    <a:pt x="6714" y="21092"/>
                    <a:pt x="6651" y="21123"/>
                    <a:pt x="6619" y="21187"/>
                  </a:cubicBezTo>
                  <a:cubicBezTo>
                    <a:pt x="6049" y="21725"/>
                    <a:pt x="5321" y="21883"/>
                    <a:pt x="4592" y="21883"/>
                  </a:cubicBezTo>
                  <a:cubicBezTo>
                    <a:pt x="3959" y="21883"/>
                    <a:pt x="3389" y="21630"/>
                    <a:pt x="2882" y="21282"/>
                  </a:cubicBezTo>
                  <a:cubicBezTo>
                    <a:pt x="2312" y="20870"/>
                    <a:pt x="2059" y="19762"/>
                    <a:pt x="2502" y="19096"/>
                  </a:cubicBezTo>
                  <a:cubicBezTo>
                    <a:pt x="2565" y="18970"/>
                    <a:pt x="2597" y="18906"/>
                    <a:pt x="2692" y="18748"/>
                  </a:cubicBezTo>
                  <a:cubicBezTo>
                    <a:pt x="2344" y="18685"/>
                    <a:pt x="2027" y="18621"/>
                    <a:pt x="1742" y="18558"/>
                  </a:cubicBezTo>
                  <a:cubicBezTo>
                    <a:pt x="1362" y="18495"/>
                    <a:pt x="1077" y="18305"/>
                    <a:pt x="824" y="18083"/>
                  </a:cubicBezTo>
                  <a:cubicBezTo>
                    <a:pt x="792" y="18051"/>
                    <a:pt x="760" y="18020"/>
                    <a:pt x="729" y="17956"/>
                  </a:cubicBezTo>
                  <a:cubicBezTo>
                    <a:pt x="380" y="17671"/>
                    <a:pt x="32" y="17418"/>
                    <a:pt x="0" y="16911"/>
                  </a:cubicBezTo>
                  <a:cubicBezTo>
                    <a:pt x="0" y="16183"/>
                    <a:pt x="32" y="15486"/>
                    <a:pt x="475" y="14885"/>
                  </a:cubicBezTo>
                  <a:cubicBezTo>
                    <a:pt x="919" y="14283"/>
                    <a:pt x="1425" y="13776"/>
                    <a:pt x="2185" y="13523"/>
                  </a:cubicBezTo>
                  <a:cubicBezTo>
                    <a:pt x="2122" y="13428"/>
                    <a:pt x="2059" y="13396"/>
                    <a:pt x="1995" y="13333"/>
                  </a:cubicBezTo>
                  <a:cubicBezTo>
                    <a:pt x="760" y="12446"/>
                    <a:pt x="855" y="10704"/>
                    <a:pt x="1615" y="9659"/>
                  </a:cubicBezTo>
                  <a:cubicBezTo>
                    <a:pt x="1742" y="9501"/>
                    <a:pt x="1869" y="9374"/>
                    <a:pt x="1995" y="9216"/>
                  </a:cubicBezTo>
                  <a:cubicBezTo>
                    <a:pt x="2249" y="8741"/>
                    <a:pt x="2660" y="8519"/>
                    <a:pt x="3135" y="8361"/>
                  </a:cubicBezTo>
                  <a:cubicBezTo>
                    <a:pt x="3769" y="8139"/>
                    <a:pt x="4434" y="8044"/>
                    <a:pt x="5067" y="8234"/>
                  </a:cubicBezTo>
                  <a:cubicBezTo>
                    <a:pt x="5416" y="8329"/>
                    <a:pt x="5732" y="8392"/>
                    <a:pt x="6112" y="8487"/>
                  </a:cubicBezTo>
                  <a:cubicBezTo>
                    <a:pt x="6112" y="8392"/>
                    <a:pt x="6112" y="8297"/>
                    <a:pt x="6112" y="8202"/>
                  </a:cubicBezTo>
                  <a:cubicBezTo>
                    <a:pt x="5986" y="7126"/>
                    <a:pt x="6176" y="6112"/>
                    <a:pt x="6809" y="5194"/>
                  </a:cubicBezTo>
                  <a:cubicBezTo>
                    <a:pt x="7284" y="4560"/>
                    <a:pt x="7917" y="4212"/>
                    <a:pt x="8709" y="4022"/>
                  </a:cubicBezTo>
                  <a:cubicBezTo>
                    <a:pt x="9723" y="3832"/>
                    <a:pt x="10673" y="3959"/>
                    <a:pt x="11623" y="4244"/>
                  </a:cubicBezTo>
                  <a:cubicBezTo>
                    <a:pt x="11654" y="4275"/>
                    <a:pt x="11686" y="4244"/>
                    <a:pt x="11749" y="4244"/>
                  </a:cubicBezTo>
                  <a:cubicBezTo>
                    <a:pt x="11813" y="4085"/>
                    <a:pt x="11844" y="3927"/>
                    <a:pt x="11908" y="3769"/>
                  </a:cubicBezTo>
                  <a:cubicBezTo>
                    <a:pt x="12256" y="2914"/>
                    <a:pt x="12794" y="2185"/>
                    <a:pt x="13586" y="1710"/>
                  </a:cubicBezTo>
                  <a:cubicBezTo>
                    <a:pt x="14061" y="1425"/>
                    <a:pt x="14600" y="1330"/>
                    <a:pt x="15138" y="1299"/>
                  </a:cubicBezTo>
                  <a:cubicBezTo>
                    <a:pt x="16215" y="1267"/>
                    <a:pt x="17260" y="1394"/>
                    <a:pt x="18147" y="2027"/>
                  </a:cubicBezTo>
                  <a:cubicBezTo>
                    <a:pt x="18242" y="2059"/>
                    <a:pt x="18305" y="2090"/>
                    <a:pt x="18368" y="2154"/>
                  </a:cubicBezTo>
                  <a:cubicBezTo>
                    <a:pt x="18400" y="2154"/>
                    <a:pt x="18432" y="2154"/>
                    <a:pt x="18495" y="2154"/>
                  </a:cubicBezTo>
                  <a:cubicBezTo>
                    <a:pt x="18717" y="1647"/>
                    <a:pt x="18970" y="1172"/>
                    <a:pt x="19445" y="824"/>
                  </a:cubicBezTo>
                  <a:cubicBezTo>
                    <a:pt x="19888" y="507"/>
                    <a:pt x="20363" y="253"/>
                    <a:pt x="20902" y="158"/>
                  </a:cubicBezTo>
                  <a:cubicBezTo>
                    <a:pt x="21852" y="0"/>
                    <a:pt x="22707" y="285"/>
                    <a:pt x="23530" y="760"/>
                  </a:cubicBezTo>
                  <a:cubicBezTo>
                    <a:pt x="23784" y="887"/>
                    <a:pt x="23974" y="1109"/>
                    <a:pt x="24195" y="1330"/>
                  </a:cubicBezTo>
                  <a:cubicBezTo>
                    <a:pt x="24322" y="1489"/>
                    <a:pt x="24449" y="1679"/>
                    <a:pt x="24607" y="1900"/>
                  </a:cubicBezTo>
                  <a:cubicBezTo>
                    <a:pt x="25082" y="1489"/>
                    <a:pt x="25620" y="1330"/>
                    <a:pt x="26222" y="1330"/>
                  </a:cubicBezTo>
                  <a:cubicBezTo>
                    <a:pt x="27109" y="1299"/>
                    <a:pt x="27996" y="1425"/>
                    <a:pt x="28756" y="1964"/>
                  </a:cubicBezTo>
                  <a:cubicBezTo>
                    <a:pt x="29326" y="2375"/>
                    <a:pt x="29389" y="2977"/>
                    <a:pt x="29357" y="3579"/>
                  </a:cubicBezTo>
                  <a:cubicBezTo>
                    <a:pt x="29357" y="3769"/>
                    <a:pt x="29326" y="3927"/>
                    <a:pt x="29294" y="4054"/>
                  </a:cubicBezTo>
                  <a:cubicBezTo>
                    <a:pt x="29832" y="4180"/>
                    <a:pt x="30402" y="4275"/>
                    <a:pt x="30909" y="4465"/>
                  </a:cubicBezTo>
                  <a:cubicBezTo>
                    <a:pt x="32461" y="5035"/>
                    <a:pt x="33126" y="6587"/>
                    <a:pt x="32493" y="8107"/>
                  </a:cubicBezTo>
                  <a:cubicBezTo>
                    <a:pt x="32303" y="8519"/>
                    <a:pt x="32081" y="8867"/>
                    <a:pt x="31859" y="9247"/>
                  </a:cubicBezTo>
                  <a:cubicBezTo>
                    <a:pt x="33316" y="9564"/>
                    <a:pt x="34551" y="10229"/>
                    <a:pt x="34836" y="11844"/>
                  </a:cubicBezTo>
                  <a:cubicBezTo>
                    <a:pt x="35153" y="13713"/>
                    <a:pt x="34329" y="15011"/>
                    <a:pt x="32683" y="15803"/>
                  </a:cubicBezTo>
                  <a:cubicBezTo>
                    <a:pt x="33981" y="17576"/>
                    <a:pt x="33506" y="19128"/>
                    <a:pt x="32714" y="20110"/>
                  </a:cubicBezTo>
                  <a:cubicBezTo>
                    <a:pt x="31638" y="21440"/>
                    <a:pt x="29896" y="21915"/>
                    <a:pt x="28502" y="21250"/>
                  </a:cubicBezTo>
                  <a:cubicBezTo>
                    <a:pt x="28471" y="21313"/>
                    <a:pt x="28471" y="21377"/>
                    <a:pt x="28471" y="21408"/>
                  </a:cubicBezTo>
                  <a:cubicBezTo>
                    <a:pt x="28502" y="22358"/>
                    <a:pt x="28027" y="22992"/>
                    <a:pt x="27299" y="23498"/>
                  </a:cubicBezTo>
                  <a:cubicBezTo>
                    <a:pt x="26697" y="23942"/>
                    <a:pt x="26000" y="24100"/>
                    <a:pt x="25272" y="24132"/>
                  </a:cubicBezTo>
                  <a:cubicBezTo>
                    <a:pt x="24544" y="24132"/>
                    <a:pt x="23815" y="24132"/>
                    <a:pt x="23182" y="23688"/>
                  </a:cubicBezTo>
                  <a:cubicBezTo>
                    <a:pt x="22929" y="23498"/>
                    <a:pt x="22707" y="23308"/>
                    <a:pt x="22422" y="23087"/>
                  </a:cubicBezTo>
                  <a:cubicBezTo>
                    <a:pt x="22390" y="23118"/>
                    <a:pt x="22295" y="23182"/>
                    <a:pt x="22232" y="23245"/>
                  </a:cubicBezTo>
                  <a:cubicBezTo>
                    <a:pt x="21725" y="23815"/>
                    <a:pt x="21092" y="24100"/>
                    <a:pt x="20332" y="24195"/>
                  </a:cubicBezTo>
                  <a:cubicBezTo>
                    <a:pt x="19350" y="24322"/>
                    <a:pt x="18368" y="24195"/>
                    <a:pt x="17513" y="23657"/>
                  </a:cubicBezTo>
                  <a:cubicBezTo>
                    <a:pt x="17196" y="23435"/>
                    <a:pt x="16943" y="23118"/>
                    <a:pt x="16626" y="22833"/>
                  </a:cubicBezTo>
                  <a:close/>
                  <a:moveTo>
                    <a:pt x="7917" y="20712"/>
                  </a:moveTo>
                  <a:cubicBezTo>
                    <a:pt x="7949" y="21092"/>
                    <a:pt x="7981" y="21408"/>
                    <a:pt x="8012" y="21757"/>
                  </a:cubicBezTo>
                  <a:cubicBezTo>
                    <a:pt x="8044" y="22168"/>
                    <a:pt x="8266" y="22453"/>
                    <a:pt x="8646" y="22612"/>
                  </a:cubicBezTo>
                  <a:cubicBezTo>
                    <a:pt x="9153" y="22833"/>
                    <a:pt x="9659" y="22897"/>
                    <a:pt x="10198" y="22897"/>
                  </a:cubicBezTo>
                  <a:cubicBezTo>
                    <a:pt x="10736" y="22865"/>
                    <a:pt x="11243" y="22707"/>
                    <a:pt x="11433" y="22073"/>
                  </a:cubicBezTo>
                  <a:cubicBezTo>
                    <a:pt x="11528" y="21820"/>
                    <a:pt x="11781" y="21788"/>
                    <a:pt x="11971" y="21978"/>
                  </a:cubicBezTo>
                  <a:cubicBezTo>
                    <a:pt x="12034" y="22042"/>
                    <a:pt x="12034" y="22168"/>
                    <a:pt x="12098" y="22232"/>
                  </a:cubicBezTo>
                  <a:cubicBezTo>
                    <a:pt x="12193" y="22422"/>
                    <a:pt x="12288" y="22580"/>
                    <a:pt x="12414" y="22738"/>
                  </a:cubicBezTo>
                  <a:cubicBezTo>
                    <a:pt x="12731" y="23150"/>
                    <a:pt x="13238" y="23245"/>
                    <a:pt x="13713" y="23340"/>
                  </a:cubicBezTo>
                  <a:cubicBezTo>
                    <a:pt x="14346" y="23435"/>
                    <a:pt x="14948" y="23372"/>
                    <a:pt x="15486" y="23118"/>
                  </a:cubicBezTo>
                  <a:cubicBezTo>
                    <a:pt x="15993" y="22897"/>
                    <a:pt x="16405" y="22548"/>
                    <a:pt x="16595" y="21978"/>
                  </a:cubicBezTo>
                  <a:cubicBezTo>
                    <a:pt x="16658" y="21725"/>
                    <a:pt x="16880" y="21693"/>
                    <a:pt x="17006" y="21915"/>
                  </a:cubicBezTo>
                  <a:cubicBezTo>
                    <a:pt x="17101" y="22073"/>
                    <a:pt x="17165" y="22232"/>
                    <a:pt x="17196" y="22422"/>
                  </a:cubicBezTo>
                  <a:cubicBezTo>
                    <a:pt x="17291" y="22707"/>
                    <a:pt x="17418" y="22928"/>
                    <a:pt x="17671" y="23087"/>
                  </a:cubicBezTo>
                  <a:cubicBezTo>
                    <a:pt x="18337" y="23498"/>
                    <a:pt x="19002" y="23783"/>
                    <a:pt x="19793" y="23783"/>
                  </a:cubicBezTo>
                  <a:cubicBezTo>
                    <a:pt x="19983" y="23752"/>
                    <a:pt x="20173" y="23752"/>
                    <a:pt x="20395" y="23720"/>
                  </a:cubicBezTo>
                  <a:cubicBezTo>
                    <a:pt x="21218" y="23562"/>
                    <a:pt x="21978" y="23340"/>
                    <a:pt x="22232" y="22358"/>
                  </a:cubicBezTo>
                  <a:cubicBezTo>
                    <a:pt x="22264" y="22105"/>
                    <a:pt x="22485" y="22073"/>
                    <a:pt x="22675" y="22295"/>
                  </a:cubicBezTo>
                  <a:cubicBezTo>
                    <a:pt x="22707" y="22327"/>
                    <a:pt x="22739" y="22390"/>
                    <a:pt x="22770" y="22453"/>
                  </a:cubicBezTo>
                  <a:cubicBezTo>
                    <a:pt x="23055" y="23118"/>
                    <a:pt x="23594" y="23467"/>
                    <a:pt x="24259" y="23593"/>
                  </a:cubicBezTo>
                  <a:cubicBezTo>
                    <a:pt x="25177" y="23752"/>
                    <a:pt x="26127" y="23657"/>
                    <a:pt x="26951" y="23182"/>
                  </a:cubicBezTo>
                  <a:cubicBezTo>
                    <a:pt x="27521" y="22865"/>
                    <a:pt x="28027" y="22453"/>
                    <a:pt x="27996" y="21693"/>
                  </a:cubicBezTo>
                  <a:cubicBezTo>
                    <a:pt x="27964" y="21377"/>
                    <a:pt x="27869" y="21092"/>
                    <a:pt x="27806" y="20775"/>
                  </a:cubicBezTo>
                  <a:cubicBezTo>
                    <a:pt x="27806" y="20712"/>
                    <a:pt x="27806" y="20553"/>
                    <a:pt x="27837" y="20522"/>
                  </a:cubicBezTo>
                  <a:cubicBezTo>
                    <a:pt x="27932" y="20458"/>
                    <a:pt x="28059" y="20458"/>
                    <a:pt x="28154" y="20458"/>
                  </a:cubicBezTo>
                  <a:cubicBezTo>
                    <a:pt x="28186" y="20458"/>
                    <a:pt x="28249" y="20522"/>
                    <a:pt x="28281" y="20553"/>
                  </a:cubicBezTo>
                  <a:cubicBezTo>
                    <a:pt x="28977" y="21060"/>
                    <a:pt x="29737" y="21155"/>
                    <a:pt x="30561" y="20997"/>
                  </a:cubicBezTo>
                  <a:cubicBezTo>
                    <a:pt x="30846" y="20933"/>
                    <a:pt x="31163" y="20933"/>
                    <a:pt x="31416" y="20743"/>
                  </a:cubicBezTo>
                  <a:cubicBezTo>
                    <a:pt x="32049" y="20268"/>
                    <a:pt x="32651" y="19793"/>
                    <a:pt x="32904" y="18970"/>
                  </a:cubicBezTo>
                  <a:cubicBezTo>
                    <a:pt x="33126" y="18241"/>
                    <a:pt x="33126" y="17545"/>
                    <a:pt x="32714" y="16911"/>
                  </a:cubicBezTo>
                  <a:cubicBezTo>
                    <a:pt x="32493" y="16626"/>
                    <a:pt x="32271" y="16341"/>
                    <a:pt x="32018" y="16088"/>
                  </a:cubicBezTo>
                  <a:cubicBezTo>
                    <a:pt x="31923" y="15961"/>
                    <a:pt x="31796" y="15898"/>
                    <a:pt x="31859" y="15708"/>
                  </a:cubicBezTo>
                  <a:cubicBezTo>
                    <a:pt x="31891" y="15518"/>
                    <a:pt x="31986" y="15423"/>
                    <a:pt x="32176" y="15391"/>
                  </a:cubicBezTo>
                  <a:cubicBezTo>
                    <a:pt x="32239" y="15391"/>
                    <a:pt x="32271" y="15391"/>
                    <a:pt x="32334" y="15360"/>
                  </a:cubicBezTo>
                  <a:cubicBezTo>
                    <a:pt x="34108" y="14853"/>
                    <a:pt x="34773" y="13333"/>
                    <a:pt x="34266" y="11623"/>
                  </a:cubicBezTo>
                  <a:cubicBezTo>
                    <a:pt x="34076" y="10926"/>
                    <a:pt x="33601" y="10419"/>
                    <a:pt x="32904" y="10134"/>
                  </a:cubicBezTo>
                  <a:cubicBezTo>
                    <a:pt x="32398" y="9913"/>
                    <a:pt x="31859" y="9722"/>
                    <a:pt x="31289" y="9849"/>
                  </a:cubicBezTo>
                  <a:cubicBezTo>
                    <a:pt x="31099" y="9913"/>
                    <a:pt x="30941" y="9849"/>
                    <a:pt x="30909" y="9659"/>
                  </a:cubicBezTo>
                  <a:cubicBezTo>
                    <a:pt x="30877" y="9564"/>
                    <a:pt x="30973" y="9406"/>
                    <a:pt x="31036" y="9311"/>
                  </a:cubicBezTo>
                  <a:cubicBezTo>
                    <a:pt x="31131" y="9216"/>
                    <a:pt x="31258" y="9121"/>
                    <a:pt x="31353" y="9057"/>
                  </a:cubicBezTo>
                  <a:cubicBezTo>
                    <a:pt x="32113" y="8361"/>
                    <a:pt x="32429" y="7221"/>
                    <a:pt x="32113" y="6366"/>
                  </a:cubicBezTo>
                  <a:cubicBezTo>
                    <a:pt x="31638" y="5067"/>
                    <a:pt x="30086" y="4370"/>
                    <a:pt x="28819" y="4877"/>
                  </a:cubicBezTo>
                  <a:cubicBezTo>
                    <a:pt x="28724" y="4909"/>
                    <a:pt x="28661" y="4909"/>
                    <a:pt x="28502" y="4909"/>
                  </a:cubicBezTo>
                  <a:cubicBezTo>
                    <a:pt x="28534" y="4719"/>
                    <a:pt x="28534" y="4560"/>
                    <a:pt x="28566" y="4434"/>
                  </a:cubicBezTo>
                  <a:cubicBezTo>
                    <a:pt x="28629" y="4275"/>
                    <a:pt x="28756" y="4117"/>
                    <a:pt x="28819" y="3959"/>
                  </a:cubicBezTo>
                  <a:cubicBezTo>
                    <a:pt x="29041" y="3325"/>
                    <a:pt x="28851" y="2724"/>
                    <a:pt x="28344" y="2344"/>
                  </a:cubicBezTo>
                  <a:cubicBezTo>
                    <a:pt x="27426" y="1679"/>
                    <a:pt x="26444" y="1742"/>
                    <a:pt x="25462" y="1995"/>
                  </a:cubicBezTo>
                  <a:cubicBezTo>
                    <a:pt x="24860" y="2154"/>
                    <a:pt x="24385" y="2882"/>
                    <a:pt x="24449" y="3515"/>
                  </a:cubicBezTo>
                  <a:cubicBezTo>
                    <a:pt x="24480" y="3769"/>
                    <a:pt x="24385" y="3895"/>
                    <a:pt x="24195" y="3959"/>
                  </a:cubicBezTo>
                  <a:cubicBezTo>
                    <a:pt x="23942" y="3769"/>
                    <a:pt x="23720" y="3547"/>
                    <a:pt x="23467" y="3389"/>
                  </a:cubicBezTo>
                  <a:cubicBezTo>
                    <a:pt x="22707" y="2914"/>
                    <a:pt x="21883" y="2914"/>
                    <a:pt x="21187" y="3389"/>
                  </a:cubicBezTo>
                  <a:cubicBezTo>
                    <a:pt x="20458" y="3864"/>
                    <a:pt x="19888" y="4529"/>
                    <a:pt x="20142" y="5542"/>
                  </a:cubicBezTo>
                  <a:cubicBezTo>
                    <a:pt x="20205" y="5701"/>
                    <a:pt x="20047" y="5859"/>
                    <a:pt x="19857" y="5827"/>
                  </a:cubicBezTo>
                  <a:cubicBezTo>
                    <a:pt x="19762" y="5796"/>
                    <a:pt x="19635" y="5732"/>
                    <a:pt x="19572" y="5669"/>
                  </a:cubicBezTo>
                  <a:cubicBezTo>
                    <a:pt x="18938" y="5035"/>
                    <a:pt x="18178" y="4750"/>
                    <a:pt x="17323" y="4719"/>
                  </a:cubicBezTo>
                  <a:cubicBezTo>
                    <a:pt x="15898" y="4687"/>
                    <a:pt x="14663" y="6049"/>
                    <a:pt x="14980" y="7442"/>
                  </a:cubicBezTo>
                  <a:cubicBezTo>
                    <a:pt x="15075" y="7759"/>
                    <a:pt x="15170" y="8107"/>
                    <a:pt x="15265" y="8456"/>
                  </a:cubicBezTo>
                  <a:cubicBezTo>
                    <a:pt x="15138" y="8614"/>
                    <a:pt x="14948" y="8677"/>
                    <a:pt x="14758" y="8519"/>
                  </a:cubicBezTo>
                  <a:cubicBezTo>
                    <a:pt x="14188" y="7949"/>
                    <a:pt x="13396" y="7822"/>
                    <a:pt x="12636" y="7727"/>
                  </a:cubicBezTo>
                  <a:cubicBezTo>
                    <a:pt x="12319" y="7664"/>
                    <a:pt x="11939" y="7696"/>
                    <a:pt x="11623" y="7822"/>
                  </a:cubicBezTo>
                  <a:cubicBezTo>
                    <a:pt x="9913" y="8519"/>
                    <a:pt x="9438" y="10324"/>
                    <a:pt x="10483" y="11749"/>
                  </a:cubicBezTo>
                  <a:cubicBezTo>
                    <a:pt x="10641" y="11939"/>
                    <a:pt x="10863" y="12066"/>
                    <a:pt x="11053" y="12193"/>
                  </a:cubicBezTo>
                  <a:cubicBezTo>
                    <a:pt x="11211" y="12319"/>
                    <a:pt x="11306" y="12414"/>
                    <a:pt x="11179" y="12604"/>
                  </a:cubicBezTo>
                  <a:cubicBezTo>
                    <a:pt x="11053" y="12763"/>
                    <a:pt x="10926" y="12763"/>
                    <a:pt x="10736" y="12668"/>
                  </a:cubicBezTo>
                  <a:cubicBezTo>
                    <a:pt x="10546" y="12541"/>
                    <a:pt x="10324" y="12414"/>
                    <a:pt x="10134" y="12414"/>
                  </a:cubicBezTo>
                  <a:cubicBezTo>
                    <a:pt x="9723" y="12383"/>
                    <a:pt x="9279" y="12414"/>
                    <a:pt x="8867" y="12509"/>
                  </a:cubicBezTo>
                  <a:cubicBezTo>
                    <a:pt x="8614" y="12573"/>
                    <a:pt x="8392" y="12731"/>
                    <a:pt x="8202" y="12921"/>
                  </a:cubicBezTo>
                  <a:cubicBezTo>
                    <a:pt x="7126" y="14061"/>
                    <a:pt x="7696" y="15993"/>
                    <a:pt x="8867" y="16246"/>
                  </a:cubicBezTo>
                  <a:cubicBezTo>
                    <a:pt x="8899" y="16246"/>
                    <a:pt x="8963" y="16310"/>
                    <a:pt x="9026" y="16341"/>
                  </a:cubicBezTo>
                  <a:cubicBezTo>
                    <a:pt x="8994" y="16595"/>
                    <a:pt x="8867" y="16690"/>
                    <a:pt x="8646" y="16658"/>
                  </a:cubicBezTo>
                  <a:cubicBezTo>
                    <a:pt x="8519" y="16658"/>
                    <a:pt x="8392" y="16595"/>
                    <a:pt x="8266" y="16563"/>
                  </a:cubicBezTo>
                  <a:cubicBezTo>
                    <a:pt x="7347" y="16373"/>
                    <a:pt x="6366" y="16658"/>
                    <a:pt x="5922" y="17545"/>
                  </a:cubicBezTo>
                  <a:cubicBezTo>
                    <a:pt x="5701" y="17988"/>
                    <a:pt x="5606" y="18463"/>
                    <a:pt x="5732" y="19001"/>
                  </a:cubicBezTo>
                  <a:cubicBezTo>
                    <a:pt x="5891" y="19825"/>
                    <a:pt x="6619" y="20617"/>
                    <a:pt x="7506" y="20648"/>
                  </a:cubicBezTo>
                  <a:cubicBezTo>
                    <a:pt x="7632" y="20680"/>
                    <a:pt x="7759" y="20712"/>
                    <a:pt x="7917" y="20712"/>
                  </a:cubicBezTo>
                  <a:close/>
                  <a:moveTo>
                    <a:pt x="9754" y="11876"/>
                  </a:moveTo>
                  <a:cubicBezTo>
                    <a:pt x="9659" y="11433"/>
                    <a:pt x="9533" y="11053"/>
                    <a:pt x="9438" y="10673"/>
                  </a:cubicBezTo>
                  <a:cubicBezTo>
                    <a:pt x="9121" y="9089"/>
                    <a:pt x="10578" y="7537"/>
                    <a:pt x="11718" y="7316"/>
                  </a:cubicBezTo>
                  <a:cubicBezTo>
                    <a:pt x="12414" y="7157"/>
                    <a:pt x="13079" y="7252"/>
                    <a:pt x="13745" y="7442"/>
                  </a:cubicBezTo>
                  <a:cubicBezTo>
                    <a:pt x="13966" y="7474"/>
                    <a:pt x="14156" y="7537"/>
                    <a:pt x="14441" y="7632"/>
                  </a:cubicBezTo>
                  <a:cubicBezTo>
                    <a:pt x="14283" y="6746"/>
                    <a:pt x="14473" y="6049"/>
                    <a:pt x="14980" y="5416"/>
                  </a:cubicBezTo>
                  <a:cubicBezTo>
                    <a:pt x="15581" y="4624"/>
                    <a:pt x="16405" y="4244"/>
                    <a:pt x="17386" y="4275"/>
                  </a:cubicBezTo>
                  <a:cubicBezTo>
                    <a:pt x="18020" y="4275"/>
                    <a:pt x="18590" y="4434"/>
                    <a:pt x="19128" y="4750"/>
                  </a:cubicBezTo>
                  <a:cubicBezTo>
                    <a:pt x="19255" y="4814"/>
                    <a:pt x="19382" y="4845"/>
                    <a:pt x="19508" y="4909"/>
                  </a:cubicBezTo>
                  <a:cubicBezTo>
                    <a:pt x="19793" y="3927"/>
                    <a:pt x="20332" y="3199"/>
                    <a:pt x="21218" y="2819"/>
                  </a:cubicBezTo>
                  <a:cubicBezTo>
                    <a:pt x="22137" y="2439"/>
                    <a:pt x="23055" y="2502"/>
                    <a:pt x="23910" y="3072"/>
                  </a:cubicBezTo>
                  <a:cubicBezTo>
                    <a:pt x="24037" y="2787"/>
                    <a:pt x="24164" y="2565"/>
                    <a:pt x="24290" y="2344"/>
                  </a:cubicBezTo>
                  <a:cubicBezTo>
                    <a:pt x="24195" y="2217"/>
                    <a:pt x="24132" y="2090"/>
                    <a:pt x="24069" y="1995"/>
                  </a:cubicBezTo>
                  <a:cubicBezTo>
                    <a:pt x="23340" y="855"/>
                    <a:pt x="21503" y="127"/>
                    <a:pt x="20015" y="1014"/>
                  </a:cubicBezTo>
                  <a:cubicBezTo>
                    <a:pt x="19572" y="1299"/>
                    <a:pt x="19318" y="1710"/>
                    <a:pt x="19097" y="2154"/>
                  </a:cubicBezTo>
                  <a:cubicBezTo>
                    <a:pt x="18938" y="2407"/>
                    <a:pt x="19033" y="2629"/>
                    <a:pt x="19128" y="2882"/>
                  </a:cubicBezTo>
                  <a:cubicBezTo>
                    <a:pt x="18748" y="3040"/>
                    <a:pt x="18590" y="3040"/>
                    <a:pt x="18400" y="2819"/>
                  </a:cubicBezTo>
                  <a:cubicBezTo>
                    <a:pt x="18273" y="2724"/>
                    <a:pt x="18178" y="2565"/>
                    <a:pt x="18052" y="2502"/>
                  </a:cubicBezTo>
                  <a:cubicBezTo>
                    <a:pt x="17101" y="1869"/>
                    <a:pt x="16056" y="1679"/>
                    <a:pt x="14980" y="1774"/>
                  </a:cubicBezTo>
                  <a:cubicBezTo>
                    <a:pt x="13745" y="1837"/>
                    <a:pt x="13016" y="2660"/>
                    <a:pt x="12509" y="3674"/>
                  </a:cubicBezTo>
                  <a:cubicBezTo>
                    <a:pt x="12383" y="3959"/>
                    <a:pt x="12319" y="4307"/>
                    <a:pt x="12351" y="4592"/>
                  </a:cubicBezTo>
                  <a:cubicBezTo>
                    <a:pt x="12383" y="4845"/>
                    <a:pt x="12319" y="5004"/>
                    <a:pt x="12066" y="5130"/>
                  </a:cubicBezTo>
                  <a:cubicBezTo>
                    <a:pt x="11591" y="4719"/>
                    <a:pt x="11021" y="4560"/>
                    <a:pt x="10388" y="4465"/>
                  </a:cubicBezTo>
                  <a:cubicBezTo>
                    <a:pt x="9628" y="4370"/>
                    <a:pt x="8899" y="4370"/>
                    <a:pt x="8202" y="4655"/>
                  </a:cubicBezTo>
                  <a:cubicBezTo>
                    <a:pt x="7284" y="5067"/>
                    <a:pt x="6841" y="5859"/>
                    <a:pt x="6619" y="6777"/>
                  </a:cubicBezTo>
                  <a:cubicBezTo>
                    <a:pt x="6461" y="7569"/>
                    <a:pt x="6461" y="8329"/>
                    <a:pt x="6999" y="8994"/>
                  </a:cubicBezTo>
                  <a:cubicBezTo>
                    <a:pt x="7062" y="9057"/>
                    <a:pt x="7062" y="9121"/>
                    <a:pt x="7094" y="9184"/>
                  </a:cubicBezTo>
                  <a:cubicBezTo>
                    <a:pt x="6904" y="9469"/>
                    <a:pt x="6714" y="9374"/>
                    <a:pt x="6492" y="9247"/>
                  </a:cubicBezTo>
                  <a:cubicBezTo>
                    <a:pt x="5796" y="8836"/>
                    <a:pt x="5036" y="8646"/>
                    <a:pt x="4244" y="8582"/>
                  </a:cubicBezTo>
                  <a:cubicBezTo>
                    <a:pt x="3642" y="8551"/>
                    <a:pt x="3104" y="8741"/>
                    <a:pt x="2660" y="9121"/>
                  </a:cubicBezTo>
                  <a:cubicBezTo>
                    <a:pt x="2027" y="9659"/>
                    <a:pt x="1584" y="10356"/>
                    <a:pt x="1552" y="11243"/>
                  </a:cubicBezTo>
                  <a:cubicBezTo>
                    <a:pt x="1520" y="11971"/>
                    <a:pt x="1774" y="12509"/>
                    <a:pt x="2344" y="12889"/>
                  </a:cubicBezTo>
                  <a:cubicBezTo>
                    <a:pt x="2597" y="13079"/>
                    <a:pt x="2914" y="13206"/>
                    <a:pt x="3199" y="13364"/>
                  </a:cubicBezTo>
                  <a:cubicBezTo>
                    <a:pt x="3325" y="13428"/>
                    <a:pt x="3452" y="13491"/>
                    <a:pt x="3389" y="13649"/>
                  </a:cubicBezTo>
                  <a:cubicBezTo>
                    <a:pt x="3325" y="13744"/>
                    <a:pt x="3199" y="13776"/>
                    <a:pt x="3072" y="13839"/>
                  </a:cubicBezTo>
                  <a:cubicBezTo>
                    <a:pt x="3072" y="13839"/>
                    <a:pt x="3040" y="13839"/>
                    <a:pt x="3040" y="13839"/>
                  </a:cubicBezTo>
                  <a:cubicBezTo>
                    <a:pt x="1837" y="13903"/>
                    <a:pt x="855" y="14663"/>
                    <a:pt x="570" y="15803"/>
                  </a:cubicBezTo>
                  <a:cubicBezTo>
                    <a:pt x="412" y="16278"/>
                    <a:pt x="317" y="16816"/>
                    <a:pt x="697" y="17260"/>
                  </a:cubicBezTo>
                  <a:cubicBezTo>
                    <a:pt x="1077" y="17640"/>
                    <a:pt x="1520" y="17988"/>
                    <a:pt x="2090" y="18051"/>
                  </a:cubicBezTo>
                  <a:cubicBezTo>
                    <a:pt x="2470" y="18115"/>
                    <a:pt x="2882" y="18146"/>
                    <a:pt x="3294" y="18210"/>
                  </a:cubicBezTo>
                  <a:cubicBezTo>
                    <a:pt x="3484" y="18495"/>
                    <a:pt x="3452" y="18685"/>
                    <a:pt x="3199" y="18938"/>
                  </a:cubicBezTo>
                  <a:cubicBezTo>
                    <a:pt x="2660" y="19540"/>
                    <a:pt x="2724" y="20522"/>
                    <a:pt x="3357" y="20933"/>
                  </a:cubicBezTo>
                  <a:cubicBezTo>
                    <a:pt x="4244" y="21503"/>
                    <a:pt x="5131" y="21503"/>
                    <a:pt x="6049" y="20965"/>
                  </a:cubicBezTo>
                  <a:cubicBezTo>
                    <a:pt x="6112" y="20933"/>
                    <a:pt x="6176" y="20838"/>
                    <a:pt x="6239" y="20775"/>
                  </a:cubicBezTo>
                  <a:cubicBezTo>
                    <a:pt x="5226" y="20047"/>
                    <a:pt x="4941" y="18653"/>
                    <a:pt x="5194" y="17956"/>
                  </a:cubicBezTo>
                  <a:cubicBezTo>
                    <a:pt x="5574" y="16848"/>
                    <a:pt x="6397" y="16215"/>
                    <a:pt x="7537" y="15993"/>
                  </a:cubicBezTo>
                  <a:cubicBezTo>
                    <a:pt x="7474" y="15835"/>
                    <a:pt x="7411" y="15740"/>
                    <a:pt x="7379" y="15613"/>
                  </a:cubicBezTo>
                  <a:cubicBezTo>
                    <a:pt x="7157" y="15011"/>
                    <a:pt x="6999" y="14441"/>
                    <a:pt x="7189" y="13776"/>
                  </a:cubicBezTo>
                  <a:cubicBezTo>
                    <a:pt x="7537" y="12668"/>
                    <a:pt x="8171" y="11908"/>
                    <a:pt x="9469" y="11908"/>
                  </a:cubicBezTo>
                  <a:cubicBezTo>
                    <a:pt x="9564" y="11908"/>
                    <a:pt x="9691" y="11876"/>
                    <a:pt x="9754" y="118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3" name="Google Shape;2968;p30">
              <a:extLst>
                <a:ext uri="{FF2B5EF4-FFF2-40B4-BE49-F238E27FC236}">
                  <a16:creationId xmlns:a16="http://schemas.microsoft.com/office/drawing/2014/main" xmlns="" id="{E68AE375-0568-FD11-8875-5C02CBCC96FE}"/>
                </a:ext>
              </a:extLst>
            </p:cNvPr>
            <p:cNvSpPr/>
            <p:nvPr/>
          </p:nvSpPr>
          <p:spPr>
            <a:xfrm>
              <a:off x="4664741" y="2820273"/>
              <a:ext cx="93299" cy="54356"/>
            </a:xfrm>
            <a:custGeom>
              <a:avLst/>
              <a:gdLst/>
              <a:ahLst/>
              <a:cxnLst/>
              <a:rect l="l" t="t" r="r" b="b"/>
              <a:pathLst>
                <a:path w="2851" h="1661" extrusionOk="0">
                  <a:moveTo>
                    <a:pt x="2582" y="0"/>
                  </a:moveTo>
                  <a:cubicBezTo>
                    <a:pt x="2463" y="0"/>
                    <a:pt x="2344" y="80"/>
                    <a:pt x="2344" y="238"/>
                  </a:cubicBezTo>
                  <a:cubicBezTo>
                    <a:pt x="2344" y="396"/>
                    <a:pt x="2344" y="523"/>
                    <a:pt x="2312" y="650"/>
                  </a:cubicBezTo>
                  <a:cubicBezTo>
                    <a:pt x="2312" y="681"/>
                    <a:pt x="2281" y="713"/>
                    <a:pt x="2281" y="745"/>
                  </a:cubicBezTo>
                  <a:cubicBezTo>
                    <a:pt x="2269" y="768"/>
                    <a:pt x="2266" y="774"/>
                    <a:pt x="2267" y="774"/>
                  </a:cubicBezTo>
                  <a:cubicBezTo>
                    <a:pt x="2268" y="774"/>
                    <a:pt x="2273" y="767"/>
                    <a:pt x="2277" y="767"/>
                  </a:cubicBezTo>
                  <a:cubicBezTo>
                    <a:pt x="2279" y="767"/>
                    <a:pt x="2281" y="769"/>
                    <a:pt x="2281" y="776"/>
                  </a:cubicBezTo>
                  <a:lnTo>
                    <a:pt x="2217" y="871"/>
                  </a:lnTo>
                  <a:cubicBezTo>
                    <a:pt x="2217" y="871"/>
                    <a:pt x="2217" y="871"/>
                    <a:pt x="2186" y="903"/>
                  </a:cubicBezTo>
                  <a:cubicBezTo>
                    <a:pt x="2027" y="1061"/>
                    <a:pt x="1806" y="1156"/>
                    <a:pt x="1552" y="1156"/>
                  </a:cubicBezTo>
                  <a:cubicBezTo>
                    <a:pt x="1489" y="1172"/>
                    <a:pt x="1418" y="1180"/>
                    <a:pt x="1347" y="1180"/>
                  </a:cubicBezTo>
                  <a:cubicBezTo>
                    <a:pt x="1275" y="1180"/>
                    <a:pt x="1204" y="1172"/>
                    <a:pt x="1141" y="1156"/>
                  </a:cubicBezTo>
                  <a:cubicBezTo>
                    <a:pt x="1014" y="1125"/>
                    <a:pt x="951" y="1093"/>
                    <a:pt x="824" y="998"/>
                  </a:cubicBezTo>
                  <a:lnTo>
                    <a:pt x="824" y="998"/>
                  </a:lnTo>
                  <a:cubicBezTo>
                    <a:pt x="812" y="986"/>
                    <a:pt x="792" y="966"/>
                    <a:pt x="792" y="966"/>
                  </a:cubicBezTo>
                  <a:cubicBezTo>
                    <a:pt x="761" y="935"/>
                    <a:pt x="729" y="935"/>
                    <a:pt x="698" y="903"/>
                  </a:cubicBezTo>
                  <a:lnTo>
                    <a:pt x="698" y="903"/>
                  </a:lnTo>
                  <a:cubicBezTo>
                    <a:pt x="704" y="909"/>
                    <a:pt x="708" y="912"/>
                    <a:pt x="710" y="912"/>
                  </a:cubicBezTo>
                  <a:cubicBezTo>
                    <a:pt x="718" y="912"/>
                    <a:pt x="697" y="871"/>
                    <a:pt x="697" y="871"/>
                  </a:cubicBezTo>
                  <a:cubicBezTo>
                    <a:pt x="666" y="840"/>
                    <a:pt x="666" y="808"/>
                    <a:pt x="634" y="776"/>
                  </a:cubicBezTo>
                  <a:cubicBezTo>
                    <a:pt x="571" y="650"/>
                    <a:pt x="539" y="523"/>
                    <a:pt x="507" y="365"/>
                  </a:cubicBezTo>
                  <a:cubicBezTo>
                    <a:pt x="481" y="260"/>
                    <a:pt x="368" y="198"/>
                    <a:pt x="258" y="198"/>
                  </a:cubicBezTo>
                  <a:cubicBezTo>
                    <a:pt x="235" y="198"/>
                    <a:pt x="212" y="201"/>
                    <a:pt x="191" y="206"/>
                  </a:cubicBezTo>
                  <a:cubicBezTo>
                    <a:pt x="64" y="238"/>
                    <a:pt x="1" y="365"/>
                    <a:pt x="32" y="491"/>
                  </a:cubicBezTo>
                  <a:cubicBezTo>
                    <a:pt x="159" y="1061"/>
                    <a:pt x="476" y="1536"/>
                    <a:pt x="1077" y="1631"/>
                  </a:cubicBezTo>
                  <a:cubicBezTo>
                    <a:pt x="1186" y="1651"/>
                    <a:pt x="1301" y="1661"/>
                    <a:pt x="1416" y="1661"/>
                  </a:cubicBezTo>
                  <a:cubicBezTo>
                    <a:pt x="1872" y="1661"/>
                    <a:pt x="2351" y="1503"/>
                    <a:pt x="2629" y="1125"/>
                  </a:cubicBezTo>
                  <a:cubicBezTo>
                    <a:pt x="2819" y="871"/>
                    <a:pt x="2851" y="555"/>
                    <a:pt x="2819" y="238"/>
                  </a:cubicBezTo>
                  <a:cubicBezTo>
                    <a:pt x="2819" y="80"/>
                    <a:pt x="2700" y="0"/>
                    <a:pt x="25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4" name="Google Shape;2969;p30">
              <a:extLst>
                <a:ext uri="{FF2B5EF4-FFF2-40B4-BE49-F238E27FC236}">
                  <a16:creationId xmlns:a16="http://schemas.microsoft.com/office/drawing/2014/main" xmlns="" id="{7CD5BA64-4703-7CAB-D179-79B0CA6845A8}"/>
                </a:ext>
              </a:extLst>
            </p:cNvPr>
            <p:cNvSpPr/>
            <p:nvPr/>
          </p:nvSpPr>
          <p:spPr>
            <a:xfrm>
              <a:off x="4799469" y="2816641"/>
              <a:ext cx="123373" cy="67381"/>
            </a:xfrm>
            <a:custGeom>
              <a:avLst/>
              <a:gdLst/>
              <a:ahLst/>
              <a:cxnLst/>
              <a:rect l="l" t="t" r="r" b="b"/>
              <a:pathLst>
                <a:path w="3770" h="2059" extrusionOk="0">
                  <a:moveTo>
                    <a:pt x="96" y="1172"/>
                  </a:moveTo>
                  <a:cubicBezTo>
                    <a:pt x="1" y="666"/>
                    <a:pt x="381" y="381"/>
                    <a:pt x="982" y="159"/>
                  </a:cubicBezTo>
                  <a:cubicBezTo>
                    <a:pt x="1204" y="96"/>
                    <a:pt x="1457" y="1"/>
                    <a:pt x="1679" y="1"/>
                  </a:cubicBezTo>
                  <a:cubicBezTo>
                    <a:pt x="1996" y="1"/>
                    <a:pt x="2312" y="32"/>
                    <a:pt x="2566" y="127"/>
                  </a:cubicBezTo>
                  <a:cubicBezTo>
                    <a:pt x="2851" y="254"/>
                    <a:pt x="3104" y="412"/>
                    <a:pt x="3294" y="571"/>
                  </a:cubicBezTo>
                  <a:cubicBezTo>
                    <a:pt x="3769" y="1014"/>
                    <a:pt x="3389" y="1679"/>
                    <a:pt x="2629" y="1869"/>
                  </a:cubicBezTo>
                  <a:cubicBezTo>
                    <a:pt x="1964" y="2059"/>
                    <a:pt x="1267" y="1996"/>
                    <a:pt x="634" y="1806"/>
                  </a:cubicBezTo>
                  <a:cubicBezTo>
                    <a:pt x="286" y="1679"/>
                    <a:pt x="96" y="1426"/>
                    <a:pt x="96" y="1172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5" name="Google Shape;2970;p30">
              <a:extLst>
                <a:ext uri="{FF2B5EF4-FFF2-40B4-BE49-F238E27FC236}">
                  <a16:creationId xmlns:a16="http://schemas.microsoft.com/office/drawing/2014/main" xmlns="" id="{E5C0F57A-F17A-B8FE-8651-5AFC53325E05}"/>
                </a:ext>
              </a:extLst>
            </p:cNvPr>
            <p:cNvSpPr/>
            <p:nvPr/>
          </p:nvSpPr>
          <p:spPr>
            <a:xfrm>
              <a:off x="4515517" y="2823905"/>
              <a:ext cx="116108" cy="66366"/>
            </a:xfrm>
            <a:custGeom>
              <a:avLst/>
              <a:gdLst/>
              <a:ahLst/>
              <a:cxnLst/>
              <a:rect l="l" t="t" r="r" b="b"/>
              <a:pathLst>
                <a:path w="3548" h="2028" extrusionOk="0">
                  <a:moveTo>
                    <a:pt x="3484" y="950"/>
                  </a:moveTo>
                  <a:cubicBezTo>
                    <a:pt x="3547" y="1520"/>
                    <a:pt x="2850" y="1964"/>
                    <a:pt x="1869" y="1995"/>
                  </a:cubicBezTo>
                  <a:cubicBezTo>
                    <a:pt x="1014" y="2027"/>
                    <a:pt x="95" y="1584"/>
                    <a:pt x="64" y="1109"/>
                  </a:cubicBezTo>
                  <a:cubicBezTo>
                    <a:pt x="0" y="539"/>
                    <a:pt x="855" y="32"/>
                    <a:pt x="1837" y="0"/>
                  </a:cubicBezTo>
                  <a:cubicBezTo>
                    <a:pt x="2660" y="0"/>
                    <a:pt x="3421" y="444"/>
                    <a:pt x="3484" y="950"/>
                  </a:cubicBez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6" name="Google Shape;2971;p30">
              <a:extLst>
                <a:ext uri="{FF2B5EF4-FFF2-40B4-BE49-F238E27FC236}">
                  <a16:creationId xmlns:a16="http://schemas.microsoft.com/office/drawing/2014/main" xmlns="" id="{490F5390-857A-3B67-205E-17D980CA89E3}"/>
                </a:ext>
              </a:extLst>
            </p:cNvPr>
            <p:cNvSpPr/>
            <p:nvPr/>
          </p:nvSpPr>
          <p:spPr>
            <a:xfrm>
              <a:off x="6470091" y="2299494"/>
              <a:ext cx="61163" cy="68428"/>
            </a:xfrm>
            <a:custGeom>
              <a:avLst/>
              <a:gdLst/>
              <a:ahLst/>
              <a:cxnLst/>
              <a:rect l="l" t="t" r="r" b="b"/>
              <a:pathLst>
                <a:path w="1869" h="2091" extrusionOk="0">
                  <a:moveTo>
                    <a:pt x="1869" y="1046"/>
                  </a:moveTo>
                  <a:cubicBezTo>
                    <a:pt x="1869" y="1616"/>
                    <a:pt x="1425" y="2091"/>
                    <a:pt x="919" y="2091"/>
                  </a:cubicBezTo>
                  <a:cubicBezTo>
                    <a:pt x="412" y="2091"/>
                    <a:pt x="0" y="1616"/>
                    <a:pt x="0" y="1046"/>
                  </a:cubicBezTo>
                  <a:cubicBezTo>
                    <a:pt x="0" y="476"/>
                    <a:pt x="412" y="1"/>
                    <a:pt x="919" y="1"/>
                  </a:cubicBezTo>
                  <a:cubicBezTo>
                    <a:pt x="1425" y="1"/>
                    <a:pt x="1869" y="476"/>
                    <a:pt x="1869" y="1046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7" name="Google Shape;2972;p30">
              <a:extLst>
                <a:ext uri="{FF2B5EF4-FFF2-40B4-BE49-F238E27FC236}">
                  <a16:creationId xmlns:a16="http://schemas.microsoft.com/office/drawing/2014/main" xmlns="" id="{0F450E5D-865D-F0EA-EF8B-C1342BE992E0}"/>
                </a:ext>
              </a:extLst>
            </p:cNvPr>
            <p:cNvSpPr/>
            <p:nvPr/>
          </p:nvSpPr>
          <p:spPr>
            <a:xfrm>
              <a:off x="6321881" y="2355453"/>
              <a:ext cx="61163" cy="68461"/>
            </a:xfrm>
            <a:custGeom>
              <a:avLst/>
              <a:gdLst/>
              <a:ahLst/>
              <a:cxnLst/>
              <a:rect l="l" t="t" r="r" b="b"/>
              <a:pathLst>
                <a:path w="1869" h="2092" extrusionOk="0">
                  <a:moveTo>
                    <a:pt x="1869" y="1046"/>
                  </a:moveTo>
                  <a:cubicBezTo>
                    <a:pt x="1869" y="1648"/>
                    <a:pt x="1457" y="2091"/>
                    <a:pt x="951" y="2091"/>
                  </a:cubicBezTo>
                  <a:cubicBezTo>
                    <a:pt x="444" y="2091"/>
                    <a:pt x="0" y="1648"/>
                    <a:pt x="0" y="1046"/>
                  </a:cubicBezTo>
                  <a:cubicBezTo>
                    <a:pt x="0" y="476"/>
                    <a:pt x="444" y="1"/>
                    <a:pt x="951" y="1"/>
                  </a:cubicBezTo>
                  <a:cubicBezTo>
                    <a:pt x="1457" y="1"/>
                    <a:pt x="1869" y="476"/>
                    <a:pt x="1869" y="1046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8" name="Google Shape;2973;p30">
              <a:extLst>
                <a:ext uri="{FF2B5EF4-FFF2-40B4-BE49-F238E27FC236}">
                  <a16:creationId xmlns:a16="http://schemas.microsoft.com/office/drawing/2014/main" xmlns="" id="{4E7833F1-02E8-97E6-58A5-08708F3D3DFD}"/>
                </a:ext>
              </a:extLst>
            </p:cNvPr>
            <p:cNvSpPr/>
            <p:nvPr/>
          </p:nvSpPr>
          <p:spPr>
            <a:xfrm>
              <a:off x="6374732" y="2293276"/>
              <a:ext cx="31121" cy="35278"/>
            </a:xfrm>
            <a:custGeom>
              <a:avLst/>
              <a:gdLst/>
              <a:ahLst/>
              <a:cxnLst/>
              <a:rect l="l" t="t" r="r" b="b"/>
              <a:pathLst>
                <a:path w="951" h="1078" extrusionOk="0">
                  <a:moveTo>
                    <a:pt x="951" y="539"/>
                  </a:moveTo>
                  <a:cubicBezTo>
                    <a:pt x="951" y="824"/>
                    <a:pt x="729" y="1077"/>
                    <a:pt x="476" y="1077"/>
                  </a:cubicBezTo>
                  <a:cubicBezTo>
                    <a:pt x="191" y="1077"/>
                    <a:pt x="1" y="824"/>
                    <a:pt x="1" y="539"/>
                  </a:cubicBezTo>
                  <a:cubicBezTo>
                    <a:pt x="1" y="222"/>
                    <a:pt x="191" y="1"/>
                    <a:pt x="476" y="1"/>
                  </a:cubicBezTo>
                  <a:cubicBezTo>
                    <a:pt x="729" y="1"/>
                    <a:pt x="951" y="222"/>
                    <a:pt x="951" y="539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9" name="Google Shape;2974;p30">
              <a:extLst>
                <a:ext uri="{FF2B5EF4-FFF2-40B4-BE49-F238E27FC236}">
                  <a16:creationId xmlns:a16="http://schemas.microsoft.com/office/drawing/2014/main" xmlns="" id="{9BE4BF93-C42D-48DC-441C-CECF11605DBC}"/>
                </a:ext>
              </a:extLst>
            </p:cNvPr>
            <p:cNvSpPr/>
            <p:nvPr/>
          </p:nvSpPr>
          <p:spPr>
            <a:xfrm>
              <a:off x="6424473" y="2395868"/>
              <a:ext cx="31121" cy="35278"/>
            </a:xfrm>
            <a:custGeom>
              <a:avLst/>
              <a:gdLst/>
              <a:ahLst/>
              <a:cxnLst/>
              <a:rect l="l" t="t" r="r" b="b"/>
              <a:pathLst>
                <a:path w="951" h="1078" extrusionOk="0">
                  <a:moveTo>
                    <a:pt x="951" y="539"/>
                  </a:moveTo>
                  <a:cubicBezTo>
                    <a:pt x="951" y="856"/>
                    <a:pt x="729" y="1078"/>
                    <a:pt x="476" y="1078"/>
                  </a:cubicBezTo>
                  <a:cubicBezTo>
                    <a:pt x="222" y="1078"/>
                    <a:pt x="1" y="856"/>
                    <a:pt x="1" y="539"/>
                  </a:cubicBezTo>
                  <a:cubicBezTo>
                    <a:pt x="1" y="254"/>
                    <a:pt x="222" y="1"/>
                    <a:pt x="476" y="1"/>
                  </a:cubicBezTo>
                  <a:cubicBezTo>
                    <a:pt x="729" y="1"/>
                    <a:pt x="951" y="254"/>
                    <a:pt x="951" y="539"/>
                  </a:cubicBezTo>
                  <a:close/>
                </a:path>
              </a:pathLst>
            </a:custGeom>
            <a:solidFill>
              <a:srgbClr val="D99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20" name="Google Shape;2975;p30">
              <a:extLst>
                <a:ext uri="{FF2B5EF4-FFF2-40B4-BE49-F238E27FC236}">
                  <a16:creationId xmlns:a16="http://schemas.microsoft.com/office/drawing/2014/main" xmlns="" id="{B1A68340-9EAD-5559-B585-FC8228E92532}"/>
                </a:ext>
              </a:extLst>
            </p:cNvPr>
            <p:cNvSpPr/>
            <p:nvPr/>
          </p:nvSpPr>
          <p:spPr>
            <a:xfrm>
              <a:off x="4619156" y="2760682"/>
              <a:ext cx="41463" cy="40448"/>
            </a:xfrm>
            <a:custGeom>
              <a:avLst/>
              <a:gdLst/>
              <a:ahLst/>
              <a:cxnLst/>
              <a:rect l="l" t="t" r="r" b="b"/>
              <a:pathLst>
                <a:path w="1267" h="1236" extrusionOk="0">
                  <a:moveTo>
                    <a:pt x="1267" y="634"/>
                  </a:moveTo>
                  <a:cubicBezTo>
                    <a:pt x="1267" y="950"/>
                    <a:pt x="982" y="1235"/>
                    <a:pt x="634" y="1235"/>
                  </a:cubicBezTo>
                  <a:cubicBezTo>
                    <a:pt x="285" y="1235"/>
                    <a:pt x="0" y="950"/>
                    <a:pt x="0" y="634"/>
                  </a:cubicBezTo>
                  <a:cubicBezTo>
                    <a:pt x="0" y="285"/>
                    <a:pt x="285" y="0"/>
                    <a:pt x="634" y="0"/>
                  </a:cubicBezTo>
                  <a:cubicBezTo>
                    <a:pt x="982" y="0"/>
                    <a:pt x="1267" y="285"/>
                    <a:pt x="1267" y="6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21" name="Google Shape;2976;p30">
              <a:extLst>
                <a:ext uri="{FF2B5EF4-FFF2-40B4-BE49-F238E27FC236}">
                  <a16:creationId xmlns:a16="http://schemas.microsoft.com/office/drawing/2014/main" xmlns="" id="{9EA4895A-ECA0-BE19-F89D-4C3B786E8072}"/>
                </a:ext>
              </a:extLst>
            </p:cNvPr>
            <p:cNvSpPr/>
            <p:nvPr/>
          </p:nvSpPr>
          <p:spPr>
            <a:xfrm>
              <a:off x="4755945" y="2752402"/>
              <a:ext cx="41495" cy="41463"/>
            </a:xfrm>
            <a:custGeom>
              <a:avLst/>
              <a:gdLst/>
              <a:ahLst/>
              <a:cxnLst/>
              <a:rect l="l" t="t" r="r" b="b"/>
              <a:pathLst>
                <a:path w="1268" h="1267" extrusionOk="0">
                  <a:moveTo>
                    <a:pt x="1267" y="633"/>
                  </a:moveTo>
                  <a:cubicBezTo>
                    <a:pt x="1267" y="982"/>
                    <a:pt x="982" y="1267"/>
                    <a:pt x="634" y="1267"/>
                  </a:cubicBezTo>
                  <a:cubicBezTo>
                    <a:pt x="286" y="1267"/>
                    <a:pt x="0" y="982"/>
                    <a:pt x="0" y="633"/>
                  </a:cubicBezTo>
                  <a:cubicBezTo>
                    <a:pt x="0" y="285"/>
                    <a:pt x="286" y="0"/>
                    <a:pt x="634" y="0"/>
                  </a:cubicBezTo>
                  <a:cubicBezTo>
                    <a:pt x="982" y="0"/>
                    <a:pt x="1267" y="285"/>
                    <a:pt x="1267" y="6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622" name="Google Shape;2977;p30">
            <a:extLst>
              <a:ext uri="{FF2B5EF4-FFF2-40B4-BE49-F238E27FC236}">
                <a16:creationId xmlns:a16="http://schemas.microsoft.com/office/drawing/2014/main" xmlns="" id="{1FC8D71E-12FD-C3D1-679B-A6823161CD25}"/>
              </a:ext>
            </a:extLst>
          </p:cNvPr>
          <p:cNvSpPr txBox="1"/>
          <p:nvPr/>
        </p:nvSpPr>
        <p:spPr>
          <a:xfrm>
            <a:off x="1084348" y="1018490"/>
            <a:ext cx="1752300" cy="683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000" dirty="0" err="1">
                <a:solidFill>
                  <a:srgbClr val="0070C0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Ijodiy</a:t>
            </a:r>
            <a:r>
              <a:rPr lang="en-US" sz="2000" dirty="0">
                <a:solidFill>
                  <a:srgbClr val="0070C0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topshiriqlarni</a:t>
            </a:r>
            <a:r>
              <a:rPr lang="en-US" sz="2000" dirty="0">
                <a:solidFill>
                  <a:srgbClr val="0070C0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bajarish</a:t>
            </a:r>
            <a:endParaRPr lang="en-US" sz="2000" dirty="0">
              <a:solidFill>
                <a:srgbClr val="0070C0"/>
              </a:solidFill>
              <a:latin typeface="+mn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24" name="Google Shape;2979;p30">
            <a:extLst>
              <a:ext uri="{FF2B5EF4-FFF2-40B4-BE49-F238E27FC236}">
                <a16:creationId xmlns:a16="http://schemas.microsoft.com/office/drawing/2014/main" xmlns="" id="{79D139A7-DB9A-460D-4697-131B182C58B7}"/>
              </a:ext>
            </a:extLst>
          </p:cNvPr>
          <p:cNvSpPr txBox="1"/>
          <p:nvPr/>
        </p:nvSpPr>
        <p:spPr>
          <a:xfrm>
            <a:off x="701467" y="2608550"/>
            <a:ext cx="1752300" cy="441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Testlar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o‘tkazish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+mn-lt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5">
                  <a:lumMod val="50000"/>
                </a:schemeClr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26" name="Google Shape;2981;p30">
            <a:extLst>
              <a:ext uri="{FF2B5EF4-FFF2-40B4-BE49-F238E27FC236}">
                <a16:creationId xmlns:a16="http://schemas.microsoft.com/office/drawing/2014/main" xmlns="" id="{DC95FDDE-5807-E5B8-FEB5-3E1CE8927D45}"/>
              </a:ext>
            </a:extLst>
          </p:cNvPr>
          <p:cNvSpPr txBox="1"/>
          <p:nvPr/>
        </p:nvSpPr>
        <p:spPr>
          <a:xfrm>
            <a:off x="2098330" y="4025281"/>
            <a:ext cx="1387491" cy="839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Online </a:t>
            </a:r>
            <a:r>
              <a:rPr lang="en-US" sz="2000" dirty="0" err="1">
                <a:solidFill>
                  <a:srgbClr val="C00000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sinov</a:t>
            </a:r>
            <a:endParaRPr lang="en-US" sz="2000" dirty="0">
              <a:solidFill>
                <a:srgbClr val="C00000"/>
              </a:solidFill>
              <a:latin typeface="+mn-lt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28" name="Google Shape;2983;p30">
            <a:extLst>
              <a:ext uri="{FF2B5EF4-FFF2-40B4-BE49-F238E27FC236}">
                <a16:creationId xmlns:a16="http://schemas.microsoft.com/office/drawing/2014/main" xmlns="" id="{F97D12A8-A2B9-41EC-4228-C46579961EC7}"/>
              </a:ext>
            </a:extLst>
          </p:cNvPr>
          <p:cNvSpPr txBox="1"/>
          <p:nvPr/>
        </p:nvSpPr>
        <p:spPr>
          <a:xfrm>
            <a:off x="5945786" y="1050082"/>
            <a:ext cx="1752300" cy="70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-US" sz="2000" dirty="0" err="1">
                <a:solidFill>
                  <a:srgbClr val="C00000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Muammoli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keyslar</a:t>
            </a:r>
            <a:endParaRPr lang="en-US" sz="2000" dirty="0">
              <a:solidFill>
                <a:srgbClr val="C00000"/>
              </a:solidFill>
              <a:latin typeface="+mn-lt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30" name="Google Shape;2985;p30">
            <a:extLst>
              <a:ext uri="{FF2B5EF4-FFF2-40B4-BE49-F238E27FC236}">
                <a16:creationId xmlns:a16="http://schemas.microsoft.com/office/drawing/2014/main" xmlns="" id="{41C20135-823E-A826-2F8D-ED537B577400}"/>
              </a:ext>
            </a:extLst>
          </p:cNvPr>
          <p:cNvSpPr txBox="1"/>
          <p:nvPr/>
        </p:nvSpPr>
        <p:spPr>
          <a:xfrm>
            <a:off x="6522272" y="2334246"/>
            <a:ext cx="1551602" cy="4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Online </a:t>
            </a:r>
            <a:r>
              <a:rPr lang="en-US" sz="2000" dirty="0" err="1">
                <a:solidFill>
                  <a:schemeClr val="tx1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kurslar</a:t>
            </a:r>
            <a:endParaRPr lang="en-US" sz="2000" dirty="0">
              <a:solidFill>
                <a:schemeClr val="tx1"/>
              </a:solidFill>
              <a:latin typeface="+mn-lt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tx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32" name="Google Shape;2987;p30">
            <a:extLst>
              <a:ext uri="{FF2B5EF4-FFF2-40B4-BE49-F238E27FC236}">
                <a16:creationId xmlns:a16="http://schemas.microsoft.com/office/drawing/2014/main" xmlns="" id="{1E2BA281-C201-1715-74CD-650A37D0D6ED}"/>
              </a:ext>
            </a:extLst>
          </p:cNvPr>
          <p:cNvSpPr txBox="1"/>
          <p:nvPr/>
        </p:nvSpPr>
        <p:spPr>
          <a:xfrm>
            <a:off x="6274698" y="3629887"/>
            <a:ext cx="1868725" cy="668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AKT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ilovalari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asosida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baholash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+mn-lt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6">
                  <a:lumMod val="50000"/>
                </a:schemeClr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34" name="Google Shape;2989;p30">
            <a:extLst>
              <a:ext uri="{FF2B5EF4-FFF2-40B4-BE49-F238E27FC236}">
                <a16:creationId xmlns:a16="http://schemas.microsoft.com/office/drawing/2014/main" xmlns="" id="{99DE68B3-876F-57CE-B4F4-F0A126CC6E99}"/>
              </a:ext>
            </a:extLst>
          </p:cNvPr>
          <p:cNvSpPr txBox="1"/>
          <p:nvPr/>
        </p:nvSpPr>
        <p:spPr>
          <a:xfrm>
            <a:off x="604026" y="468808"/>
            <a:ext cx="7723500" cy="645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b="1" dirty="0"/>
              <a:t>B</a:t>
            </a:r>
            <a:r>
              <a:rPr lang="uz-Cyrl-UZ" sz="3600" b="1" dirty="0"/>
              <a:t>aholashda zamonaviy loyihalar</a:t>
            </a:r>
            <a:endParaRPr lang="en-US" sz="3600" b="1" dirty="0">
              <a:solidFill>
                <a:schemeClr val="dk1"/>
              </a:solidFill>
              <a:latin typeface="+mn-lt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62792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23;p53">
            <a:extLst>
              <a:ext uri="{FF2B5EF4-FFF2-40B4-BE49-F238E27FC236}">
                <a16:creationId xmlns:a16="http://schemas.microsoft.com/office/drawing/2014/main" xmlns="" id="{8C352273-6EF5-283B-532C-64CFC5449D96}"/>
              </a:ext>
            </a:extLst>
          </p:cNvPr>
          <p:cNvSpPr/>
          <p:nvPr/>
        </p:nvSpPr>
        <p:spPr>
          <a:xfrm>
            <a:off x="2917625" y="1431335"/>
            <a:ext cx="3308758" cy="3285687"/>
          </a:xfrm>
          <a:custGeom>
            <a:avLst/>
            <a:gdLst/>
            <a:ahLst/>
            <a:cxnLst/>
            <a:rect l="l" t="t" r="r" b="b"/>
            <a:pathLst>
              <a:path w="28110" h="27914" extrusionOk="0">
                <a:moveTo>
                  <a:pt x="16421" y="1"/>
                </a:moveTo>
                <a:cubicBezTo>
                  <a:pt x="15435" y="1"/>
                  <a:pt x="14458" y="200"/>
                  <a:pt x="13540" y="583"/>
                </a:cubicBezTo>
                <a:cubicBezTo>
                  <a:pt x="11916" y="1298"/>
                  <a:pt x="10534" y="2571"/>
                  <a:pt x="8801" y="2947"/>
                </a:cubicBezTo>
                <a:cubicBezTo>
                  <a:pt x="7698" y="3189"/>
                  <a:pt x="6498" y="3068"/>
                  <a:pt x="5528" y="3625"/>
                </a:cubicBezTo>
                <a:cubicBezTo>
                  <a:pt x="4716" y="4098"/>
                  <a:pt x="4231" y="4971"/>
                  <a:pt x="3952" y="5856"/>
                </a:cubicBezTo>
                <a:cubicBezTo>
                  <a:pt x="3673" y="6741"/>
                  <a:pt x="3564" y="7674"/>
                  <a:pt x="3310" y="8571"/>
                </a:cubicBezTo>
                <a:cubicBezTo>
                  <a:pt x="2861" y="10171"/>
                  <a:pt x="1976" y="11601"/>
                  <a:pt x="1261" y="13104"/>
                </a:cubicBezTo>
                <a:cubicBezTo>
                  <a:pt x="558" y="14595"/>
                  <a:pt x="0" y="16256"/>
                  <a:pt x="291" y="17892"/>
                </a:cubicBezTo>
                <a:cubicBezTo>
                  <a:pt x="631" y="19807"/>
                  <a:pt x="2061" y="21323"/>
                  <a:pt x="3431" y="22717"/>
                </a:cubicBezTo>
                <a:cubicBezTo>
                  <a:pt x="4934" y="24256"/>
                  <a:pt x="6485" y="25820"/>
                  <a:pt x="8413" y="26753"/>
                </a:cubicBezTo>
                <a:cubicBezTo>
                  <a:pt x="10298" y="27662"/>
                  <a:pt x="12403" y="27914"/>
                  <a:pt x="14507" y="27914"/>
                </a:cubicBezTo>
                <a:cubicBezTo>
                  <a:pt x="15067" y="27914"/>
                  <a:pt x="15627" y="27896"/>
                  <a:pt x="16183" y="27868"/>
                </a:cubicBezTo>
                <a:cubicBezTo>
                  <a:pt x="17770" y="27783"/>
                  <a:pt x="19383" y="27614"/>
                  <a:pt x="20813" y="26923"/>
                </a:cubicBezTo>
                <a:cubicBezTo>
                  <a:pt x="22231" y="26220"/>
                  <a:pt x="23443" y="24898"/>
                  <a:pt x="23589" y="23323"/>
                </a:cubicBezTo>
                <a:cubicBezTo>
                  <a:pt x="23686" y="22426"/>
                  <a:pt x="23431" y="21516"/>
                  <a:pt x="23552" y="20632"/>
                </a:cubicBezTo>
                <a:cubicBezTo>
                  <a:pt x="23831" y="18571"/>
                  <a:pt x="25892" y="17298"/>
                  <a:pt x="26922" y="15504"/>
                </a:cubicBezTo>
                <a:cubicBezTo>
                  <a:pt x="28110" y="13432"/>
                  <a:pt x="27819" y="10789"/>
                  <a:pt x="26777" y="8644"/>
                </a:cubicBezTo>
                <a:cubicBezTo>
                  <a:pt x="26207" y="7528"/>
                  <a:pt x="25492" y="6486"/>
                  <a:pt x="24667" y="5541"/>
                </a:cubicBezTo>
                <a:cubicBezTo>
                  <a:pt x="23904" y="4668"/>
                  <a:pt x="22970" y="3916"/>
                  <a:pt x="22413" y="2898"/>
                </a:cubicBezTo>
                <a:cubicBezTo>
                  <a:pt x="21443" y="1104"/>
                  <a:pt x="18958" y="171"/>
                  <a:pt x="17019" y="25"/>
                </a:cubicBezTo>
                <a:cubicBezTo>
                  <a:pt x="16820" y="9"/>
                  <a:pt x="16620" y="1"/>
                  <a:pt x="1642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824;p53">
            <a:extLst>
              <a:ext uri="{FF2B5EF4-FFF2-40B4-BE49-F238E27FC236}">
                <a16:creationId xmlns:a16="http://schemas.microsoft.com/office/drawing/2014/main" xmlns="" id="{1890FC35-B0C9-8A27-09E3-120C0A90FBAF}"/>
              </a:ext>
            </a:extLst>
          </p:cNvPr>
          <p:cNvSpPr/>
          <p:nvPr/>
        </p:nvSpPr>
        <p:spPr>
          <a:xfrm rot="-5171152">
            <a:off x="1012010" y="433817"/>
            <a:ext cx="2082533" cy="3166209"/>
          </a:xfrm>
          <a:custGeom>
            <a:avLst/>
            <a:gdLst/>
            <a:ahLst/>
            <a:cxnLst/>
            <a:rect l="l" t="t" r="r" b="b"/>
            <a:pathLst>
              <a:path w="9140" h="10408" extrusionOk="0">
                <a:moveTo>
                  <a:pt x="5987" y="1"/>
                </a:moveTo>
                <a:cubicBezTo>
                  <a:pt x="5889" y="1"/>
                  <a:pt x="5792" y="4"/>
                  <a:pt x="5697" y="8"/>
                </a:cubicBezTo>
                <a:cubicBezTo>
                  <a:pt x="4546" y="69"/>
                  <a:pt x="3406" y="263"/>
                  <a:pt x="2303" y="590"/>
                </a:cubicBezTo>
                <a:cubicBezTo>
                  <a:pt x="1831" y="699"/>
                  <a:pt x="1394" y="905"/>
                  <a:pt x="1006" y="1196"/>
                </a:cubicBezTo>
                <a:cubicBezTo>
                  <a:pt x="0" y="1996"/>
                  <a:pt x="425" y="3051"/>
                  <a:pt x="667" y="4263"/>
                </a:cubicBezTo>
                <a:cubicBezTo>
                  <a:pt x="970" y="5802"/>
                  <a:pt x="1455" y="7366"/>
                  <a:pt x="2231" y="8711"/>
                </a:cubicBezTo>
                <a:cubicBezTo>
                  <a:pt x="2267" y="8772"/>
                  <a:pt x="2291" y="8833"/>
                  <a:pt x="2328" y="8893"/>
                </a:cubicBezTo>
                <a:cubicBezTo>
                  <a:pt x="2998" y="10019"/>
                  <a:pt x="3727" y="10407"/>
                  <a:pt x="4652" y="10407"/>
                </a:cubicBezTo>
                <a:cubicBezTo>
                  <a:pt x="4982" y="10407"/>
                  <a:pt x="5336" y="10358"/>
                  <a:pt x="5722" y="10275"/>
                </a:cubicBezTo>
                <a:cubicBezTo>
                  <a:pt x="6776" y="10045"/>
                  <a:pt x="7928" y="9754"/>
                  <a:pt x="8509" y="8736"/>
                </a:cubicBezTo>
                <a:cubicBezTo>
                  <a:pt x="9140" y="7669"/>
                  <a:pt x="8970" y="6117"/>
                  <a:pt x="8752" y="4857"/>
                </a:cubicBezTo>
                <a:cubicBezTo>
                  <a:pt x="8655" y="4239"/>
                  <a:pt x="8497" y="3620"/>
                  <a:pt x="8400" y="3002"/>
                </a:cubicBezTo>
                <a:cubicBezTo>
                  <a:pt x="8279" y="2226"/>
                  <a:pt x="8255" y="1317"/>
                  <a:pt x="7758" y="687"/>
                </a:cubicBezTo>
                <a:cubicBezTo>
                  <a:pt x="7336" y="129"/>
                  <a:pt x="6640" y="1"/>
                  <a:pt x="5987" y="1"/>
                </a:cubicBezTo>
                <a:close/>
              </a:path>
            </a:pathLst>
          </a:custGeom>
          <a:solidFill>
            <a:srgbClr val="03B5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825;p53">
            <a:extLst>
              <a:ext uri="{FF2B5EF4-FFF2-40B4-BE49-F238E27FC236}">
                <a16:creationId xmlns:a16="http://schemas.microsoft.com/office/drawing/2014/main" xmlns="" id="{5470B9FF-09BC-9F87-7B64-BF0ADC6564EF}"/>
              </a:ext>
            </a:extLst>
          </p:cNvPr>
          <p:cNvSpPr/>
          <p:nvPr/>
        </p:nvSpPr>
        <p:spPr>
          <a:xfrm>
            <a:off x="714392" y="3251338"/>
            <a:ext cx="3199253" cy="1829581"/>
          </a:xfrm>
          <a:custGeom>
            <a:avLst/>
            <a:gdLst/>
            <a:ahLst/>
            <a:cxnLst/>
            <a:rect l="l" t="t" r="r" b="b"/>
            <a:pathLst>
              <a:path w="7589" h="8868" extrusionOk="0">
                <a:moveTo>
                  <a:pt x="3650" y="0"/>
                </a:moveTo>
                <a:cubicBezTo>
                  <a:pt x="3491" y="0"/>
                  <a:pt x="3332" y="12"/>
                  <a:pt x="3176" y="38"/>
                </a:cubicBezTo>
                <a:cubicBezTo>
                  <a:pt x="1721" y="268"/>
                  <a:pt x="752" y="1614"/>
                  <a:pt x="340" y="2984"/>
                </a:cubicBezTo>
                <a:cubicBezTo>
                  <a:pt x="267" y="3214"/>
                  <a:pt x="206" y="3444"/>
                  <a:pt x="170" y="3674"/>
                </a:cubicBezTo>
                <a:cubicBezTo>
                  <a:pt x="0" y="4681"/>
                  <a:pt x="121" y="5699"/>
                  <a:pt x="521" y="6632"/>
                </a:cubicBezTo>
                <a:cubicBezTo>
                  <a:pt x="1092" y="7931"/>
                  <a:pt x="2430" y="8867"/>
                  <a:pt x="3797" y="8867"/>
                </a:cubicBezTo>
                <a:cubicBezTo>
                  <a:pt x="4319" y="8867"/>
                  <a:pt x="4845" y="8731"/>
                  <a:pt x="5334" y="8426"/>
                </a:cubicBezTo>
                <a:cubicBezTo>
                  <a:pt x="6073" y="7965"/>
                  <a:pt x="6582" y="7178"/>
                  <a:pt x="6909" y="6341"/>
                </a:cubicBezTo>
                <a:cubicBezTo>
                  <a:pt x="7431" y="5044"/>
                  <a:pt x="7588" y="3384"/>
                  <a:pt x="6909" y="2099"/>
                </a:cubicBezTo>
                <a:cubicBezTo>
                  <a:pt x="6340" y="1032"/>
                  <a:pt x="5261" y="184"/>
                  <a:pt x="4061" y="26"/>
                </a:cubicBezTo>
                <a:cubicBezTo>
                  <a:pt x="3926" y="9"/>
                  <a:pt x="3788" y="0"/>
                  <a:pt x="3650" y="0"/>
                </a:cubicBezTo>
                <a:close/>
              </a:path>
            </a:pathLst>
          </a:custGeom>
          <a:solidFill>
            <a:srgbClr val="F588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826;p53">
            <a:extLst>
              <a:ext uri="{FF2B5EF4-FFF2-40B4-BE49-F238E27FC236}">
                <a16:creationId xmlns:a16="http://schemas.microsoft.com/office/drawing/2014/main" xmlns="" id="{8B5BC591-0B56-F198-07BE-DC28AB76D5CE}"/>
              </a:ext>
            </a:extLst>
          </p:cNvPr>
          <p:cNvSpPr/>
          <p:nvPr/>
        </p:nvSpPr>
        <p:spPr>
          <a:xfrm rot="5400000">
            <a:off x="5920867" y="717074"/>
            <a:ext cx="2221306" cy="2828611"/>
          </a:xfrm>
          <a:custGeom>
            <a:avLst/>
            <a:gdLst/>
            <a:ahLst/>
            <a:cxnLst/>
            <a:rect l="l" t="t" r="r" b="b"/>
            <a:pathLst>
              <a:path w="7904" h="9668" extrusionOk="0">
                <a:moveTo>
                  <a:pt x="4304" y="1"/>
                </a:moveTo>
                <a:cubicBezTo>
                  <a:pt x="3353" y="1"/>
                  <a:pt x="2437" y="505"/>
                  <a:pt x="1819" y="1235"/>
                </a:cubicBezTo>
                <a:cubicBezTo>
                  <a:pt x="971" y="2229"/>
                  <a:pt x="474" y="3623"/>
                  <a:pt x="207" y="4871"/>
                </a:cubicBezTo>
                <a:cubicBezTo>
                  <a:pt x="49" y="5514"/>
                  <a:pt x="1" y="6193"/>
                  <a:pt x="49" y="6847"/>
                </a:cubicBezTo>
                <a:cubicBezTo>
                  <a:pt x="98" y="7526"/>
                  <a:pt x="364" y="8180"/>
                  <a:pt x="813" y="8690"/>
                </a:cubicBezTo>
                <a:cubicBezTo>
                  <a:pt x="1395" y="9352"/>
                  <a:pt x="2293" y="9668"/>
                  <a:pt x="3195" y="9668"/>
                </a:cubicBezTo>
                <a:cubicBezTo>
                  <a:pt x="3663" y="9668"/>
                  <a:pt x="4132" y="9583"/>
                  <a:pt x="4558" y="9417"/>
                </a:cubicBezTo>
                <a:cubicBezTo>
                  <a:pt x="5807" y="8932"/>
                  <a:pt x="6704" y="7853"/>
                  <a:pt x="7249" y="6677"/>
                </a:cubicBezTo>
                <a:cubicBezTo>
                  <a:pt x="7722" y="5708"/>
                  <a:pt x="7904" y="4629"/>
                  <a:pt x="7795" y="3562"/>
                </a:cubicBezTo>
                <a:cubicBezTo>
                  <a:pt x="7625" y="2253"/>
                  <a:pt x="6728" y="896"/>
                  <a:pt x="5480" y="277"/>
                </a:cubicBezTo>
                <a:cubicBezTo>
                  <a:pt x="5094" y="86"/>
                  <a:pt x="4696" y="1"/>
                  <a:pt x="4304" y="1"/>
                </a:cubicBezTo>
                <a:close/>
              </a:path>
            </a:pathLst>
          </a:custGeom>
          <a:solidFill>
            <a:srgbClr val="9AD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827;p53">
            <a:extLst>
              <a:ext uri="{FF2B5EF4-FFF2-40B4-BE49-F238E27FC236}">
                <a16:creationId xmlns:a16="http://schemas.microsoft.com/office/drawing/2014/main" xmlns="" id="{6D7B0C92-D14C-258C-ABBE-CD7B37066FF7}"/>
              </a:ext>
            </a:extLst>
          </p:cNvPr>
          <p:cNvSpPr/>
          <p:nvPr/>
        </p:nvSpPr>
        <p:spPr>
          <a:xfrm>
            <a:off x="5390628" y="3473153"/>
            <a:ext cx="3163826" cy="1514530"/>
          </a:xfrm>
          <a:custGeom>
            <a:avLst/>
            <a:gdLst/>
            <a:ahLst/>
            <a:cxnLst/>
            <a:rect l="l" t="t" r="r" b="b"/>
            <a:pathLst>
              <a:path w="9759" h="8989" extrusionOk="0">
                <a:moveTo>
                  <a:pt x="3595" y="0"/>
                </a:moveTo>
                <a:cubicBezTo>
                  <a:pt x="2779" y="0"/>
                  <a:pt x="1966" y="186"/>
                  <a:pt x="1407" y="833"/>
                </a:cubicBezTo>
                <a:cubicBezTo>
                  <a:pt x="849" y="1475"/>
                  <a:pt x="558" y="2323"/>
                  <a:pt x="401" y="3148"/>
                </a:cubicBezTo>
                <a:cubicBezTo>
                  <a:pt x="158" y="4348"/>
                  <a:pt x="1" y="5923"/>
                  <a:pt x="934" y="6869"/>
                </a:cubicBezTo>
                <a:cubicBezTo>
                  <a:pt x="1334" y="7281"/>
                  <a:pt x="1867" y="7475"/>
                  <a:pt x="2401" y="7669"/>
                </a:cubicBezTo>
                <a:cubicBezTo>
                  <a:pt x="3007" y="7887"/>
                  <a:pt x="3613" y="8105"/>
                  <a:pt x="4219" y="8311"/>
                </a:cubicBezTo>
                <a:cubicBezTo>
                  <a:pt x="4704" y="8469"/>
                  <a:pt x="5201" y="8627"/>
                  <a:pt x="5698" y="8784"/>
                </a:cubicBezTo>
                <a:cubicBezTo>
                  <a:pt x="6020" y="8878"/>
                  <a:pt x="6349" y="8989"/>
                  <a:pt x="6683" y="8989"/>
                </a:cubicBezTo>
                <a:cubicBezTo>
                  <a:pt x="6826" y="8989"/>
                  <a:pt x="6971" y="8968"/>
                  <a:pt x="7116" y="8917"/>
                </a:cubicBezTo>
                <a:cubicBezTo>
                  <a:pt x="7552" y="8772"/>
                  <a:pt x="7831" y="8348"/>
                  <a:pt x="8049" y="7960"/>
                </a:cubicBezTo>
                <a:cubicBezTo>
                  <a:pt x="8813" y="6554"/>
                  <a:pt x="9274" y="4990"/>
                  <a:pt x="9407" y="3390"/>
                </a:cubicBezTo>
                <a:cubicBezTo>
                  <a:pt x="9480" y="2663"/>
                  <a:pt x="9758" y="1499"/>
                  <a:pt x="9128" y="929"/>
                </a:cubicBezTo>
                <a:cubicBezTo>
                  <a:pt x="8461" y="323"/>
                  <a:pt x="7443" y="348"/>
                  <a:pt x="6571" y="263"/>
                </a:cubicBezTo>
                <a:cubicBezTo>
                  <a:pt x="5928" y="214"/>
                  <a:pt x="5395" y="166"/>
                  <a:pt x="4740" y="93"/>
                </a:cubicBezTo>
                <a:cubicBezTo>
                  <a:pt x="4570" y="69"/>
                  <a:pt x="4401" y="45"/>
                  <a:pt x="4219" y="32"/>
                </a:cubicBezTo>
                <a:cubicBezTo>
                  <a:pt x="4014" y="13"/>
                  <a:pt x="3804" y="0"/>
                  <a:pt x="3595" y="0"/>
                </a:cubicBezTo>
                <a:close/>
              </a:path>
            </a:pathLst>
          </a:custGeom>
          <a:solidFill>
            <a:srgbClr val="03B5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1829;p53">
            <a:extLst>
              <a:ext uri="{FF2B5EF4-FFF2-40B4-BE49-F238E27FC236}">
                <a16:creationId xmlns:a16="http://schemas.microsoft.com/office/drawing/2014/main" xmlns="" id="{B3AAFB1B-8293-6D3E-EA6B-4A6378886B8A}"/>
              </a:ext>
            </a:extLst>
          </p:cNvPr>
          <p:cNvGrpSpPr/>
          <p:nvPr/>
        </p:nvGrpSpPr>
        <p:grpSpPr>
          <a:xfrm>
            <a:off x="3965558" y="2442419"/>
            <a:ext cx="1364383" cy="2193374"/>
            <a:chOff x="3965558" y="2518619"/>
            <a:chExt cx="1364383" cy="2193374"/>
          </a:xfrm>
        </p:grpSpPr>
        <p:sp>
          <p:nvSpPr>
            <p:cNvPr id="8" name="Google Shape;1830;p53">
              <a:extLst>
                <a:ext uri="{FF2B5EF4-FFF2-40B4-BE49-F238E27FC236}">
                  <a16:creationId xmlns:a16="http://schemas.microsoft.com/office/drawing/2014/main" xmlns="" id="{898F40FA-782D-0C8D-42D8-CF003F81ED0A}"/>
                </a:ext>
              </a:extLst>
            </p:cNvPr>
            <p:cNvSpPr/>
            <p:nvPr/>
          </p:nvSpPr>
          <p:spPr>
            <a:xfrm>
              <a:off x="4795704" y="2518619"/>
              <a:ext cx="534237" cy="947121"/>
            </a:xfrm>
            <a:custGeom>
              <a:avLst/>
              <a:gdLst/>
              <a:ahLst/>
              <a:cxnLst/>
              <a:rect l="l" t="t" r="r" b="b"/>
              <a:pathLst>
                <a:path w="4147" h="7352" extrusionOk="0">
                  <a:moveTo>
                    <a:pt x="1524" y="1"/>
                  </a:moveTo>
                  <a:cubicBezTo>
                    <a:pt x="1320" y="1"/>
                    <a:pt x="1130" y="24"/>
                    <a:pt x="983" y="68"/>
                  </a:cubicBezTo>
                  <a:cubicBezTo>
                    <a:pt x="389" y="249"/>
                    <a:pt x="1" y="843"/>
                    <a:pt x="1" y="843"/>
                  </a:cubicBezTo>
                  <a:lnTo>
                    <a:pt x="1152" y="1692"/>
                  </a:lnTo>
                  <a:lnTo>
                    <a:pt x="1322" y="4056"/>
                  </a:lnTo>
                  <a:lnTo>
                    <a:pt x="437" y="6443"/>
                  </a:lnTo>
                  <a:cubicBezTo>
                    <a:pt x="437" y="6443"/>
                    <a:pt x="722" y="7352"/>
                    <a:pt x="1704" y="7352"/>
                  </a:cubicBezTo>
                  <a:cubicBezTo>
                    <a:pt x="1868" y="7352"/>
                    <a:pt x="2051" y="7327"/>
                    <a:pt x="2255" y="7268"/>
                  </a:cubicBezTo>
                  <a:cubicBezTo>
                    <a:pt x="3674" y="6856"/>
                    <a:pt x="4146" y="5425"/>
                    <a:pt x="3698" y="4516"/>
                  </a:cubicBezTo>
                  <a:cubicBezTo>
                    <a:pt x="3310" y="3740"/>
                    <a:pt x="3007" y="3425"/>
                    <a:pt x="2922" y="2807"/>
                  </a:cubicBezTo>
                  <a:cubicBezTo>
                    <a:pt x="2837" y="2177"/>
                    <a:pt x="3225" y="1377"/>
                    <a:pt x="3007" y="710"/>
                  </a:cubicBezTo>
                  <a:cubicBezTo>
                    <a:pt x="2844" y="204"/>
                    <a:pt x="2122" y="1"/>
                    <a:pt x="15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31;p53">
              <a:extLst>
                <a:ext uri="{FF2B5EF4-FFF2-40B4-BE49-F238E27FC236}">
                  <a16:creationId xmlns:a16="http://schemas.microsoft.com/office/drawing/2014/main" xmlns="" id="{91DBC6B2-9D70-B77F-5E65-5799491AC2B9}"/>
                </a:ext>
              </a:extLst>
            </p:cNvPr>
            <p:cNvSpPr/>
            <p:nvPr/>
          </p:nvSpPr>
          <p:spPr>
            <a:xfrm>
              <a:off x="4791067" y="2610857"/>
              <a:ext cx="251466" cy="172626"/>
            </a:xfrm>
            <a:custGeom>
              <a:avLst/>
              <a:gdLst/>
              <a:ahLst/>
              <a:cxnLst/>
              <a:rect l="l" t="t" r="r" b="b"/>
              <a:pathLst>
                <a:path w="1952" h="1340" extrusionOk="0">
                  <a:moveTo>
                    <a:pt x="910" y="0"/>
                  </a:moveTo>
                  <a:cubicBezTo>
                    <a:pt x="761" y="0"/>
                    <a:pt x="613" y="32"/>
                    <a:pt x="473" y="91"/>
                  </a:cubicBezTo>
                  <a:cubicBezTo>
                    <a:pt x="291" y="176"/>
                    <a:pt x="0" y="346"/>
                    <a:pt x="170" y="576"/>
                  </a:cubicBezTo>
                  <a:cubicBezTo>
                    <a:pt x="231" y="661"/>
                    <a:pt x="316" y="721"/>
                    <a:pt x="413" y="758"/>
                  </a:cubicBezTo>
                  <a:lnTo>
                    <a:pt x="1455" y="1279"/>
                  </a:lnTo>
                  <a:cubicBezTo>
                    <a:pt x="1516" y="1315"/>
                    <a:pt x="1588" y="1340"/>
                    <a:pt x="1661" y="1340"/>
                  </a:cubicBezTo>
                  <a:cubicBezTo>
                    <a:pt x="1770" y="1327"/>
                    <a:pt x="1879" y="1255"/>
                    <a:pt x="1916" y="1146"/>
                  </a:cubicBezTo>
                  <a:cubicBezTo>
                    <a:pt x="1952" y="1036"/>
                    <a:pt x="1952" y="927"/>
                    <a:pt x="1928" y="818"/>
                  </a:cubicBezTo>
                  <a:cubicBezTo>
                    <a:pt x="1831" y="443"/>
                    <a:pt x="1564" y="152"/>
                    <a:pt x="1200" y="43"/>
                  </a:cubicBezTo>
                  <a:cubicBezTo>
                    <a:pt x="1105" y="14"/>
                    <a:pt x="1007" y="0"/>
                    <a:pt x="91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32;p53">
              <a:extLst>
                <a:ext uri="{FF2B5EF4-FFF2-40B4-BE49-F238E27FC236}">
                  <a16:creationId xmlns:a16="http://schemas.microsoft.com/office/drawing/2014/main" xmlns="" id="{184DE0EC-3D54-A9FD-B1F5-136E425AF945}"/>
                </a:ext>
              </a:extLst>
            </p:cNvPr>
            <p:cNvSpPr/>
            <p:nvPr/>
          </p:nvSpPr>
          <p:spPr>
            <a:xfrm>
              <a:off x="4294448" y="2617814"/>
              <a:ext cx="784029" cy="605993"/>
            </a:xfrm>
            <a:custGeom>
              <a:avLst/>
              <a:gdLst/>
              <a:ahLst/>
              <a:cxnLst/>
              <a:rect l="l" t="t" r="r" b="b"/>
              <a:pathLst>
                <a:path w="6086" h="4704" extrusionOk="0">
                  <a:moveTo>
                    <a:pt x="3217" y="1"/>
                  </a:moveTo>
                  <a:cubicBezTo>
                    <a:pt x="2520" y="1"/>
                    <a:pt x="1600" y="197"/>
                    <a:pt x="934" y="837"/>
                  </a:cubicBezTo>
                  <a:cubicBezTo>
                    <a:pt x="1" y="1710"/>
                    <a:pt x="389" y="3140"/>
                    <a:pt x="389" y="3140"/>
                  </a:cubicBezTo>
                  <a:lnTo>
                    <a:pt x="4304" y="4704"/>
                  </a:lnTo>
                  <a:lnTo>
                    <a:pt x="5080" y="4486"/>
                  </a:lnTo>
                  <a:cubicBezTo>
                    <a:pt x="5492" y="4231"/>
                    <a:pt x="6086" y="2740"/>
                    <a:pt x="5904" y="1783"/>
                  </a:cubicBezTo>
                  <a:cubicBezTo>
                    <a:pt x="5722" y="825"/>
                    <a:pt x="4522" y="243"/>
                    <a:pt x="3892" y="73"/>
                  </a:cubicBezTo>
                  <a:cubicBezTo>
                    <a:pt x="3717" y="30"/>
                    <a:pt x="3483" y="1"/>
                    <a:pt x="321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833;p53">
              <a:extLst>
                <a:ext uri="{FF2B5EF4-FFF2-40B4-BE49-F238E27FC236}">
                  <a16:creationId xmlns:a16="http://schemas.microsoft.com/office/drawing/2014/main" xmlns="" id="{1FF5B991-E122-951B-3A79-74E872CEDD7B}"/>
                </a:ext>
              </a:extLst>
            </p:cNvPr>
            <p:cNvSpPr/>
            <p:nvPr/>
          </p:nvSpPr>
          <p:spPr>
            <a:xfrm>
              <a:off x="4133675" y="2698973"/>
              <a:ext cx="846509" cy="2013019"/>
            </a:xfrm>
            <a:custGeom>
              <a:avLst/>
              <a:gdLst/>
              <a:ahLst/>
              <a:cxnLst/>
              <a:rect l="l" t="t" r="r" b="b"/>
              <a:pathLst>
                <a:path w="6571" h="15626" extrusionOk="0">
                  <a:moveTo>
                    <a:pt x="3394" y="1"/>
                  </a:moveTo>
                  <a:lnTo>
                    <a:pt x="1976" y="1322"/>
                  </a:lnTo>
                  <a:cubicBezTo>
                    <a:pt x="1976" y="1322"/>
                    <a:pt x="1467" y="2716"/>
                    <a:pt x="1515" y="3698"/>
                  </a:cubicBezTo>
                  <a:cubicBezTo>
                    <a:pt x="1576" y="4668"/>
                    <a:pt x="2000" y="5189"/>
                    <a:pt x="2982" y="5892"/>
                  </a:cubicBezTo>
                  <a:cubicBezTo>
                    <a:pt x="2982" y="5892"/>
                    <a:pt x="3091" y="6547"/>
                    <a:pt x="2715" y="6680"/>
                  </a:cubicBezTo>
                  <a:cubicBezTo>
                    <a:pt x="2267" y="6862"/>
                    <a:pt x="1855" y="7080"/>
                    <a:pt x="1455" y="7347"/>
                  </a:cubicBezTo>
                  <a:cubicBezTo>
                    <a:pt x="1103" y="7565"/>
                    <a:pt x="764" y="10401"/>
                    <a:pt x="715" y="11298"/>
                  </a:cubicBezTo>
                  <a:cubicBezTo>
                    <a:pt x="655" y="12098"/>
                    <a:pt x="243" y="13589"/>
                    <a:pt x="49" y="14219"/>
                  </a:cubicBezTo>
                  <a:cubicBezTo>
                    <a:pt x="0" y="14341"/>
                    <a:pt x="49" y="14486"/>
                    <a:pt x="146" y="14571"/>
                  </a:cubicBezTo>
                  <a:cubicBezTo>
                    <a:pt x="518" y="14907"/>
                    <a:pt x="1535" y="15626"/>
                    <a:pt x="3337" y="15626"/>
                  </a:cubicBezTo>
                  <a:cubicBezTo>
                    <a:pt x="3352" y="15626"/>
                    <a:pt x="3367" y="15626"/>
                    <a:pt x="3382" y="15625"/>
                  </a:cubicBezTo>
                  <a:cubicBezTo>
                    <a:pt x="5079" y="15625"/>
                    <a:pt x="5903" y="15238"/>
                    <a:pt x="6231" y="15019"/>
                  </a:cubicBezTo>
                  <a:cubicBezTo>
                    <a:pt x="6340" y="14947"/>
                    <a:pt x="6364" y="14813"/>
                    <a:pt x="6303" y="14704"/>
                  </a:cubicBezTo>
                  <a:cubicBezTo>
                    <a:pt x="6013" y="14244"/>
                    <a:pt x="5237" y="13007"/>
                    <a:pt x="5091" y="12692"/>
                  </a:cubicBezTo>
                  <a:cubicBezTo>
                    <a:pt x="4909" y="12304"/>
                    <a:pt x="4437" y="6498"/>
                    <a:pt x="4437" y="6498"/>
                  </a:cubicBezTo>
                  <a:cubicBezTo>
                    <a:pt x="4437" y="6498"/>
                    <a:pt x="4352" y="6025"/>
                    <a:pt x="4449" y="5807"/>
                  </a:cubicBezTo>
                  <a:cubicBezTo>
                    <a:pt x="4546" y="5601"/>
                    <a:pt x="4861" y="5068"/>
                    <a:pt x="4861" y="5068"/>
                  </a:cubicBezTo>
                  <a:cubicBezTo>
                    <a:pt x="4861" y="5068"/>
                    <a:pt x="4964" y="5103"/>
                    <a:pt x="5148" y="5103"/>
                  </a:cubicBezTo>
                  <a:cubicBezTo>
                    <a:pt x="5305" y="5103"/>
                    <a:pt x="5520" y="5078"/>
                    <a:pt x="5782" y="4983"/>
                  </a:cubicBezTo>
                  <a:cubicBezTo>
                    <a:pt x="6352" y="4777"/>
                    <a:pt x="6570" y="4219"/>
                    <a:pt x="6413" y="3953"/>
                  </a:cubicBezTo>
                  <a:cubicBezTo>
                    <a:pt x="6319" y="3798"/>
                    <a:pt x="6180" y="3711"/>
                    <a:pt x="6009" y="3711"/>
                  </a:cubicBezTo>
                  <a:cubicBezTo>
                    <a:pt x="5871" y="3711"/>
                    <a:pt x="5713" y="3768"/>
                    <a:pt x="5540" y="3892"/>
                  </a:cubicBezTo>
                  <a:lnTo>
                    <a:pt x="6267" y="1031"/>
                  </a:lnTo>
                  <a:lnTo>
                    <a:pt x="3394" y="1"/>
                  </a:lnTo>
                  <a:close/>
                </a:path>
              </a:pathLst>
            </a:custGeom>
            <a:solidFill>
              <a:schemeClr val="tx2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34;p53">
              <a:extLst>
                <a:ext uri="{FF2B5EF4-FFF2-40B4-BE49-F238E27FC236}">
                  <a16:creationId xmlns:a16="http://schemas.microsoft.com/office/drawing/2014/main" xmlns="" id="{3E4EA344-26B9-8047-E673-C0ACC651C1B6}"/>
                </a:ext>
              </a:extLst>
            </p:cNvPr>
            <p:cNvSpPr/>
            <p:nvPr/>
          </p:nvSpPr>
          <p:spPr>
            <a:xfrm>
              <a:off x="4364786" y="2666252"/>
              <a:ext cx="601226" cy="534108"/>
            </a:xfrm>
            <a:custGeom>
              <a:avLst/>
              <a:gdLst/>
              <a:ahLst/>
              <a:cxnLst/>
              <a:rect l="l" t="t" r="r" b="b"/>
              <a:pathLst>
                <a:path w="4667" h="4146" extrusionOk="0">
                  <a:moveTo>
                    <a:pt x="2073" y="0"/>
                  </a:moveTo>
                  <a:lnTo>
                    <a:pt x="1273" y="255"/>
                  </a:lnTo>
                  <a:lnTo>
                    <a:pt x="412" y="861"/>
                  </a:lnTo>
                  <a:lnTo>
                    <a:pt x="0" y="1576"/>
                  </a:lnTo>
                  <a:lnTo>
                    <a:pt x="73" y="1903"/>
                  </a:lnTo>
                  <a:cubicBezTo>
                    <a:pt x="509" y="1673"/>
                    <a:pt x="921" y="1370"/>
                    <a:pt x="1273" y="1019"/>
                  </a:cubicBezTo>
                  <a:cubicBezTo>
                    <a:pt x="1273" y="1019"/>
                    <a:pt x="1625" y="2582"/>
                    <a:pt x="3249" y="3091"/>
                  </a:cubicBezTo>
                  <a:cubicBezTo>
                    <a:pt x="3249" y="3091"/>
                    <a:pt x="3176" y="3928"/>
                    <a:pt x="3746" y="4146"/>
                  </a:cubicBezTo>
                  <a:lnTo>
                    <a:pt x="4291" y="3419"/>
                  </a:lnTo>
                  <a:lnTo>
                    <a:pt x="4667" y="1079"/>
                  </a:lnTo>
                  <a:lnTo>
                    <a:pt x="207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35;p53">
              <a:extLst>
                <a:ext uri="{FF2B5EF4-FFF2-40B4-BE49-F238E27FC236}">
                  <a16:creationId xmlns:a16="http://schemas.microsoft.com/office/drawing/2014/main" xmlns="" id="{0B5E4EB4-280B-0D65-0646-E6E6F0A1016C}"/>
                </a:ext>
              </a:extLst>
            </p:cNvPr>
            <p:cNvSpPr/>
            <p:nvPr/>
          </p:nvSpPr>
          <p:spPr>
            <a:xfrm>
              <a:off x="4578248" y="3102839"/>
              <a:ext cx="55266" cy="46377"/>
            </a:xfrm>
            <a:custGeom>
              <a:avLst/>
              <a:gdLst/>
              <a:ahLst/>
              <a:cxnLst/>
              <a:rect l="l" t="t" r="r" b="b"/>
              <a:pathLst>
                <a:path w="429" h="360" extrusionOk="0">
                  <a:moveTo>
                    <a:pt x="237" y="0"/>
                  </a:moveTo>
                  <a:cubicBezTo>
                    <a:pt x="101" y="0"/>
                    <a:pt x="0" y="141"/>
                    <a:pt x="77" y="272"/>
                  </a:cubicBezTo>
                  <a:cubicBezTo>
                    <a:pt x="109" y="332"/>
                    <a:pt x="170" y="360"/>
                    <a:pt x="232" y="360"/>
                  </a:cubicBezTo>
                  <a:cubicBezTo>
                    <a:pt x="308" y="360"/>
                    <a:pt x="384" y="316"/>
                    <a:pt x="404" y="236"/>
                  </a:cubicBezTo>
                  <a:cubicBezTo>
                    <a:pt x="428" y="139"/>
                    <a:pt x="380" y="42"/>
                    <a:pt x="283" y="5"/>
                  </a:cubicBezTo>
                  <a:cubicBezTo>
                    <a:pt x="267" y="2"/>
                    <a:pt x="252" y="0"/>
                    <a:pt x="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36;p53">
              <a:extLst>
                <a:ext uri="{FF2B5EF4-FFF2-40B4-BE49-F238E27FC236}">
                  <a16:creationId xmlns:a16="http://schemas.microsoft.com/office/drawing/2014/main" xmlns="" id="{2B0FF585-9E64-C613-D37F-3D1672498DE7}"/>
                </a:ext>
              </a:extLst>
            </p:cNvPr>
            <p:cNvSpPr/>
            <p:nvPr/>
          </p:nvSpPr>
          <p:spPr>
            <a:xfrm>
              <a:off x="4592419" y="3109280"/>
              <a:ext cx="19195" cy="17778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9" y="1"/>
                  </a:moveTo>
                  <a:cubicBezTo>
                    <a:pt x="40" y="1"/>
                    <a:pt x="15" y="22"/>
                    <a:pt x="15" y="52"/>
                  </a:cubicBezTo>
                  <a:cubicBezTo>
                    <a:pt x="0" y="104"/>
                    <a:pt x="39" y="137"/>
                    <a:pt x="77" y="137"/>
                  </a:cubicBezTo>
                  <a:cubicBezTo>
                    <a:pt x="102" y="137"/>
                    <a:pt x="127" y="122"/>
                    <a:pt x="136" y="89"/>
                  </a:cubicBezTo>
                  <a:cubicBezTo>
                    <a:pt x="148" y="52"/>
                    <a:pt x="124" y="16"/>
                    <a:pt x="88" y="4"/>
                  </a:cubicBezTo>
                  <a:cubicBezTo>
                    <a:pt x="81" y="2"/>
                    <a:pt x="75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37;p53">
              <a:extLst>
                <a:ext uri="{FF2B5EF4-FFF2-40B4-BE49-F238E27FC236}">
                  <a16:creationId xmlns:a16="http://schemas.microsoft.com/office/drawing/2014/main" xmlns="" id="{ED85A30B-AEE0-FD3E-0006-CA935E1637DE}"/>
                </a:ext>
              </a:extLst>
            </p:cNvPr>
            <p:cNvSpPr/>
            <p:nvPr/>
          </p:nvSpPr>
          <p:spPr>
            <a:xfrm>
              <a:off x="4378570" y="3057106"/>
              <a:ext cx="55008" cy="46506"/>
            </a:xfrm>
            <a:custGeom>
              <a:avLst/>
              <a:gdLst/>
              <a:ahLst/>
              <a:cxnLst/>
              <a:rect l="l" t="t" r="r" b="b"/>
              <a:pathLst>
                <a:path w="427" h="361" extrusionOk="0">
                  <a:moveTo>
                    <a:pt x="218" y="0"/>
                  </a:moveTo>
                  <a:cubicBezTo>
                    <a:pt x="95" y="0"/>
                    <a:pt x="0" y="146"/>
                    <a:pt x="75" y="263"/>
                  </a:cubicBezTo>
                  <a:cubicBezTo>
                    <a:pt x="108" y="329"/>
                    <a:pt x="168" y="360"/>
                    <a:pt x="228" y="360"/>
                  </a:cubicBezTo>
                  <a:cubicBezTo>
                    <a:pt x="301" y="360"/>
                    <a:pt x="376" y="314"/>
                    <a:pt x="402" y="227"/>
                  </a:cubicBezTo>
                  <a:cubicBezTo>
                    <a:pt x="427" y="130"/>
                    <a:pt x="366" y="33"/>
                    <a:pt x="269" y="9"/>
                  </a:cubicBezTo>
                  <a:cubicBezTo>
                    <a:pt x="252" y="3"/>
                    <a:pt x="234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38;p53">
              <a:extLst>
                <a:ext uri="{FF2B5EF4-FFF2-40B4-BE49-F238E27FC236}">
                  <a16:creationId xmlns:a16="http://schemas.microsoft.com/office/drawing/2014/main" xmlns="" id="{5C1DCE71-2DC3-5A40-52BB-F54E4F6BA06D}"/>
                </a:ext>
              </a:extLst>
            </p:cNvPr>
            <p:cNvSpPr/>
            <p:nvPr/>
          </p:nvSpPr>
          <p:spPr>
            <a:xfrm>
              <a:off x="4390937" y="3062516"/>
              <a:ext cx="19195" cy="17649"/>
            </a:xfrm>
            <a:custGeom>
              <a:avLst/>
              <a:gdLst/>
              <a:ahLst/>
              <a:cxnLst/>
              <a:rect l="l" t="t" r="r" b="b"/>
              <a:pathLst>
                <a:path w="149" h="137" extrusionOk="0">
                  <a:moveTo>
                    <a:pt x="81" y="0"/>
                  </a:moveTo>
                  <a:cubicBezTo>
                    <a:pt x="52" y="0"/>
                    <a:pt x="25" y="22"/>
                    <a:pt x="15" y="52"/>
                  </a:cubicBezTo>
                  <a:cubicBezTo>
                    <a:pt x="1" y="103"/>
                    <a:pt x="43" y="136"/>
                    <a:pt x="85" y="136"/>
                  </a:cubicBezTo>
                  <a:cubicBezTo>
                    <a:pt x="112" y="136"/>
                    <a:pt x="139" y="122"/>
                    <a:pt x="149" y="88"/>
                  </a:cubicBezTo>
                  <a:cubicBezTo>
                    <a:pt x="149" y="52"/>
                    <a:pt x="137" y="15"/>
                    <a:pt x="100" y="3"/>
                  </a:cubicBezTo>
                  <a:cubicBezTo>
                    <a:pt x="94" y="1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39;p53">
              <a:extLst>
                <a:ext uri="{FF2B5EF4-FFF2-40B4-BE49-F238E27FC236}">
                  <a16:creationId xmlns:a16="http://schemas.microsoft.com/office/drawing/2014/main" xmlns="" id="{AEC42EA6-30A5-B71F-ED91-8CB17C3DD4E9}"/>
                </a:ext>
              </a:extLst>
            </p:cNvPr>
            <p:cNvSpPr/>
            <p:nvPr/>
          </p:nvSpPr>
          <p:spPr>
            <a:xfrm>
              <a:off x="4433449" y="3254207"/>
              <a:ext cx="87601" cy="35813"/>
            </a:xfrm>
            <a:custGeom>
              <a:avLst/>
              <a:gdLst/>
              <a:ahLst/>
              <a:cxnLst/>
              <a:rect l="l" t="t" r="r" b="b"/>
              <a:pathLst>
                <a:path w="680" h="278" extrusionOk="0">
                  <a:moveTo>
                    <a:pt x="302" y="1"/>
                  </a:moveTo>
                  <a:cubicBezTo>
                    <a:pt x="221" y="1"/>
                    <a:pt x="139" y="19"/>
                    <a:pt x="61" y="55"/>
                  </a:cubicBezTo>
                  <a:cubicBezTo>
                    <a:pt x="0" y="95"/>
                    <a:pt x="42" y="187"/>
                    <a:pt x="99" y="187"/>
                  </a:cubicBezTo>
                  <a:cubicBezTo>
                    <a:pt x="110" y="187"/>
                    <a:pt x="122" y="184"/>
                    <a:pt x="134" y="176"/>
                  </a:cubicBezTo>
                  <a:cubicBezTo>
                    <a:pt x="185" y="150"/>
                    <a:pt x="240" y="138"/>
                    <a:pt x="294" y="138"/>
                  </a:cubicBezTo>
                  <a:cubicBezTo>
                    <a:pt x="392" y="138"/>
                    <a:pt x="488" y="178"/>
                    <a:pt x="558" y="249"/>
                  </a:cubicBezTo>
                  <a:cubicBezTo>
                    <a:pt x="565" y="269"/>
                    <a:pt x="583" y="278"/>
                    <a:pt x="601" y="278"/>
                  </a:cubicBezTo>
                  <a:cubicBezTo>
                    <a:pt x="616" y="278"/>
                    <a:pt x="632" y="272"/>
                    <a:pt x="643" y="261"/>
                  </a:cubicBezTo>
                  <a:cubicBezTo>
                    <a:pt x="679" y="236"/>
                    <a:pt x="679" y="188"/>
                    <a:pt x="643" y="164"/>
                  </a:cubicBezTo>
                  <a:cubicBezTo>
                    <a:pt x="595" y="103"/>
                    <a:pt x="534" y="67"/>
                    <a:pt x="473" y="30"/>
                  </a:cubicBezTo>
                  <a:cubicBezTo>
                    <a:pt x="418" y="10"/>
                    <a:pt x="360" y="1"/>
                    <a:pt x="30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40;p53">
              <a:extLst>
                <a:ext uri="{FF2B5EF4-FFF2-40B4-BE49-F238E27FC236}">
                  <a16:creationId xmlns:a16="http://schemas.microsoft.com/office/drawing/2014/main" xmlns="" id="{A7682313-60CD-E3E2-FB54-E5C1E7EF9042}"/>
                </a:ext>
              </a:extLst>
            </p:cNvPr>
            <p:cNvSpPr/>
            <p:nvPr/>
          </p:nvSpPr>
          <p:spPr>
            <a:xfrm>
              <a:off x="4450583" y="3158104"/>
              <a:ext cx="37617" cy="29759"/>
            </a:xfrm>
            <a:custGeom>
              <a:avLst/>
              <a:gdLst/>
              <a:ahLst/>
              <a:cxnLst/>
              <a:rect l="l" t="t" r="r" b="b"/>
              <a:pathLst>
                <a:path w="292" h="231" extrusionOk="0">
                  <a:moveTo>
                    <a:pt x="122" y="1"/>
                  </a:moveTo>
                  <a:cubicBezTo>
                    <a:pt x="62" y="13"/>
                    <a:pt x="1" y="49"/>
                    <a:pt x="1" y="207"/>
                  </a:cubicBezTo>
                  <a:cubicBezTo>
                    <a:pt x="1" y="207"/>
                    <a:pt x="13" y="219"/>
                    <a:pt x="25" y="219"/>
                  </a:cubicBezTo>
                  <a:lnTo>
                    <a:pt x="25" y="231"/>
                  </a:lnTo>
                  <a:cubicBezTo>
                    <a:pt x="37" y="231"/>
                    <a:pt x="49" y="219"/>
                    <a:pt x="49" y="207"/>
                  </a:cubicBezTo>
                  <a:cubicBezTo>
                    <a:pt x="49" y="110"/>
                    <a:pt x="74" y="49"/>
                    <a:pt x="122" y="49"/>
                  </a:cubicBezTo>
                  <a:cubicBezTo>
                    <a:pt x="171" y="61"/>
                    <a:pt x="219" y="86"/>
                    <a:pt x="255" y="122"/>
                  </a:cubicBezTo>
                  <a:cubicBezTo>
                    <a:pt x="262" y="128"/>
                    <a:pt x="268" y="131"/>
                    <a:pt x="274" y="131"/>
                  </a:cubicBezTo>
                  <a:cubicBezTo>
                    <a:pt x="280" y="131"/>
                    <a:pt x="286" y="128"/>
                    <a:pt x="292" y="122"/>
                  </a:cubicBezTo>
                  <a:cubicBezTo>
                    <a:pt x="292" y="110"/>
                    <a:pt x="292" y="98"/>
                    <a:pt x="292" y="98"/>
                  </a:cubicBezTo>
                  <a:cubicBezTo>
                    <a:pt x="243" y="37"/>
                    <a:pt x="183" y="13"/>
                    <a:pt x="122" y="1"/>
                  </a:cubicBezTo>
                  <a:close/>
                </a:path>
              </a:pathLst>
            </a:custGeom>
            <a:solidFill>
              <a:srgbClr val="F58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41;p53">
              <a:extLst>
                <a:ext uri="{FF2B5EF4-FFF2-40B4-BE49-F238E27FC236}">
                  <a16:creationId xmlns:a16="http://schemas.microsoft.com/office/drawing/2014/main" xmlns="" id="{2907CDCE-6DD7-7C75-E2D4-48F2C39F3503}"/>
                </a:ext>
              </a:extLst>
            </p:cNvPr>
            <p:cNvSpPr/>
            <p:nvPr/>
          </p:nvSpPr>
          <p:spPr>
            <a:xfrm>
              <a:off x="4558409" y="3026446"/>
              <a:ext cx="128181" cy="81804"/>
            </a:xfrm>
            <a:custGeom>
              <a:avLst/>
              <a:gdLst/>
              <a:ahLst/>
              <a:cxnLst/>
              <a:rect l="l" t="t" r="r" b="b"/>
              <a:pathLst>
                <a:path w="995" h="635" extrusionOk="0">
                  <a:moveTo>
                    <a:pt x="441" y="0"/>
                  </a:moveTo>
                  <a:cubicBezTo>
                    <a:pt x="296" y="0"/>
                    <a:pt x="148" y="58"/>
                    <a:pt x="37" y="186"/>
                  </a:cubicBezTo>
                  <a:cubicBezTo>
                    <a:pt x="0" y="223"/>
                    <a:pt x="0" y="283"/>
                    <a:pt x="49" y="320"/>
                  </a:cubicBezTo>
                  <a:cubicBezTo>
                    <a:pt x="65" y="331"/>
                    <a:pt x="84" y="337"/>
                    <a:pt x="103" y="337"/>
                  </a:cubicBezTo>
                  <a:cubicBezTo>
                    <a:pt x="126" y="337"/>
                    <a:pt x="150" y="328"/>
                    <a:pt x="170" y="307"/>
                  </a:cubicBezTo>
                  <a:cubicBezTo>
                    <a:pt x="249" y="221"/>
                    <a:pt x="348" y="182"/>
                    <a:pt x="446" y="182"/>
                  </a:cubicBezTo>
                  <a:cubicBezTo>
                    <a:pt x="634" y="182"/>
                    <a:pt x="812" y="326"/>
                    <a:pt x="812" y="550"/>
                  </a:cubicBezTo>
                  <a:cubicBezTo>
                    <a:pt x="812" y="598"/>
                    <a:pt x="861" y="635"/>
                    <a:pt x="909" y="635"/>
                  </a:cubicBezTo>
                  <a:cubicBezTo>
                    <a:pt x="958" y="635"/>
                    <a:pt x="994" y="598"/>
                    <a:pt x="994" y="550"/>
                  </a:cubicBezTo>
                  <a:cubicBezTo>
                    <a:pt x="994" y="215"/>
                    <a:pt x="721" y="0"/>
                    <a:pt x="4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42;p53">
              <a:extLst>
                <a:ext uri="{FF2B5EF4-FFF2-40B4-BE49-F238E27FC236}">
                  <a16:creationId xmlns:a16="http://schemas.microsoft.com/office/drawing/2014/main" xmlns="" id="{A0AD9BF0-0A28-A1DF-B781-B95EBBB4DEB8}"/>
                </a:ext>
              </a:extLst>
            </p:cNvPr>
            <p:cNvSpPr/>
            <p:nvPr/>
          </p:nvSpPr>
          <p:spPr>
            <a:xfrm>
              <a:off x="4379858" y="2993595"/>
              <a:ext cx="103704" cy="47536"/>
            </a:xfrm>
            <a:custGeom>
              <a:avLst/>
              <a:gdLst/>
              <a:ahLst/>
              <a:cxnLst/>
              <a:rect l="l" t="t" r="r" b="b"/>
              <a:pathLst>
                <a:path w="805" h="369" extrusionOk="0">
                  <a:moveTo>
                    <a:pt x="137" y="1"/>
                  </a:moveTo>
                  <a:cubicBezTo>
                    <a:pt x="53" y="1"/>
                    <a:pt x="1" y="144"/>
                    <a:pt x="114" y="175"/>
                  </a:cubicBezTo>
                  <a:cubicBezTo>
                    <a:pt x="295" y="259"/>
                    <a:pt x="477" y="332"/>
                    <a:pt x="671" y="369"/>
                  </a:cubicBezTo>
                  <a:lnTo>
                    <a:pt x="695" y="369"/>
                  </a:lnTo>
                  <a:cubicBezTo>
                    <a:pt x="744" y="369"/>
                    <a:pt x="780" y="344"/>
                    <a:pt x="780" y="308"/>
                  </a:cubicBezTo>
                  <a:cubicBezTo>
                    <a:pt x="804" y="259"/>
                    <a:pt x="768" y="211"/>
                    <a:pt x="720" y="199"/>
                  </a:cubicBezTo>
                  <a:cubicBezTo>
                    <a:pt x="538" y="150"/>
                    <a:pt x="356" y="90"/>
                    <a:pt x="186" y="17"/>
                  </a:cubicBezTo>
                  <a:cubicBezTo>
                    <a:pt x="169" y="6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43;p53">
              <a:extLst>
                <a:ext uri="{FF2B5EF4-FFF2-40B4-BE49-F238E27FC236}">
                  <a16:creationId xmlns:a16="http://schemas.microsoft.com/office/drawing/2014/main" xmlns="" id="{02F317C1-B1EB-104B-AFC0-DA1939D36333}"/>
                </a:ext>
              </a:extLst>
            </p:cNvPr>
            <p:cNvSpPr/>
            <p:nvPr/>
          </p:nvSpPr>
          <p:spPr>
            <a:xfrm>
              <a:off x="4132129" y="3536076"/>
              <a:ext cx="821517" cy="1175915"/>
            </a:xfrm>
            <a:custGeom>
              <a:avLst/>
              <a:gdLst/>
              <a:ahLst/>
              <a:cxnLst/>
              <a:rect l="l" t="t" r="r" b="b"/>
              <a:pathLst>
                <a:path w="6377" h="9128" extrusionOk="0">
                  <a:moveTo>
                    <a:pt x="4449" y="0"/>
                  </a:moveTo>
                  <a:cubicBezTo>
                    <a:pt x="4449" y="0"/>
                    <a:pt x="3956" y="378"/>
                    <a:pt x="3441" y="378"/>
                  </a:cubicBezTo>
                  <a:cubicBezTo>
                    <a:pt x="3224" y="378"/>
                    <a:pt x="3003" y="311"/>
                    <a:pt x="2812" y="121"/>
                  </a:cubicBezTo>
                  <a:cubicBezTo>
                    <a:pt x="2788" y="145"/>
                    <a:pt x="2752" y="170"/>
                    <a:pt x="2715" y="182"/>
                  </a:cubicBezTo>
                  <a:cubicBezTo>
                    <a:pt x="2267" y="364"/>
                    <a:pt x="1855" y="582"/>
                    <a:pt x="1455" y="849"/>
                  </a:cubicBezTo>
                  <a:cubicBezTo>
                    <a:pt x="1103" y="1067"/>
                    <a:pt x="764" y="3903"/>
                    <a:pt x="715" y="4800"/>
                  </a:cubicBezTo>
                  <a:cubicBezTo>
                    <a:pt x="655" y="5600"/>
                    <a:pt x="243" y="7091"/>
                    <a:pt x="49" y="7721"/>
                  </a:cubicBezTo>
                  <a:cubicBezTo>
                    <a:pt x="0" y="7843"/>
                    <a:pt x="49" y="7988"/>
                    <a:pt x="146" y="8085"/>
                  </a:cubicBezTo>
                  <a:cubicBezTo>
                    <a:pt x="518" y="8410"/>
                    <a:pt x="1535" y="9128"/>
                    <a:pt x="3337" y="9128"/>
                  </a:cubicBezTo>
                  <a:cubicBezTo>
                    <a:pt x="3352" y="9128"/>
                    <a:pt x="3367" y="9128"/>
                    <a:pt x="3382" y="9127"/>
                  </a:cubicBezTo>
                  <a:cubicBezTo>
                    <a:pt x="5091" y="9127"/>
                    <a:pt x="5915" y="8740"/>
                    <a:pt x="6243" y="8521"/>
                  </a:cubicBezTo>
                  <a:cubicBezTo>
                    <a:pt x="6340" y="8449"/>
                    <a:pt x="6376" y="8315"/>
                    <a:pt x="6303" y="8206"/>
                  </a:cubicBezTo>
                  <a:cubicBezTo>
                    <a:pt x="6012" y="7746"/>
                    <a:pt x="5249" y="6509"/>
                    <a:pt x="5091" y="6194"/>
                  </a:cubicBezTo>
                  <a:cubicBezTo>
                    <a:pt x="4909" y="5806"/>
                    <a:pt x="4449" y="0"/>
                    <a:pt x="4449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44;p53">
              <a:extLst>
                <a:ext uri="{FF2B5EF4-FFF2-40B4-BE49-F238E27FC236}">
                  <a16:creationId xmlns:a16="http://schemas.microsoft.com/office/drawing/2014/main" xmlns="" id="{8172CD95-D99B-C070-50E6-C571EC133924}"/>
                </a:ext>
              </a:extLst>
            </p:cNvPr>
            <p:cNvSpPr/>
            <p:nvPr/>
          </p:nvSpPr>
          <p:spPr>
            <a:xfrm>
              <a:off x="4166396" y="3535947"/>
              <a:ext cx="877814" cy="833111"/>
            </a:xfrm>
            <a:custGeom>
              <a:avLst/>
              <a:gdLst/>
              <a:ahLst/>
              <a:cxnLst/>
              <a:rect l="l" t="t" r="r" b="b"/>
              <a:pathLst>
                <a:path w="6814" h="6467" extrusionOk="0">
                  <a:moveTo>
                    <a:pt x="4190" y="1"/>
                  </a:moveTo>
                  <a:cubicBezTo>
                    <a:pt x="4185" y="1"/>
                    <a:pt x="4183" y="1"/>
                    <a:pt x="4183" y="1"/>
                  </a:cubicBezTo>
                  <a:cubicBezTo>
                    <a:pt x="4243" y="1262"/>
                    <a:pt x="4340" y="2425"/>
                    <a:pt x="4486" y="3431"/>
                  </a:cubicBezTo>
                  <a:lnTo>
                    <a:pt x="4086" y="4656"/>
                  </a:lnTo>
                  <a:cubicBezTo>
                    <a:pt x="4086" y="4656"/>
                    <a:pt x="3404" y="4635"/>
                    <a:pt x="2756" y="4635"/>
                  </a:cubicBezTo>
                  <a:cubicBezTo>
                    <a:pt x="2540" y="4635"/>
                    <a:pt x="2328" y="4637"/>
                    <a:pt x="2146" y="4644"/>
                  </a:cubicBezTo>
                  <a:lnTo>
                    <a:pt x="340" y="4704"/>
                  </a:lnTo>
                  <a:cubicBezTo>
                    <a:pt x="1" y="5153"/>
                    <a:pt x="183" y="5795"/>
                    <a:pt x="183" y="5795"/>
                  </a:cubicBezTo>
                  <a:cubicBezTo>
                    <a:pt x="304" y="5831"/>
                    <a:pt x="437" y="5856"/>
                    <a:pt x="571" y="5868"/>
                  </a:cubicBezTo>
                  <a:lnTo>
                    <a:pt x="1540" y="6050"/>
                  </a:lnTo>
                  <a:cubicBezTo>
                    <a:pt x="2328" y="6195"/>
                    <a:pt x="3128" y="6401"/>
                    <a:pt x="3916" y="6462"/>
                  </a:cubicBezTo>
                  <a:cubicBezTo>
                    <a:pt x="3962" y="6465"/>
                    <a:pt x="4008" y="6467"/>
                    <a:pt x="4054" y="6467"/>
                  </a:cubicBezTo>
                  <a:cubicBezTo>
                    <a:pt x="4798" y="6467"/>
                    <a:pt x="5454" y="6010"/>
                    <a:pt x="5819" y="5371"/>
                  </a:cubicBezTo>
                  <a:cubicBezTo>
                    <a:pt x="6086" y="4886"/>
                    <a:pt x="6183" y="4353"/>
                    <a:pt x="6316" y="3819"/>
                  </a:cubicBezTo>
                  <a:cubicBezTo>
                    <a:pt x="6607" y="2692"/>
                    <a:pt x="6813" y="1201"/>
                    <a:pt x="5710" y="437"/>
                  </a:cubicBezTo>
                  <a:cubicBezTo>
                    <a:pt x="5124" y="12"/>
                    <a:pt x="4275" y="1"/>
                    <a:pt x="4190" y="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45;p53">
              <a:extLst>
                <a:ext uri="{FF2B5EF4-FFF2-40B4-BE49-F238E27FC236}">
                  <a16:creationId xmlns:a16="http://schemas.microsoft.com/office/drawing/2014/main" xmlns="" id="{244A59D5-685B-6A74-9117-39B4C99DCFF0}"/>
                </a:ext>
              </a:extLst>
            </p:cNvPr>
            <p:cNvSpPr/>
            <p:nvPr/>
          </p:nvSpPr>
          <p:spPr>
            <a:xfrm>
              <a:off x="4242918" y="3246736"/>
              <a:ext cx="206249" cy="392530"/>
            </a:xfrm>
            <a:custGeom>
              <a:avLst/>
              <a:gdLst/>
              <a:ahLst/>
              <a:cxnLst/>
              <a:rect l="l" t="t" r="r" b="b"/>
              <a:pathLst>
                <a:path w="1601" h="3047" extrusionOk="0">
                  <a:moveTo>
                    <a:pt x="1166" y="1"/>
                  </a:moveTo>
                  <a:cubicBezTo>
                    <a:pt x="1072" y="1"/>
                    <a:pt x="703" y="522"/>
                    <a:pt x="401" y="1010"/>
                  </a:cubicBezTo>
                  <a:cubicBezTo>
                    <a:pt x="74" y="1531"/>
                    <a:pt x="1" y="2816"/>
                    <a:pt x="1" y="2816"/>
                  </a:cubicBezTo>
                  <a:lnTo>
                    <a:pt x="692" y="3046"/>
                  </a:lnTo>
                  <a:cubicBezTo>
                    <a:pt x="1043" y="2973"/>
                    <a:pt x="1128" y="2343"/>
                    <a:pt x="1128" y="2343"/>
                  </a:cubicBezTo>
                  <a:cubicBezTo>
                    <a:pt x="1455" y="2246"/>
                    <a:pt x="1564" y="2210"/>
                    <a:pt x="1577" y="1616"/>
                  </a:cubicBezTo>
                  <a:cubicBezTo>
                    <a:pt x="1601" y="1022"/>
                    <a:pt x="1007" y="937"/>
                    <a:pt x="1007" y="937"/>
                  </a:cubicBezTo>
                  <a:cubicBezTo>
                    <a:pt x="1007" y="937"/>
                    <a:pt x="1261" y="64"/>
                    <a:pt x="1177" y="4"/>
                  </a:cubicBezTo>
                  <a:cubicBezTo>
                    <a:pt x="1174" y="2"/>
                    <a:pt x="1170" y="1"/>
                    <a:pt x="1166" y="1"/>
                  </a:cubicBezTo>
                  <a:close/>
                </a:path>
              </a:pathLst>
            </a:custGeom>
            <a:solidFill>
              <a:schemeClr val="tx2">
                <a:lumMod val="6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46;p53">
              <a:extLst>
                <a:ext uri="{FF2B5EF4-FFF2-40B4-BE49-F238E27FC236}">
                  <a16:creationId xmlns:a16="http://schemas.microsoft.com/office/drawing/2014/main" xmlns="" id="{3B0AF4BF-E83B-2797-BE16-4D245D6812B9}"/>
                </a:ext>
              </a:extLst>
            </p:cNvPr>
            <p:cNvSpPr/>
            <p:nvPr/>
          </p:nvSpPr>
          <p:spPr>
            <a:xfrm>
              <a:off x="3965558" y="3607702"/>
              <a:ext cx="372820" cy="659713"/>
            </a:xfrm>
            <a:custGeom>
              <a:avLst/>
              <a:gdLst/>
              <a:ahLst/>
              <a:cxnLst/>
              <a:rect l="l" t="t" r="r" b="b"/>
              <a:pathLst>
                <a:path w="2894" h="5121" extrusionOk="0">
                  <a:moveTo>
                    <a:pt x="1973" y="0"/>
                  </a:moveTo>
                  <a:cubicBezTo>
                    <a:pt x="1949" y="0"/>
                    <a:pt x="1924" y="1"/>
                    <a:pt x="1899" y="2"/>
                  </a:cubicBezTo>
                  <a:cubicBezTo>
                    <a:pt x="1899" y="2"/>
                    <a:pt x="226" y="1832"/>
                    <a:pt x="117" y="3323"/>
                  </a:cubicBezTo>
                  <a:cubicBezTo>
                    <a:pt x="70" y="3840"/>
                    <a:pt x="1" y="5121"/>
                    <a:pt x="792" y="5121"/>
                  </a:cubicBezTo>
                  <a:cubicBezTo>
                    <a:pt x="817" y="5121"/>
                    <a:pt x="842" y="5119"/>
                    <a:pt x="869" y="5117"/>
                  </a:cubicBezTo>
                  <a:cubicBezTo>
                    <a:pt x="978" y="5105"/>
                    <a:pt x="1075" y="5068"/>
                    <a:pt x="1172" y="5008"/>
                  </a:cubicBezTo>
                  <a:cubicBezTo>
                    <a:pt x="1342" y="4887"/>
                    <a:pt x="1487" y="4729"/>
                    <a:pt x="1584" y="4535"/>
                  </a:cubicBezTo>
                  <a:cubicBezTo>
                    <a:pt x="1948" y="3977"/>
                    <a:pt x="2251" y="3396"/>
                    <a:pt x="2493" y="2777"/>
                  </a:cubicBezTo>
                  <a:cubicBezTo>
                    <a:pt x="2687" y="2220"/>
                    <a:pt x="2796" y="1638"/>
                    <a:pt x="2845" y="1044"/>
                  </a:cubicBezTo>
                  <a:cubicBezTo>
                    <a:pt x="2857" y="790"/>
                    <a:pt x="2881" y="547"/>
                    <a:pt x="2893" y="293"/>
                  </a:cubicBezTo>
                  <a:cubicBezTo>
                    <a:pt x="2893" y="293"/>
                    <a:pt x="2601" y="0"/>
                    <a:pt x="197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47;p53">
              <a:extLst>
                <a:ext uri="{FF2B5EF4-FFF2-40B4-BE49-F238E27FC236}">
                  <a16:creationId xmlns:a16="http://schemas.microsoft.com/office/drawing/2014/main" xmlns="" id="{BF6D5258-58A0-E2F8-6781-C781CE647152}"/>
                </a:ext>
              </a:extLst>
            </p:cNvPr>
            <p:cNvSpPr/>
            <p:nvPr/>
          </p:nvSpPr>
          <p:spPr>
            <a:xfrm>
              <a:off x="4444399" y="3540713"/>
              <a:ext cx="315492" cy="82834"/>
            </a:xfrm>
            <a:custGeom>
              <a:avLst/>
              <a:gdLst/>
              <a:ahLst/>
              <a:cxnLst/>
              <a:rect l="l" t="t" r="r" b="b"/>
              <a:pathLst>
                <a:path w="2449" h="643" extrusionOk="0">
                  <a:moveTo>
                    <a:pt x="1988" y="0"/>
                  </a:moveTo>
                  <a:cubicBezTo>
                    <a:pt x="1976" y="13"/>
                    <a:pt x="1964" y="13"/>
                    <a:pt x="1952" y="25"/>
                  </a:cubicBezTo>
                  <a:lnTo>
                    <a:pt x="2158" y="231"/>
                  </a:lnTo>
                  <a:cubicBezTo>
                    <a:pt x="2110" y="279"/>
                    <a:pt x="2049" y="316"/>
                    <a:pt x="1976" y="364"/>
                  </a:cubicBezTo>
                  <a:lnTo>
                    <a:pt x="1843" y="97"/>
                  </a:lnTo>
                  <a:lnTo>
                    <a:pt x="1807" y="109"/>
                  </a:lnTo>
                  <a:lnTo>
                    <a:pt x="1940" y="376"/>
                  </a:lnTo>
                  <a:cubicBezTo>
                    <a:pt x="1891" y="413"/>
                    <a:pt x="1831" y="437"/>
                    <a:pt x="1770" y="461"/>
                  </a:cubicBezTo>
                  <a:lnTo>
                    <a:pt x="1661" y="182"/>
                  </a:lnTo>
                  <a:lnTo>
                    <a:pt x="1613" y="206"/>
                  </a:lnTo>
                  <a:lnTo>
                    <a:pt x="1734" y="485"/>
                  </a:lnTo>
                  <a:lnTo>
                    <a:pt x="1673" y="509"/>
                  </a:lnTo>
                  <a:lnTo>
                    <a:pt x="1552" y="534"/>
                  </a:lnTo>
                  <a:cubicBezTo>
                    <a:pt x="1516" y="449"/>
                    <a:pt x="1491" y="352"/>
                    <a:pt x="1479" y="267"/>
                  </a:cubicBezTo>
                  <a:lnTo>
                    <a:pt x="1431" y="279"/>
                  </a:lnTo>
                  <a:cubicBezTo>
                    <a:pt x="1455" y="376"/>
                    <a:pt x="1479" y="461"/>
                    <a:pt x="1504" y="546"/>
                  </a:cubicBezTo>
                  <a:cubicBezTo>
                    <a:pt x="1419" y="570"/>
                    <a:pt x="1334" y="582"/>
                    <a:pt x="1249" y="594"/>
                  </a:cubicBezTo>
                  <a:lnTo>
                    <a:pt x="1213" y="328"/>
                  </a:lnTo>
                  <a:lnTo>
                    <a:pt x="1164" y="328"/>
                  </a:lnTo>
                  <a:lnTo>
                    <a:pt x="1213" y="582"/>
                  </a:lnTo>
                  <a:cubicBezTo>
                    <a:pt x="1164" y="588"/>
                    <a:pt x="1119" y="591"/>
                    <a:pt x="1075" y="591"/>
                  </a:cubicBezTo>
                  <a:cubicBezTo>
                    <a:pt x="1031" y="591"/>
                    <a:pt x="988" y="588"/>
                    <a:pt x="946" y="582"/>
                  </a:cubicBezTo>
                  <a:lnTo>
                    <a:pt x="934" y="340"/>
                  </a:lnTo>
                  <a:lnTo>
                    <a:pt x="885" y="340"/>
                  </a:lnTo>
                  <a:lnTo>
                    <a:pt x="897" y="594"/>
                  </a:lnTo>
                  <a:cubicBezTo>
                    <a:pt x="788" y="582"/>
                    <a:pt x="679" y="558"/>
                    <a:pt x="570" y="534"/>
                  </a:cubicBezTo>
                  <a:lnTo>
                    <a:pt x="558" y="534"/>
                  </a:lnTo>
                  <a:lnTo>
                    <a:pt x="667" y="279"/>
                  </a:lnTo>
                  <a:lnTo>
                    <a:pt x="631" y="267"/>
                  </a:lnTo>
                  <a:lnTo>
                    <a:pt x="522" y="522"/>
                  </a:lnTo>
                  <a:cubicBezTo>
                    <a:pt x="425" y="485"/>
                    <a:pt x="340" y="449"/>
                    <a:pt x="267" y="413"/>
                  </a:cubicBezTo>
                  <a:cubicBezTo>
                    <a:pt x="352" y="340"/>
                    <a:pt x="425" y="267"/>
                    <a:pt x="497" y="194"/>
                  </a:cubicBezTo>
                  <a:lnTo>
                    <a:pt x="461" y="158"/>
                  </a:lnTo>
                  <a:cubicBezTo>
                    <a:pt x="388" y="243"/>
                    <a:pt x="303" y="316"/>
                    <a:pt x="219" y="388"/>
                  </a:cubicBezTo>
                  <a:cubicBezTo>
                    <a:pt x="158" y="352"/>
                    <a:pt x="97" y="303"/>
                    <a:pt x="49" y="255"/>
                  </a:cubicBezTo>
                  <a:lnTo>
                    <a:pt x="0" y="267"/>
                  </a:lnTo>
                  <a:cubicBezTo>
                    <a:pt x="158" y="425"/>
                    <a:pt x="352" y="522"/>
                    <a:pt x="570" y="570"/>
                  </a:cubicBezTo>
                  <a:cubicBezTo>
                    <a:pt x="740" y="619"/>
                    <a:pt x="922" y="643"/>
                    <a:pt x="1091" y="643"/>
                  </a:cubicBezTo>
                  <a:cubicBezTo>
                    <a:pt x="1297" y="643"/>
                    <a:pt x="1491" y="606"/>
                    <a:pt x="1685" y="546"/>
                  </a:cubicBezTo>
                  <a:cubicBezTo>
                    <a:pt x="1988" y="437"/>
                    <a:pt x="2255" y="255"/>
                    <a:pt x="2449" y="0"/>
                  </a:cubicBezTo>
                  <a:lnTo>
                    <a:pt x="2388" y="0"/>
                  </a:lnTo>
                  <a:cubicBezTo>
                    <a:pt x="2328" y="73"/>
                    <a:pt x="2267" y="146"/>
                    <a:pt x="2194" y="194"/>
                  </a:cubicBezTo>
                  <a:lnTo>
                    <a:pt x="19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48;p53">
              <a:extLst>
                <a:ext uri="{FF2B5EF4-FFF2-40B4-BE49-F238E27FC236}">
                  <a16:creationId xmlns:a16="http://schemas.microsoft.com/office/drawing/2014/main" xmlns="" id="{EA76362A-2C19-67B1-ADE1-1C60D646DDE0}"/>
                </a:ext>
              </a:extLst>
            </p:cNvPr>
            <p:cNvSpPr/>
            <p:nvPr/>
          </p:nvSpPr>
          <p:spPr>
            <a:xfrm>
              <a:off x="4185204" y="4138717"/>
              <a:ext cx="92239" cy="156394"/>
            </a:xfrm>
            <a:custGeom>
              <a:avLst/>
              <a:gdLst/>
              <a:ahLst/>
              <a:cxnLst/>
              <a:rect l="l" t="t" r="r" b="b"/>
              <a:pathLst>
                <a:path w="716" h="1214" extrusionOk="0">
                  <a:moveTo>
                    <a:pt x="667" y="1"/>
                  </a:moveTo>
                  <a:cubicBezTo>
                    <a:pt x="655" y="61"/>
                    <a:pt x="631" y="110"/>
                    <a:pt x="618" y="171"/>
                  </a:cubicBezTo>
                  <a:lnTo>
                    <a:pt x="122" y="146"/>
                  </a:lnTo>
                  <a:lnTo>
                    <a:pt x="97" y="183"/>
                  </a:lnTo>
                  <a:lnTo>
                    <a:pt x="618" y="219"/>
                  </a:lnTo>
                  <a:cubicBezTo>
                    <a:pt x="594" y="292"/>
                    <a:pt x="582" y="352"/>
                    <a:pt x="570" y="425"/>
                  </a:cubicBezTo>
                  <a:lnTo>
                    <a:pt x="37" y="389"/>
                  </a:lnTo>
                  <a:cubicBezTo>
                    <a:pt x="37" y="401"/>
                    <a:pt x="37" y="413"/>
                    <a:pt x="25" y="425"/>
                  </a:cubicBezTo>
                  <a:lnTo>
                    <a:pt x="558" y="474"/>
                  </a:lnTo>
                  <a:cubicBezTo>
                    <a:pt x="546" y="558"/>
                    <a:pt x="546" y="643"/>
                    <a:pt x="534" y="728"/>
                  </a:cubicBezTo>
                  <a:cubicBezTo>
                    <a:pt x="364" y="680"/>
                    <a:pt x="182" y="643"/>
                    <a:pt x="0" y="619"/>
                  </a:cubicBezTo>
                  <a:lnTo>
                    <a:pt x="0" y="668"/>
                  </a:lnTo>
                  <a:cubicBezTo>
                    <a:pt x="182" y="692"/>
                    <a:pt x="364" y="728"/>
                    <a:pt x="534" y="765"/>
                  </a:cubicBezTo>
                  <a:lnTo>
                    <a:pt x="534" y="958"/>
                  </a:lnTo>
                  <a:cubicBezTo>
                    <a:pt x="364" y="934"/>
                    <a:pt x="182" y="910"/>
                    <a:pt x="12" y="862"/>
                  </a:cubicBezTo>
                  <a:cubicBezTo>
                    <a:pt x="0" y="886"/>
                    <a:pt x="0" y="898"/>
                    <a:pt x="12" y="910"/>
                  </a:cubicBezTo>
                  <a:cubicBezTo>
                    <a:pt x="182" y="946"/>
                    <a:pt x="352" y="983"/>
                    <a:pt x="534" y="1007"/>
                  </a:cubicBezTo>
                  <a:cubicBezTo>
                    <a:pt x="534" y="1068"/>
                    <a:pt x="534" y="1140"/>
                    <a:pt x="546" y="1201"/>
                  </a:cubicBezTo>
                  <a:lnTo>
                    <a:pt x="582" y="1213"/>
                  </a:lnTo>
                  <a:cubicBezTo>
                    <a:pt x="558" y="801"/>
                    <a:pt x="594" y="401"/>
                    <a:pt x="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49;p53">
              <a:extLst>
                <a:ext uri="{FF2B5EF4-FFF2-40B4-BE49-F238E27FC236}">
                  <a16:creationId xmlns:a16="http://schemas.microsoft.com/office/drawing/2014/main" xmlns="" id="{73A72AAB-2F02-3061-7DBD-B69C4B220913}"/>
                </a:ext>
              </a:extLst>
            </p:cNvPr>
            <p:cNvSpPr/>
            <p:nvPr/>
          </p:nvSpPr>
          <p:spPr>
            <a:xfrm>
              <a:off x="4347523" y="3912372"/>
              <a:ext cx="412369" cy="229695"/>
            </a:xfrm>
            <a:custGeom>
              <a:avLst/>
              <a:gdLst/>
              <a:ahLst/>
              <a:cxnLst/>
              <a:rect l="l" t="t" r="r" b="b"/>
              <a:pathLst>
                <a:path w="3201" h="1783" extrusionOk="0">
                  <a:moveTo>
                    <a:pt x="3189" y="0"/>
                  </a:moveTo>
                  <a:cubicBezTo>
                    <a:pt x="3165" y="0"/>
                    <a:pt x="3152" y="0"/>
                    <a:pt x="3152" y="12"/>
                  </a:cubicBezTo>
                  <a:lnTo>
                    <a:pt x="2692" y="1552"/>
                  </a:lnTo>
                  <a:cubicBezTo>
                    <a:pt x="2680" y="1612"/>
                    <a:pt x="2643" y="1673"/>
                    <a:pt x="2595" y="1709"/>
                  </a:cubicBezTo>
                  <a:cubicBezTo>
                    <a:pt x="2559" y="1734"/>
                    <a:pt x="2510" y="1734"/>
                    <a:pt x="2462" y="1734"/>
                  </a:cubicBezTo>
                  <a:lnTo>
                    <a:pt x="25" y="1722"/>
                  </a:lnTo>
                  <a:cubicBezTo>
                    <a:pt x="13" y="1722"/>
                    <a:pt x="1" y="1722"/>
                    <a:pt x="1" y="1746"/>
                  </a:cubicBezTo>
                  <a:cubicBezTo>
                    <a:pt x="1" y="1758"/>
                    <a:pt x="13" y="1758"/>
                    <a:pt x="25" y="1758"/>
                  </a:cubicBezTo>
                  <a:lnTo>
                    <a:pt x="2462" y="1782"/>
                  </a:lnTo>
                  <a:lnTo>
                    <a:pt x="2474" y="1782"/>
                  </a:lnTo>
                  <a:cubicBezTo>
                    <a:pt x="2522" y="1782"/>
                    <a:pt x="2571" y="1770"/>
                    <a:pt x="2619" y="1758"/>
                  </a:cubicBezTo>
                  <a:cubicBezTo>
                    <a:pt x="2680" y="1709"/>
                    <a:pt x="2716" y="1637"/>
                    <a:pt x="2740" y="1564"/>
                  </a:cubicBezTo>
                  <a:lnTo>
                    <a:pt x="3201" y="25"/>
                  </a:lnTo>
                  <a:cubicBezTo>
                    <a:pt x="3201" y="12"/>
                    <a:pt x="3201" y="0"/>
                    <a:pt x="31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50;p53">
              <a:extLst>
                <a:ext uri="{FF2B5EF4-FFF2-40B4-BE49-F238E27FC236}">
                  <a16:creationId xmlns:a16="http://schemas.microsoft.com/office/drawing/2014/main" xmlns="" id="{D59B6793-D985-5E7F-F800-EEADF83FCB5B}"/>
                </a:ext>
              </a:extLst>
            </p:cNvPr>
            <p:cNvSpPr/>
            <p:nvPr/>
          </p:nvSpPr>
          <p:spPr>
            <a:xfrm>
              <a:off x="4762983" y="3818717"/>
              <a:ext cx="15717" cy="59388"/>
            </a:xfrm>
            <a:custGeom>
              <a:avLst/>
              <a:gdLst/>
              <a:ahLst/>
              <a:cxnLst/>
              <a:rect l="l" t="t" r="r" b="b"/>
              <a:pathLst>
                <a:path w="122" h="461" extrusionOk="0">
                  <a:moveTo>
                    <a:pt x="97" y="0"/>
                  </a:moveTo>
                  <a:cubicBezTo>
                    <a:pt x="85" y="0"/>
                    <a:pt x="73" y="12"/>
                    <a:pt x="73" y="24"/>
                  </a:cubicBezTo>
                  <a:lnTo>
                    <a:pt x="0" y="436"/>
                  </a:lnTo>
                  <a:cubicBezTo>
                    <a:pt x="0" y="448"/>
                    <a:pt x="0" y="461"/>
                    <a:pt x="12" y="461"/>
                  </a:cubicBezTo>
                  <a:cubicBezTo>
                    <a:pt x="24" y="461"/>
                    <a:pt x="37" y="461"/>
                    <a:pt x="49" y="436"/>
                  </a:cubicBezTo>
                  <a:lnTo>
                    <a:pt x="121" y="36"/>
                  </a:lnTo>
                  <a:cubicBezTo>
                    <a:pt x="121" y="24"/>
                    <a:pt x="109" y="12"/>
                    <a:pt x="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51;p53">
              <a:extLst>
                <a:ext uri="{FF2B5EF4-FFF2-40B4-BE49-F238E27FC236}">
                  <a16:creationId xmlns:a16="http://schemas.microsoft.com/office/drawing/2014/main" xmlns="" id="{DA7E0BB9-6BA8-B6B2-A747-52C8E4EBE5E4}"/>
                </a:ext>
              </a:extLst>
            </p:cNvPr>
            <p:cNvSpPr/>
            <p:nvPr/>
          </p:nvSpPr>
          <p:spPr>
            <a:xfrm>
              <a:off x="4558409" y="4343291"/>
              <a:ext cx="237424" cy="28213"/>
            </a:xfrm>
            <a:custGeom>
              <a:avLst/>
              <a:gdLst/>
              <a:ahLst/>
              <a:cxnLst/>
              <a:rect l="l" t="t" r="r" b="b"/>
              <a:pathLst>
                <a:path w="1843" h="219" extrusionOk="0">
                  <a:moveTo>
                    <a:pt x="1819" y="1"/>
                  </a:moveTo>
                  <a:cubicBezTo>
                    <a:pt x="1507" y="113"/>
                    <a:pt x="1177" y="172"/>
                    <a:pt x="848" y="172"/>
                  </a:cubicBezTo>
                  <a:cubicBezTo>
                    <a:pt x="574" y="172"/>
                    <a:pt x="300" y="132"/>
                    <a:pt x="37" y="49"/>
                  </a:cubicBezTo>
                  <a:cubicBezTo>
                    <a:pt x="33" y="46"/>
                    <a:pt x="29" y="44"/>
                    <a:pt x="24" y="44"/>
                  </a:cubicBezTo>
                  <a:cubicBezTo>
                    <a:pt x="12" y="44"/>
                    <a:pt x="0" y="53"/>
                    <a:pt x="0" y="61"/>
                  </a:cubicBezTo>
                  <a:cubicBezTo>
                    <a:pt x="0" y="74"/>
                    <a:pt x="0" y="86"/>
                    <a:pt x="12" y="86"/>
                  </a:cubicBezTo>
                  <a:cubicBezTo>
                    <a:pt x="291" y="170"/>
                    <a:pt x="570" y="219"/>
                    <a:pt x="861" y="219"/>
                  </a:cubicBezTo>
                  <a:cubicBezTo>
                    <a:pt x="1188" y="219"/>
                    <a:pt x="1528" y="158"/>
                    <a:pt x="1843" y="37"/>
                  </a:cubicBezTo>
                  <a:lnTo>
                    <a:pt x="18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52;p53">
              <a:extLst>
                <a:ext uri="{FF2B5EF4-FFF2-40B4-BE49-F238E27FC236}">
                  <a16:creationId xmlns:a16="http://schemas.microsoft.com/office/drawing/2014/main" xmlns="" id="{85790F63-BA5D-7904-BF63-93AC10AFCAB3}"/>
                </a:ext>
              </a:extLst>
            </p:cNvPr>
            <p:cNvSpPr/>
            <p:nvPr/>
          </p:nvSpPr>
          <p:spPr>
            <a:xfrm>
              <a:off x="4303852" y="4298975"/>
              <a:ext cx="181257" cy="38261"/>
            </a:xfrm>
            <a:custGeom>
              <a:avLst/>
              <a:gdLst/>
              <a:ahLst/>
              <a:cxnLst/>
              <a:rect l="l" t="t" r="r" b="b"/>
              <a:pathLst>
                <a:path w="1407" h="297" extrusionOk="0">
                  <a:moveTo>
                    <a:pt x="14" y="0"/>
                  </a:moveTo>
                  <a:cubicBezTo>
                    <a:pt x="7" y="0"/>
                    <a:pt x="1" y="9"/>
                    <a:pt x="1" y="18"/>
                  </a:cubicBezTo>
                  <a:cubicBezTo>
                    <a:pt x="1" y="30"/>
                    <a:pt x="1" y="42"/>
                    <a:pt x="13" y="42"/>
                  </a:cubicBezTo>
                  <a:lnTo>
                    <a:pt x="1382" y="296"/>
                  </a:lnTo>
                  <a:cubicBezTo>
                    <a:pt x="1394" y="296"/>
                    <a:pt x="1407" y="284"/>
                    <a:pt x="1407" y="272"/>
                  </a:cubicBezTo>
                  <a:cubicBezTo>
                    <a:pt x="1407" y="260"/>
                    <a:pt x="1394" y="248"/>
                    <a:pt x="1394" y="248"/>
                  </a:cubicBezTo>
                  <a:lnTo>
                    <a:pt x="25" y="5"/>
                  </a:lnTo>
                  <a:cubicBezTo>
                    <a:pt x="21" y="2"/>
                    <a:pt x="18" y="0"/>
                    <a:pt x="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53;p53">
              <a:extLst>
                <a:ext uri="{FF2B5EF4-FFF2-40B4-BE49-F238E27FC236}">
                  <a16:creationId xmlns:a16="http://schemas.microsoft.com/office/drawing/2014/main" xmlns="" id="{D6F5E920-1183-D05E-8978-9B0ADA9DF13D}"/>
                </a:ext>
              </a:extLst>
            </p:cNvPr>
            <p:cNvSpPr/>
            <p:nvPr/>
          </p:nvSpPr>
          <p:spPr>
            <a:xfrm>
              <a:off x="4228876" y="3809313"/>
              <a:ext cx="98551" cy="285863"/>
            </a:xfrm>
            <a:custGeom>
              <a:avLst/>
              <a:gdLst/>
              <a:ahLst/>
              <a:cxnLst/>
              <a:rect l="l" t="t" r="r" b="b"/>
              <a:pathLst>
                <a:path w="765" h="2219" extrusionOk="0">
                  <a:moveTo>
                    <a:pt x="752" y="0"/>
                  </a:moveTo>
                  <a:cubicBezTo>
                    <a:pt x="728" y="0"/>
                    <a:pt x="728" y="12"/>
                    <a:pt x="728" y="25"/>
                  </a:cubicBezTo>
                  <a:cubicBezTo>
                    <a:pt x="679" y="425"/>
                    <a:pt x="583" y="812"/>
                    <a:pt x="425" y="1188"/>
                  </a:cubicBezTo>
                  <a:cubicBezTo>
                    <a:pt x="316" y="1491"/>
                    <a:pt x="158" y="1794"/>
                    <a:pt x="13" y="2097"/>
                  </a:cubicBezTo>
                  <a:lnTo>
                    <a:pt x="1" y="2218"/>
                  </a:lnTo>
                  <a:cubicBezTo>
                    <a:pt x="170" y="1891"/>
                    <a:pt x="328" y="1552"/>
                    <a:pt x="473" y="1200"/>
                  </a:cubicBezTo>
                  <a:cubicBezTo>
                    <a:pt x="619" y="825"/>
                    <a:pt x="728" y="437"/>
                    <a:pt x="764" y="25"/>
                  </a:cubicBezTo>
                  <a:cubicBezTo>
                    <a:pt x="764" y="12"/>
                    <a:pt x="764" y="0"/>
                    <a:pt x="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54;p53">
              <a:extLst>
                <a:ext uri="{FF2B5EF4-FFF2-40B4-BE49-F238E27FC236}">
                  <a16:creationId xmlns:a16="http://schemas.microsoft.com/office/drawing/2014/main" xmlns="" id="{AF82CD0A-948C-6E67-FE8D-64E2E079EBC4}"/>
                </a:ext>
              </a:extLst>
            </p:cNvPr>
            <p:cNvSpPr/>
            <p:nvPr/>
          </p:nvSpPr>
          <p:spPr>
            <a:xfrm>
              <a:off x="4324206" y="3737429"/>
              <a:ext cx="14171" cy="59517"/>
            </a:xfrm>
            <a:custGeom>
              <a:avLst/>
              <a:gdLst/>
              <a:ahLst/>
              <a:cxnLst/>
              <a:rect l="l" t="t" r="r" b="b"/>
              <a:pathLst>
                <a:path w="110" h="462" extrusionOk="0">
                  <a:moveTo>
                    <a:pt x="85" y="1"/>
                  </a:moveTo>
                  <a:cubicBezTo>
                    <a:pt x="73" y="1"/>
                    <a:pt x="61" y="13"/>
                    <a:pt x="61" y="25"/>
                  </a:cubicBezTo>
                  <a:lnTo>
                    <a:pt x="0" y="437"/>
                  </a:lnTo>
                  <a:cubicBezTo>
                    <a:pt x="0" y="449"/>
                    <a:pt x="12" y="461"/>
                    <a:pt x="24" y="461"/>
                  </a:cubicBezTo>
                  <a:cubicBezTo>
                    <a:pt x="36" y="461"/>
                    <a:pt x="49" y="461"/>
                    <a:pt x="49" y="449"/>
                  </a:cubicBezTo>
                  <a:lnTo>
                    <a:pt x="109" y="25"/>
                  </a:lnTo>
                  <a:cubicBezTo>
                    <a:pt x="109" y="13"/>
                    <a:pt x="97" y="1"/>
                    <a:pt x="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55;p53">
              <a:extLst>
                <a:ext uri="{FF2B5EF4-FFF2-40B4-BE49-F238E27FC236}">
                  <a16:creationId xmlns:a16="http://schemas.microsoft.com/office/drawing/2014/main" xmlns="" id="{7C35CCC1-6B41-055B-F20D-DA1E62313ACF}"/>
                </a:ext>
              </a:extLst>
            </p:cNvPr>
            <p:cNvSpPr/>
            <p:nvPr/>
          </p:nvSpPr>
          <p:spPr>
            <a:xfrm>
              <a:off x="4163304" y="3609377"/>
              <a:ext cx="171853" cy="104735"/>
            </a:xfrm>
            <a:custGeom>
              <a:avLst/>
              <a:gdLst/>
              <a:ahLst/>
              <a:cxnLst/>
              <a:rect l="l" t="t" r="r" b="b"/>
              <a:pathLst>
                <a:path w="1334" h="813" extrusionOk="0">
                  <a:moveTo>
                    <a:pt x="534" y="1"/>
                  </a:moveTo>
                  <a:lnTo>
                    <a:pt x="267" y="425"/>
                  </a:lnTo>
                  <a:cubicBezTo>
                    <a:pt x="195" y="413"/>
                    <a:pt x="110" y="401"/>
                    <a:pt x="37" y="389"/>
                  </a:cubicBezTo>
                  <a:lnTo>
                    <a:pt x="1" y="437"/>
                  </a:lnTo>
                  <a:cubicBezTo>
                    <a:pt x="461" y="473"/>
                    <a:pt x="922" y="595"/>
                    <a:pt x="1334" y="813"/>
                  </a:cubicBezTo>
                  <a:lnTo>
                    <a:pt x="1334" y="764"/>
                  </a:lnTo>
                  <a:cubicBezTo>
                    <a:pt x="1249" y="716"/>
                    <a:pt x="1176" y="680"/>
                    <a:pt x="1092" y="643"/>
                  </a:cubicBezTo>
                  <a:lnTo>
                    <a:pt x="1201" y="170"/>
                  </a:lnTo>
                  <a:lnTo>
                    <a:pt x="1164" y="146"/>
                  </a:lnTo>
                  <a:lnTo>
                    <a:pt x="1043" y="619"/>
                  </a:lnTo>
                  <a:cubicBezTo>
                    <a:pt x="982" y="595"/>
                    <a:pt x="910" y="570"/>
                    <a:pt x="837" y="546"/>
                  </a:cubicBezTo>
                  <a:lnTo>
                    <a:pt x="1019" y="86"/>
                  </a:lnTo>
                  <a:lnTo>
                    <a:pt x="970" y="73"/>
                  </a:lnTo>
                  <a:lnTo>
                    <a:pt x="801" y="534"/>
                  </a:lnTo>
                  <a:cubicBezTo>
                    <a:pt x="728" y="522"/>
                    <a:pt x="667" y="498"/>
                    <a:pt x="595" y="486"/>
                  </a:cubicBezTo>
                  <a:lnTo>
                    <a:pt x="788" y="25"/>
                  </a:lnTo>
                  <a:lnTo>
                    <a:pt x="740" y="13"/>
                  </a:lnTo>
                  <a:lnTo>
                    <a:pt x="558" y="473"/>
                  </a:lnTo>
                  <a:cubicBezTo>
                    <a:pt x="473" y="449"/>
                    <a:pt x="401" y="437"/>
                    <a:pt x="316" y="425"/>
                  </a:cubicBezTo>
                  <a:lnTo>
                    <a:pt x="5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1856;p53">
            <a:extLst>
              <a:ext uri="{FF2B5EF4-FFF2-40B4-BE49-F238E27FC236}">
                <a16:creationId xmlns:a16="http://schemas.microsoft.com/office/drawing/2014/main" xmlns="" id="{453380A7-083A-4217-25EA-EE54CB484104}"/>
              </a:ext>
            </a:extLst>
          </p:cNvPr>
          <p:cNvGrpSpPr/>
          <p:nvPr/>
        </p:nvGrpSpPr>
        <p:grpSpPr>
          <a:xfrm>
            <a:off x="3796412" y="3629795"/>
            <a:ext cx="227633" cy="185121"/>
            <a:chOff x="3796412" y="3705995"/>
            <a:chExt cx="227633" cy="185121"/>
          </a:xfrm>
        </p:grpSpPr>
        <p:sp>
          <p:nvSpPr>
            <p:cNvPr id="35" name="Google Shape;1857;p53">
              <a:extLst>
                <a:ext uri="{FF2B5EF4-FFF2-40B4-BE49-F238E27FC236}">
                  <a16:creationId xmlns:a16="http://schemas.microsoft.com/office/drawing/2014/main" xmlns="" id="{57CC0CD2-7CCA-A7E4-7D38-143A86BA27D8}"/>
                </a:ext>
              </a:extLst>
            </p:cNvPr>
            <p:cNvSpPr/>
            <p:nvPr/>
          </p:nvSpPr>
          <p:spPr>
            <a:xfrm>
              <a:off x="3796412" y="3717074"/>
              <a:ext cx="112464" cy="174043"/>
            </a:xfrm>
            <a:custGeom>
              <a:avLst/>
              <a:gdLst/>
              <a:ahLst/>
              <a:cxnLst/>
              <a:rect l="l" t="t" r="r" b="b"/>
              <a:pathLst>
                <a:path w="873" h="1351" extrusionOk="0">
                  <a:moveTo>
                    <a:pt x="400" y="1"/>
                  </a:moveTo>
                  <a:cubicBezTo>
                    <a:pt x="12" y="1"/>
                    <a:pt x="0" y="574"/>
                    <a:pt x="0" y="850"/>
                  </a:cubicBezTo>
                  <a:cubicBezTo>
                    <a:pt x="0" y="1031"/>
                    <a:pt x="49" y="1237"/>
                    <a:pt x="206" y="1322"/>
                  </a:cubicBezTo>
                  <a:cubicBezTo>
                    <a:pt x="256" y="1340"/>
                    <a:pt x="307" y="1350"/>
                    <a:pt x="358" y="1350"/>
                  </a:cubicBezTo>
                  <a:cubicBezTo>
                    <a:pt x="443" y="1350"/>
                    <a:pt x="526" y="1323"/>
                    <a:pt x="594" y="1262"/>
                  </a:cubicBezTo>
                  <a:cubicBezTo>
                    <a:pt x="691" y="1177"/>
                    <a:pt x="764" y="1044"/>
                    <a:pt x="800" y="910"/>
                  </a:cubicBezTo>
                  <a:cubicBezTo>
                    <a:pt x="873" y="631"/>
                    <a:pt x="812" y="25"/>
                    <a:pt x="412" y="1"/>
                  </a:cubicBezTo>
                  <a:cubicBezTo>
                    <a:pt x="408" y="1"/>
                    <a:pt x="404" y="1"/>
                    <a:pt x="400" y="1"/>
                  </a:cubicBezTo>
                  <a:close/>
                </a:path>
              </a:pathLst>
            </a:custGeom>
            <a:solidFill>
              <a:srgbClr val="F58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58;p53">
              <a:extLst>
                <a:ext uri="{FF2B5EF4-FFF2-40B4-BE49-F238E27FC236}">
                  <a16:creationId xmlns:a16="http://schemas.microsoft.com/office/drawing/2014/main" xmlns="" id="{19503AA7-FE88-D91B-FCA9-14A75422E532}"/>
                </a:ext>
              </a:extLst>
            </p:cNvPr>
            <p:cNvSpPr/>
            <p:nvPr/>
          </p:nvSpPr>
          <p:spPr>
            <a:xfrm>
              <a:off x="3927942" y="3705995"/>
              <a:ext cx="96103" cy="73688"/>
            </a:xfrm>
            <a:custGeom>
              <a:avLst/>
              <a:gdLst/>
              <a:ahLst/>
              <a:cxnLst/>
              <a:rect l="l" t="t" r="r" b="b"/>
              <a:pathLst>
                <a:path w="746" h="572" extrusionOk="0">
                  <a:moveTo>
                    <a:pt x="395" y="0"/>
                  </a:moveTo>
                  <a:cubicBezTo>
                    <a:pt x="369" y="0"/>
                    <a:pt x="341" y="5"/>
                    <a:pt x="312" y="14"/>
                  </a:cubicBezTo>
                  <a:cubicBezTo>
                    <a:pt x="1" y="103"/>
                    <a:pt x="119" y="571"/>
                    <a:pt x="384" y="571"/>
                  </a:cubicBezTo>
                  <a:cubicBezTo>
                    <a:pt x="408" y="571"/>
                    <a:pt x="432" y="568"/>
                    <a:pt x="458" y="560"/>
                  </a:cubicBezTo>
                  <a:cubicBezTo>
                    <a:pt x="745" y="471"/>
                    <a:pt x="660" y="0"/>
                    <a:pt x="395" y="0"/>
                  </a:cubicBezTo>
                  <a:close/>
                </a:path>
              </a:pathLst>
            </a:custGeom>
            <a:solidFill>
              <a:srgbClr val="F58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859;p53">
            <a:extLst>
              <a:ext uri="{FF2B5EF4-FFF2-40B4-BE49-F238E27FC236}">
                <a16:creationId xmlns:a16="http://schemas.microsoft.com/office/drawing/2014/main" xmlns="" id="{8091437B-6009-2D0D-0C61-EFC330B64D5C}"/>
              </a:ext>
            </a:extLst>
          </p:cNvPr>
          <p:cNvGrpSpPr/>
          <p:nvPr/>
        </p:nvGrpSpPr>
        <p:grpSpPr>
          <a:xfrm>
            <a:off x="3952547" y="2706123"/>
            <a:ext cx="165411" cy="237553"/>
            <a:chOff x="3952547" y="2782323"/>
            <a:chExt cx="165411" cy="237553"/>
          </a:xfrm>
        </p:grpSpPr>
        <p:sp>
          <p:nvSpPr>
            <p:cNvPr id="38" name="Google Shape;1860;p53">
              <a:extLst>
                <a:ext uri="{FF2B5EF4-FFF2-40B4-BE49-F238E27FC236}">
                  <a16:creationId xmlns:a16="http://schemas.microsoft.com/office/drawing/2014/main" xmlns="" id="{0C39D118-0AA7-762B-A98F-1AEDAA92C992}"/>
                </a:ext>
              </a:extLst>
            </p:cNvPr>
            <p:cNvSpPr/>
            <p:nvPr/>
          </p:nvSpPr>
          <p:spPr>
            <a:xfrm>
              <a:off x="3952547" y="2782323"/>
              <a:ext cx="128181" cy="150725"/>
            </a:xfrm>
            <a:custGeom>
              <a:avLst/>
              <a:gdLst/>
              <a:ahLst/>
              <a:cxnLst/>
              <a:rect l="l" t="t" r="r" b="b"/>
              <a:pathLst>
                <a:path w="995" h="1170" extrusionOk="0">
                  <a:moveTo>
                    <a:pt x="465" y="1"/>
                  </a:moveTo>
                  <a:cubicBezTo>
                    <a:pt x="413" y="1"/>
                    <a:pt x="359" y="15"/>
                    <a:pt x="303" y="45"/>
                  </a:cubicBezTo>
                  <a:cubicBezTo>
                    <a:pt x="0" y="215"/>
                    <a:pt x="73" y="821"/>
                    <a:pt x="291" y="1039"/>
                  </a:cubicBezTo>
                  <a:cubicBezTo>
                    <a:pt x="373" y="1121"/>
                    <a:pt x="484" y="1170"/>
                    <a:pt x="599" y="1170"/>
                  </a:cubicBezTo>
                  <a:cubicBezTo>
                    <a:pt x="654" y="1170"/>
                    <a:pt x="709" y="1159"/>
                    <a:pt x="764" y="1136"/>
                  </a:cubicBezTo>
                  <a:cubicBezTo>
                    <a:pt x="909" y="1051"/>
                    <a:pt x="994" y="881"/>
                    <a:pt x="994" y="712"/>
                  </a:cubicBezTo>
                  <a:cubicBezTo>
                    <a:pt x="994" y="453"/>
                    <a:pt x="765" y="1"/>
                    <a:pt x="465" y="1"/>
                  </a:cubicBezTo>
                  <a:close/>
                </a:path>
              </a:pathLst>
            </a:custGeom>
            <a:solidFill>
              <a:srgbClr val="03B5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61;p53">
              <a:extLst>
                <a:ext uri="{FF2B5EF4-FFF2-40B4-BE49-F238E27FC236}">
                  <a16:creationId xmlns:a16="http://schemas.microsoft.com/office/drawing/2014/main" xmlns="" id="{81065F30-FAF2-7741-002D-5666E9EF1CF6}"/>
                </a:ext>
              </a:extLst>
            </p:cNvPr>
            <p:cNvSpPr/>
            <p:nvPr/>
          </p:nvSpPr>
          <p:spPr>
            <a:xfrm>
              <a:off x="4043626" y="2958040"/>
              <a:ext cx="74332" cy="61836"/>
            </a:xfrm>
            <a:custGeom>
              <a:avLst/>
              <a:gdLst/>
              <a:ahLst/>
              <a:cxnLst/>
              <a:rect l="l" t="t" r="r" b="b"/>
              <a:pathLst>
                <a:path w="577" h="480" extrusionOk="0">
                  <a:moveTo>
                    <a:pt x="355" y="1"/>
                  </a:moveTo>
                  <a:cubicBezTo>
                    <a:pt x="324" y="1"/>
                    <a:pt x="290" y="9"/>
                    <a:pt x="251" y="26"/>
                  </a:cubicBezTo>
                  <a:cubicBezTo>
                    <a:pt x="1" y="141"/>
                    <a:pt x="109" y="480"/>
                    <a:pt x="306" y="480"/>
                  </a:cubicBezTo>
                  <a:cubicBezTo>
                    <a:pt x="338" y="480"/>
                    <a:pt x="373" y="471"/>
                    <a:pt x="408" y="451"/>
                  </a:cubicBezTo>
                  <a:cubicBezTo>
                    <a:pt x="577" y="335"/>
                    <a:pt x="553" y="1"/>
                    <a:pt x="355" y="1"/>
                  </a:cubicBezTo>
                  <a:close/>
                </a:path>
              </a:pathLst>
            </a:custGeom>
            <a:solidFill>
              <a:srgbClr val="03B5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1862;p53">
            <a:extLst>
              <a:ext uri="{FF2B5EF4-FFF2-40B4-BE49-F238E27FC236}">
                <a16:creationId xmlns:a16="http://schemas.microsoft.com/office/drawing/2014/main" xmlns="" id="{B1B5AA40-AAA2-68C0-891F-D9BDF61D1298}"/>
              </a:ext>
            </a:extLst>
          </p:cNvPr>
          <p:cNvGrpSpPr/>
          <p:nvPr/>
        </p:nvGrpSpPr>
        <p:grpSpPr>
          <a:xfrm>
            <a:off x="5379280" y="2627926"/>
            <a:ext cx="181772" cy="215009"/>
            <a:chOff x="5379280" y="2704126"/>
            <a:chExt cx="181772" cy="215009"/>
          </a:xfrm>
        </p:grpSpPr>
        <p:sp>
          <p:nvSpPr>
            <p:cNvPr id="41" name="Google Shape;1863;p53">
              <a:extLst>
                <a:ext uri="{FF2B5EF4-FFF2-40B4-BE49-F238E27FC236}">
                  <a16:creationId xmlns:a16="http://schemas.microsoft.com/office/drawing/2014/main" xmlns="" id="{B7CBEBBC-FC9A-AECA-D227-725D54FBB627}"/>
                </a:ext>
              </a:extLst>
            </p:cNvPr>
            <p:cNvSpPr/>
            <p:nvPr/>
          </p:nvSpPr>
          <p:spPr>
            <a:xfrm>
              <a:off x="5460955" y="2704126"/>
              <a:ext cx="100097" cy="133334"/>
            </a:xfrm>
            <a:custGeom>
              <a:avLst/>
              <a:gdLst/>
              <a:ahLst/>
              <a:cxnLst/>
              <a:rect l="l" t="t" r="r" b="b"/>
              <a:pathLst>
                <a:path w="777" h="1035" extrusionOk="0">
                  <a:moveTo>
                    <a:pt x="382" y="0"/>
                  </a:moveTo>
                  <a:cubicBezTo>
                    <a:pt x="327" y="0"/>
                    <a:pt x="272" y="21"/>
                    <a:pt x="219" y="70"/>
                  </a:cubicBezTo>
                  <a:cubicBezTo>
                    <a:pt x="170" y="106"/>
                    <a:pt x="134" y="167"/>
                    <a:pt x="122" y="216"/>
                  </a:cubicBezTo>
                  <a:cubicBezTo>
                    <a:pt x="25" y="385"/>
                    <a:pt x="0" y="579"/>
                    <a:pt x="49" y="761"/>
                  </a:cubicBezTo>
                  <a:cubicBezTo>
                    <a:pt x="102" y="921"/>
                    <a:pt x="250" y="1034"/>
                    <a:pt x="416" y="1034"/>
                  </a:cubicBezTo>
                  <a:cubicBezTo>
                    <a:pt x="439" y="1034"/>
                    <a:pt x="462" y="1032"/>
                    <a:pt x="485" y="1028"/>
                  </a:cubicBezTo>
                  <a:cubicBezTo>
                    <a:pt x="619" y="967"/>
                    <a:pt x="716" y="834"/>
                    <a:pt x="740" y="688"/>
                  </a:cubicBezTo>
                  <a:cubicBezTo>
                    <a:pt x="776" y="543"/>
                    <a:pt x="764" y="385"/>
                    <a:pt x="704" y="252"/>
                  </a:cubicBezTo>
                  <a:cubicBezTo>
                    <a:pt x="643" y="123"/>
                    <a:pt x="516" y="0"/>
                    <a:pt x="382" y="0"/>
                  </a:cubicBezTo>
                  <a:close/>
                </a:path>
              </a:pathLst>
            </a:custGeom>
            <a:solidFill>
              <a:srgbClr val="9AD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64;p53">
              <a:extLst>
                <a:ext uri="{FF2B5EF4-FFF2-40B4-BE49-F238E27FC236}">
                  <a16:creationId xmlns:a16="http://schemas.microsoft.com/office/drawing/2014/main" xmlns="" id="{F0658391-25C4-1E76-F2F6-D8ADC15D8B26}"/>
                </a:ext>
              </a:extLst>
            </p:cNvPr>
            <p:cNvSpPr/>
            <p:nvPr/>
          </p:nvSpPr>
          <p:spPr>
            <a:xfrm>
              <a:off x="5379280" y="2845576"/>
              <a:ext cx="101128" cy="73559"/>
            </a:xfrm>
            <a:custGeom>
              <a:avLst/>
              <a:gdLst/>
              <a:ahLst/>
              <a:cxnLst/>
              <a:rect l="l" t="t" r="r" b="b"/>
              <a:pathLst>
                <a:path w="785" h="571" extrusionOk="0">
                  <a:moveTo>
                    <a:pt x="452" y="1"/>
                  </a:moveTo>
                  <a:cubicBezTo>
                    <a:pt x="441" y="1"/>
                    <a:pt x="429" y="1"/>
                    <a:pt x="416" y="2"/>
                  </a:cubicBezTo>
                  <a:cubicBezTo>
                    <a:pt x="68" y="36"/>
                    <a:pt x="1" y="570"/>
                    <a:pt x="322" y="570"/>
                  </a:cubicBezTo>
                  <a:cubicBezTo>
                    <a:pt x="347" y="570"/>
                    <a:pt x="374" y="567"/>
                    <a:pt x="404" y="560"/>
                  </a:cubicBezTo>
                  <a:cubicBezTo>
                    <a:pt x="674" y="501"/>
                    <a:pt x="785" y="1"/>
                    <a:pt x="452" y="1"/>
                  </a:cubicBezTo>
                  <a:close/>
                </a:path>
              </a:pathLst>
            </a:custGeom>
            <a:solidFill>
              <a:srgbClr val="9AD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1865;p53">
            <a:extLst>
              <a:ext uri="{FF2B5EF4-FFF2-40B4-BE49-F238E27FC236}">
                <a16:creationId xmlns:a16="http://schemas.microsoft.com/office/drawing/2014/main" xmlns="" id="{CF97BA7B-F9CF-9ABD-0CA2-0030C9CC3D30}"/>
              </a:ext>
            </a:extLst>
          </p:cNvPr>
          <p:cNvGrpSpPr/>
          <p:nvPr/>
        </p:nvGrpSpPr>
        <p:grpSpPr>
          <a:xfrm>
            <a:off x="5172130" y="3454980"/>
            <a:ext cx="167215" cy="199550"/>
            <a:chOff x="5172130" y="3531180"/>
            <a:chExt cx="167215" cy="199550"/>
          </a:xfrm>
        </p:grpSpPr>
        <p:sp>
          <p:nvSpPr>
            <p:cNvPr id="44" name="Google Shape;1866;p53">
              <a:extLst>
                <a:ext uri="{FF2B5EF4-FFF2-40B4-BE49-F238E27FC236}">
                  <a16:creationId xmlns:a16="http://schemas.microsoft.com/office/drawing/2014/main" xmlns="" id="{A6C08B48-F0B4-6685-8844-66D2E43C2F9A}"/>
                </a:ext>
              </a:extLst>
            </p:cNvPr>
            <p:cNvSpPr/>
            <p:nvPr/>
          </p:nvSpPr>
          <p:spPr>
            <a:xfrm>
              <a:off x="5223660" y="3601003"/>
              <a:ext cx="115685" cy="129727"/>
            </a:xfrm>
            <a:custGeom>
              <a:avLst/>
              <a:gdLst/>
              <a:ahLst/>
              <a:cxnLst/>
              <a:rect l="l" t="t" r="r" b="b"/>
              <a:pathLst>
                <a:path w="898" h="1007" extrusionOk="0">
                  <a:moveTo>
                    <a:pt x="466" y="1"/>
                  </a:moveTo>
                  <a:cubicBezTo>
                    <a:pt x="352" y="1"/>
                    <a:pt x="238" y="46"/>
                    <a:pt x="158" y="138"/>
                  </a:cubicBezTo>
                  <a:cubicBezTo>
                    <a:pt x="0" y="308"/>
                    <a:pt x="24" y="575"/>
                    <a:pt x="121" y="757"/>
                  </a:cubicBezTo>
                  <a:cubicBezTo>
                    <a:pt x="173" y="913"/>
                    <a:pt x="324" y="1007"/>
                    <a:pt x="489" y="1007"/>
                  </a:cubicBezTo>
                  <a:cubicBezTo>
                    <a:pt x="515" y="1007"/>
                    <a:pt x="543" y="1004"/>
                    <a:pt x="570" y="999"/>
                  </a:cubicBezTo>
                  <a:cubicBezTo>
                    <a:pt x="691" y="938"/>
                    <a:pt x="788" y="829"/>
                    <a:pt x="824" y="696"/>
                  </a:cubicBezTo>
                  <a:cubicBezTo>
                    <a:pt x="897" y="502"/>
                    <a:pt x="885" y="296"/>
                    <a:pt x="764" y="126"/>
                  </a:cubicBezTo>
                  <a:cubicBezTo>
                    <a:pt x="686" y="43"/>
                    <a:pt x="577" y="1"/>
                    <a:pt x="466" y="1"/>
                  </a:cubicBezTo>
                  <a:close/>
                </a:path>
              </a:pathLst>
            </a:custGeom>
            <a:solidFill>
              <a:srgbClr val="03B5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67;p53">
              <a:extLst>
                <a:ext uri="{FF2B5EF4-FFF2-40B4-BE49-F238E27FC236}">
                  <a16:creationId xmlns:a16="http://schemas.microsoft.com/office/drawing/2014/main" xmlns="" id="{FB0DC6E7-7033-1805-E01B-E02B57536361}"/>
                </a:ext>
              </a:extLst>
            </p:cNvPr>
            <p:cNvSpPr/>
            <p:nvPr/>
          </p:nvSpPr>
          <p:spPr>
            <a:xfrm>
              <a:off x="5172130" y="3531180"/>
              <a:ext cx="65701" cy="67762"/>
            </a:xfrm>
            <a:custGeom>
              <a:avLst/>
              <a:gdLst/>
              <a:ahLst/>
              <a:cxnLst/>
              <a:rect l="l" t="t" r="r" b="b"/>
              <a:pathLst>
                <a:path w="510" h="526" extrusionOk="0">
                  <a:moveTo>
                    <a:pt x="230" y="0"/>
                  </a:moveTo>
                  <a:cubicBezTo>
                    <a:pt x="196" y="0"/>
                    <a:pt x="163" y="12"/>
                    <a:pt x="133" y="38"/>
                  </a:cubicBezTo>
                  <a:cubicBezTo>
                    <a:pt x="0" y="159"/>
                    <a:pt x="0" y="353"/>
                    <a:pt x="121" y="487"/>
                  </a:cubicBezTo>
                  <a:cubicBezTo>
                    <a:pt x="163" y="513"/>
                    <a:pt x="210" y="525"/>
                    <a:pt x="255" y="525"/>
                  </a:cubicBezTo>
                  <a:cubicBezTo>
                    <a:pt x="314" y="525"/>
                    <a:pt x="371" y="504"/>
                    <a:pt x="412" y="462"/>
                  </a:cubicBezTo>
                  <a:cubicBezTo>
                    <a:pt x="485" y="377"/>
                    <a:pt x="509" y="256"/>
                    <a:pt x="461" y="159"/>
                  </a:cubicBezTo>
                  <a:cubicBezTo>
                    <a:pt x="417" y="80"/>
                    <a:pt x="321" y="0"/>
                    <a:pt x="230" y="0"/>
                  </a:cubicBezTo>
                  <a:close/>
                </a:path>
              </a:pathLst>
            </a:custGeom>
            <a:solidFill>
              <a:srgbClr val="03B5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1868;p53">
            <a:extLst>
              <a:ext uri="{FF2B5EF4-FFF2-40B4-BE49-F238E27FC236}">
                <a16:creationId xmlns:a16="http://schemas.microsoft.com/office/drawing/2014/main" xmlns="" id="{26D22B3D-26DF-DDC7-DFE8-B1837C9A7753}"/>
              </a:ext>
            </a:extLst>
          </p:cNvPr>
          <p:cNvSpPr/>
          <p:nvPr/>
        </p:nvSpPr>
        <p:spPr>
          <a:xfrm>
            <a:off x="4967556" y="4462260"/>
            <a:ext cx="409148" cy="350533"/>
          </a:xfrm>
          <a:custGeom>
            <a:avLst/>
            <a:gdLst/>
            <a:ahLst/>
            <a:cxnLst/>
            <a:rect l="l" t="t" r="r" b="b"/>
            <a:pathLst>
              <a:path w="3176" h="2721" extrusionOk="0">
                <a:moveTo>
                  <a:pt x="897" y="171"/>
                </a:moveTo>
                <a:lnTo>
                  <a:pt x="2897" y="1104"/>
                </a:lnTo>
                <a:lnTo>
                  <a:pt x="1588" y="1286"/>
                </a:lnTo>
                <a:lnTo>
                  <a:pt x="897" y="171"/>
                </a:lnTo>
                <a:close/>
                <a:moveTo>
                  <a:pt x="752" y="159"/>
                </a:moveTo>
                <a:lnTo>
                  <a:pt x="1212" y="898"/>
                </a:lnTo>
                <a:lnTo>
                  <a:pt x="352" y="1662"/>
                </a:lnTo>
                <a:lnTo>
                  <a:pt x="109" y="1540"/>
                </a:lnTo>
                <a:lnTo>
                  <a:pt x="752" y="159"/>
                </a:lnTo>
                <a:close/>
                <a:moveTo>
                  <a:pt x="1285" y="995"/>
                </a:moveTo>
                <a:lnTo>
                  <a:pt x="1515" y="1383"/>
                </a:lnTo>
                <a:cubicBezTo>
                  <a:pt x="1515" y="1395"/>
                  <a:pt x="1527" y="1395"/>
                  <a:pt x="1540" y="1407"/>
                </a:cubicBezTo>
                <a:lnTo>
                  <a:pt x="1576" y="1407"/>
                </a:lnTo>
                <a:lnTo>
                  <a:pt x="2012" y="1346"/>
                </a:lnTo>
                <a:lnTo>
                  <a:pt x="1988" y="2413"/>
                </a:lnTo>
                <a:lnTo>
                  <a:pt x="473" y="1710"/>
                </a:lnTo>
                <a:lnTo>
                  <a:pt x="1285" y="995"/>
                </a:lnTo>
                <a:close/>
                <a:moveTo>
                  <a:pt x="2994" y="1201"/>
                </a:moveTo>
                <a:lnTo>
                  <a:pt x="2352" y="2583"/>
                </a:lnTo>
                <a:lnTo>
                  <a:pt x="2109" y="2474"/>
                </a:lnTo>
                <a:lnTo>
                  <a:pt x="2133" y="1334"/>
                </a:lnTo>
                <a:lnTo>
                  <a:pt x="2994" y="1201"/>
                </a:lnTo>
                <a:close/>
                <a:moveTo>
                  <a:pt x="727" y="1"/>
                </a:moveTo>
                <a:lnTo>
                  <a:pt x="727" y="13"/>
                </a:lnTo>
                <a:lnTo>
                  <a:pt x="12" y="1540"/>
                </a:lnTo>
                <a:cubicBezTo>
                  <a:pt x="0" y="1577"/>
                  <a:pt x="12" y="1601"/>
                  <a:pt x="36" y="1625"/>
                </a:cubicBezTo>
                <a:lnTo>
                  <a:pt x="376" y="1771"/>
                </a:lnTo>
                <a:lnTo>
                  <a:pt x="2049" y="2559"/>
                </a:lnTo>
                <a:lnTo>
                  <a:pt x="2388" y="2716"/>
                </a:lnTo>
                <a:cubicBezTo>
                  <a:pt x="2394" y="2719"/>
                  <a:pt x="2401" y="2721"/>
                  <a:pt x="2408" y="2721"/>
                </a:cubicBezTo>
                <a:cubicBezTo>
                  <a:pt x="2429" y="2721"/>
                  <a:pt x="2452" y="2707"/>
                  <a:pt x="2461" y="2680"/>
                </a:cubicBezTo>
                <a:lnTo>
                  <a:pt x="3176" y="1152"/>
                </a:lnTo>
                <a:lnTo>
                  <a:pt x="3152" y="1152"/>
                </a:lnTo>
                <a:cubicBezTo>
                  <a:pt x="3152" y="1152"/>
                  <a:pt x="3152" y="1152"/>
                  <a:pt x="3152" y="1140"/>
                </a:cubicBezTo>
                <a:lnTo>
                  <a:pt x="3152" y="1128"/>
                </a:lnTo>
                <a:cubicBezTo>
                  <a:pt x="3152" y="1116"/>
                  <a:pt x="3152" y="1116"/>
                  <a:pt x="3152" y="1116"/>
                </a:cubicBezTo>
                <a:lnTo>
                  <a:pt x="3152" y="1104"/>
                </a:lnTo>
                <a:lnTo>
                  <a:pt x="3152" y="1092"/>
                </a:lnTo>
                <a:lnTo>
                  <a:pt x="3140" y="1092"/>
                </a:lnTo>
                <a:lnTo>
                  <a:pt x="776" y="1"/>
                </a:lnTo>
                <a:close/>
              </a:path>
            </a:pathLst>
          </a:custGeom>
          <a:solidFill>
            <a:srgbClr val="F588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1869;p53">
            <a:extLst>
              <a:ext uri="{FF2B5EF4-FFF2-40B4-BE49-F238E27FC236}">
                <a16:creationId xmlns:a16="http://schemas.microsoft.com/office/drawing/2014/main" xmlns="" id="{D5649B44-97F4-7943-53F1-70A3295E145A}"/>
              </a:ext>
            </a:extLst>
          </p:cNvPr>
          <p:cNvGrpSpPr/>
          <p:nvPr/>
        </p:nvGrpSpPr>
        <p:grpSpPr>
          <a:xfrm>
            <a:off x="3660631" y="4312437"/>
            <a:ext cx="429374" cy="368568"/>
            <a:chOff x="3660631" y="4388637"/>
            <a:chExt cx="429374" cy="368568"/>
          </a:xfrm>
        </p:grpSpPr>
        <p:sp>
          <p:nvSpPr>
            <p:cNvPr id="48" name="Google Shape;1870;p53">
              <a:extLst>
                <a:ext uri="{FF2B5EF4-FFF2-40B4-BE49-F238E27FC236}">
                  <a16:creationId xmlns:a16="http://schemas.microsoft.com/office/drawing/2014/main" xmlns="" id="{AFA5A24D-E1EC-74C8-BF90-DE179B6F3A99}"/>
                </a:ext>
              </a:extLst>
            </p:cNvPr>
            <p:cNvSpPr/>
            <p:nvPr/>
          </p:nvSpPr>
          <p:spPr>
            <a:xfrm>
              <a:off x="3732386" y="4445578"/>
              <a:ext cx="54751" cy="144542"/>
            </a:xfrm>
            <a:custGeom>
              <a:avLst/>
              <a:gdLst/>
              <a:ahLst/>
              <a:cxnLst/>
              <a:rect l="l" t="t" r="r" b="b"/>
              <a:pathLst>
                <a:path w="425" h="1122" extrusionOk="0">
                  <a:moveTo>
                    <a:pt x="341" y="1"/>
                  </a:moveTo>
                  <a:cubicBezTo>
                    <a:pt x="324" y="1"/>
                    <a:pt x="309" y="7"/>
                    <a:pt x="303" y="19"/>
                  </a:cubicBezTo>
                  <a:cubicBezTo>
                    <a:pt x="0" y="322"/>
                    <a:pt x="0" y="807"/>
                    <a:pt x="303" y="1110"/>
                  </a:cubicBezTo>
                  <a:cubicBezTo>
                    <a:pt x="303" y="1122"/>
                    <a:pt x="327" y="1122"/>
                    <a:pt x="339" y="1122"/>
                  </a:cubicBezTo>
                  <a:cubicBezTo>
                    <a:pt x="400" y="1122"/>
                    <a:pt x="424" y="1061"/>
                    <a:pt x="388" y="1013"/>
                  </a:cubicBezTo>
                  <a:cubicBezTo>
                    <a:pt x="133" y="770"/>
                    <a:pt x="133" y="358"/>
                    <a:pt x="388" y="104"/>
                  </a:cubicBezTo>
                  <a:cubicBezTo>
                    <a:pt x="412" y="80"/>
                    <a:pt x="412" y="43"/>
                    <a:pt x="388" y="19"/>
                  </a:cubicBezTo>
                  <a:cubicBezTo>
                    <a:pt x="376" y="7"/>
                    <a:pt x="358" y="1"/>
                    <a:pt x="341" y="1"/>
                  </a:cubicBezTo>
                  <a:close/>
                </a:path>
              </a:pathLst>
            </a:custGeom>
            <a:solidFill>
              <a:srgbClr val="F58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71;p53">
              <a:extLst>
                <a:ext uri="{FF2B5EF4-FFF2-40B4-BE49-F238E27FC236}">
                  <a16:creationId xmlns:a16="http://schemas.microsoft.com/office/drawing/2014/main" xmlns="" id="{763B1B3C-1F05-EB3C-5F83-5DDAE50509EA}"/>
                </a:ext>
              </a:extLst>
            </p:cNvPr>
            <p:cNvSpPr/>
            <p:nvPr/>
          </p:nvSpPr>
          <p:spPr>
            <a:xfrm>
              <a:off x="3660631" y="4388637"/>
              <a:ext cx="429374" cy="368568"/>
            </a:xfrm>
            <a:custGeom>
              <a:avLst/>
              <a:gdLst/>
              <a:ahLst/>
              <a:cxnLst/>
              <a:rect l="l" t="t" r="r" b="b"/>
              <a:pathLst>
                <a:path w="3333" h="2861" extrusionOk="0">
                  <a:moveTo>
                    <a:pt x="1393" y="125"/>
                  </a:moveTo>
                  <a:cubicBezTo>
                    <a:pt x="1618" y="125"/>
                    <a:pt x="1842" y="212"/>
                    <a:pt x="2012" y="388"/>
                  </a:cubicBezTo>
                  <a:cubicBezTo>
                    <a:pt x="2636" y="1022"/>
                    <a:pt x="2057" y="1891"/>
                    <a:pt x="1382" y="1891"/>
                  </a:cubicBezTo>
                  <a:cubicBezTo>
                    <a:pt x="1178" y="1891"/>
                    <a:pt x="966" y="1813"/>
                    <a:pt x="775" y="1625"/>
                  </a:cubicBezTo>
                  <a:cubicBezTo>
                    <a:pt x="424" y="1285"/>
                    <a:pt x="424" y="728"/>
                    <a:pt x="775" y="388"/>
                  </a:cubicBezTo>
                  <a:cubicBezTo>
                    <a:pt x="945" y="212"/>
                    <a:pt x="1169" y="125"/>
                    <a:pt x="1393" y="125"/>
                  </a:cubicBezTo>
                  <a:close/>
                  <a:moveTo>
                    <a:pt x="2218" y="1588"/>
                  </a:moveTo>
                  <a:lnTo>
                    <a:pt x="3066" y="2449"/>
                  </a:lnTo>
                  <a:cubicBezTo>
                    <a:pt x="3139" y="2509"/>
                    <a:pt x="3139" y="2619"/>
                    <a:pt x="3066" y="2679"/>
                  </a:cubicBezTo>
                  <a:cubicBezTo>
                    <a:pt x="3036" y="2715"/>
                    <a:pt x="2993" y="2734"/>
                    <a:pt x="2951" y="2734"/>
                  </a:cubicBezTo>
                  <a:cubicBezTo>
                    <a:pt x="2909" y="2734"/>
                    <a:pt x="2866" y="2715"/>
                    <a:pt x="2836" y="2679"/>
                  </a:cubicBezTo>
                  <a:lnTo>
                    <a:pt x="1975" y="1831"/>
                  </a:lnTo>
                  <a:cubicBezTo>
                    <a:pt x="2024" y="1794"/>
                    <a:pt x="2060" y="1758"/>
                    <a:pt x="2109" y="1722"/>
                  </a:cubicBezTo>
                  <a:cubicBezTo>
                    <a:pt x="2145" y="1673"/>
                    <a:pt x="2181" y="1637"/>
                    <a:pt x="2218" y="1588"/>
                  </a:cubicBezTo>
                  <a:close/>
                  <a:moveTo>
                    <a:pt x="1388" y="1"/>
                  </a:moveTo>
                  <a:cubicBezTo>
                    <a:pt x="1149" y="1"/>
                    <a:pt x="902" y="91"/>
                    <a:pt x="690" y="303"/>
                  </a:cubicBezTo>
                  <a:cubicBezTo>
                    <a:pt x="1" y="983"/>
                    <a:pt x="576" y="2019"/>
                    <a:pt x="1379" y="2019"/>
                  </a:cubicBezTo>
                  <a:cubicBezTo>
                    <a:pt x="1535" y="2019"/>
                    <a:pt x="1700" y="1980"/>
                    <a:pt x="1866" y="1891"/>
                  </a:cubicBezTo>
                  <a:lnTo>
                    <a:pt x="2739" y="2776"/>
                  </a:lnTo>
                  <a:cubicBezTo>
                    <a:pt x="2800" y="2825"/>
                    <a:pt x="2872" y="2861"/>
                    <a:pt x="2957" y="2861"/>
                  </a:cubicBezTo>
                  <a:cubicBezTo>
                    <a:pt x="3212" y="2849"/>
                    <a:pt x="3333" y="2546"/>
                    <a:pt x="3163" y="2364"/>
                  </a:cubicBezTo>
                  <a:lnTo>
                    <a:pt x="2278" y="1479"/>
                  </a:lnTo>
                  <a:cubicBezTo>
                    <a:pt x="2681" y="727"/>
                    <a:pt x="2065" y="1"/>
                    <a:pt x="1388" y="1"/>
                  </a:cubicBezTo>
                  <a:close/>
                </a:path>
              </a:pathLst>
            </a:custGeom>
            <a:solidFill>
              <a:srgbClr val="F58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1872;p53">
            <a:extLst>
              <a:ext uri="{FF2B5EF4-FFF2-40B4-BE49-F238E27FC236}">
                <a16:creationId xmlns:a16="http://schemas.microsoft.com/office/drawing/2014/main" xmlns="" id="{96873B44-A4AE-7802-E208-B11DA373653F}"/>
              </a:ext>
            </a:extLst>
          </p:cNvPr>
          <p:cNvSpPr/>
          <p:nvPr/>
        </p:nvSpPr>
        <p:spPr>
          <a:xfrm>
            <a:off x="3839356" y="1528360"/>
            <a:ext cx="317167" cy="360968"/>
          </a:xfrm>
          <a:custGeom>
            <a:avLst/>
            <a:gdLst/>
            <a:ahLst/>
            <a:cxnLst/>
            <a:rect l="l" t="t" r="r" b="b"/>
            <a:pathLst>
              <a:path w="2462" h="2802" extrusionOk="0">
                <a:moveTo>
                  <a:pt x="1005" y="119"/>
                </a:moveTo>
                <a:cubicBezTo>
                  <a:pt x="1259" y="119"/>
                  <a:pt x="1509" y="247"/>
                  <a:pt x="1649" y="485"/>
                </a:cubicBezTo>
                <a:cubicBezTo>
                  <a:pt x="1686" y="545"/>
                  <a:pt x="1698" y="606"/>
                  <a:pt x="1722" y="667"/>
                </a:cubicBezTo>
                <a:cubicBezTo>
                  <a:pt x="1722" y="667"/>
                  <a:pt x="1722" y="679"/>
                  <a:pt x="1722" y="679"/>
                </a:cubicBezTo>
                <a:lnTo>
                  <a:pt x="2025" y="1697"/>
                </a:lnTo>
                <a:lnTo>
                  <a:pt x="1916" y="1758"/>
                </a:lnTo>
                <a:lnTo>
                  <a:pt x="1516" y="1079"/>
                </a:lnTo>
                <a:cubicBezTo>
                  <a:pt x="1510" y="1062"/>
                  <a:pt x="1497" y="1056"/>
                  <a:pt x="1482" y="1056"/>
                </a:cubicBezTo>
                <a:cubicBezTo>
                  <a:pt x="1444" y="1056"/>
                  <a:pt x="1393" y="1104"/>
                  <a:pt x="1419" y="1139"/>
                </a:cubicBezTo>
                <a:lnTo>
                  <a:pt x="1831" y="1806"/>
                </a:lnTo>
                <a:lnTo>
                  <a:pt x="1686" y="1891"/>
                </a:lnTo>
                <a:lnTo>
                  <a:pt x="995" y="727"/>
                </a:lnTo>
                <a:cubicBezTo>
                  <a:pt x="980" y="712"/>
                  <a:pt x="965" y="702"/>
                  <a:pt x="947" y="702"/>
                </a:cubicBezTo>
                <a:cubicBezTo>
                  <a:pt x="936" y="702"/>
                  <a:pt x="924" y="706"/>
                  <a:pt x="910" y="715"/>
                </a:cubicBezTo>
                <a:cubicBezTo>
                  <a:pt x="886" y="727"/>
                  <a:pt x="886" y="764"/>
                  <a:pt x="898" y="788"/>
                </a:cubicBezTo>
                <a:lnTo>
                  <a:pt x="1589" y="1951"/>
                </a:lnTo>
                <a:lnTo>
                  <a:pt x="1443" y="2036"/>
                </a:lnTo>
                <a:lnTo>
                  <a:pt x="1043" y="1358"/>
                </a:lnTo>
                <a:cubicBezTo>
                  <a:pt x="1036" y="1343"/>
                  <a:pt x="1021" y="1337"/>
                  <a:pt x="1004" y="1337"/>
                </a:cubicBezTo>
                <a:cubicBezTo>
                  <a:pt x="993" y="1337"/>
                  <a:pt x="981" y="1340"/>
                  <a:pt x="971" y="1345"/>
                </a:cubicBezTo>
                <a:cubicBezTo>
                  <a:pt x="946" y="1358"/>
                  <a:pt x="934" y="1394"/>
                  <a:pt x="946" y="1418"/>
                </a:cubicBezTo>
                <a:lnTo>
                  <a:pt x="1346" y="2097"/>
                </a:lnTo>
                <a:lnTo>
                  <a:pt x="1249" y="2158"/>
                </a:lnTo>
                <a:lnTo>
                  <a:pt x="498" y="1418"/>
                </a:lnTo>
                <a:lnTo>
                  <a:pt x="498" y="1406"/>
                </a:lnTo>
                <a:cubicBezTo>
                  <a:pt x="171" y="1091"/>
                  <a:pt x="195" y="570"/>
                  <a:pt x="546" y="279"/>
                </a:cubicBezTo>
                <a:cubicBezTo>
                  <a:pt x="683" y="171"/>
                  <a:pt x="845" y="119"/>
                  <a:pt x="1005" y="119"/>
                </a:cubicBezTo>
                <a:close/>
                <a:moveTo>
                  <a:pt x="2074" y="1794"/>
                </a:moveTo>
                <a:lnTo>
                  <a:pt x="2171" y="1964"/>
                </a:lnTo>
                <a:lnTo>
                  <a:pt x="1419" y="2412"/>
                </a:lnTo>
                <a:lnTo>
                  <a:pt x="1322" y="2242"/>
                </a:lnTo>
                <a:lnTo>
                  <a:pt x="2074" y="1794"/>
                </a:lnTo>
                <a:close/>
                <a:moveTo>
                  <a:pt x="2231" y="2048"/>
                </a:moveTo>
                <a:lnTo>
                  <a:pt x="2328" y="2218"/>
                </a:lnTo>
                <a:lnTo>
                  <a:pt x="1577" y="2679"/>
                </a:lnTo>
                <a:lnTo>
                  <a:pt x="1468" y="2509"/>
                </a:lnTo>
                <a:lnTo>
                  <a:pt x="2231" y="2048"/>
                </a:lnTo>
                <a:close/>
                <a:moveTo>
                  <a:pt x="1001" y="0"/>
                </a:moveTo>
                <a:cubicBezTo>
                  <a:pt x="850" y="0"/>
                  <a:pt x="698" y="39"/>
                  <a:pt x="559" y="121"/>
                </a:cubicBezTo>
                <a:cubicBezTo>
                  <a:pt x="74" y="412"/>
                  <a:pt x="1" y="1091"/>
                  <a:pt x="401" y="1479"/>
                </a:cubicBezTo>
                <a:lnTo>
                  <a:pt x="1189" y="2255"/>
                </a:lnTo>
                <a:lnTo>
                  <a:pt x="1334" y="2509"/>
                </a:lnTo>
                <a:lnTo>
                  <a:pt x="1492" y="2776"/>
                </a:lnTo>
                <a:cubicBezTo>
                  <a:pt x="1499" y="2791"/>
                  <a:pt x="1516" y="2801"/>
                  <a:pt x="1534" y="2801"/>
                </a:cubicBezTo>
                <a:cubicBezTo>
                  <a:pt x="1544" y="2801"/>
                  <a:pt x="1555" y="2797"/>
                  <a:pt x="1565" y="2788"/>
                </a:cubicBezTo>
                <a:lnTo>
                  <a:pt x="2425" y="2279"/>
                </a:lnTo>
                <a:cubicBezTo>
                  <a:pt x="2449" y="2267"/>
                  <a:pt x="2462" y="2230"/>
                  <a:pt x="2437" y="2206"/>
                </a:cubicBezTo>
                <a:lnTo>
                  <a:pt x="2292" y="1939"/>
                </a:lnTo>
                <a:lnTo>
                  <a:pt x="2134" y="1685"/>
                </a:lnTo>
                <a:lnTo>
                  <a:pt x="1831" y="630"/>
                </a:lnTo>
                <a:cubicBezTo>
                  <a:pt x="1819" y="558"/>
                  <a:pt x="1783" y="497"/>
                  <a:pt x="1746" y="424"/>
                </a:cubicBezTo>
                <a:cubicBezTo>
                  <a:pt x="1586" y="151"/>
                  <a:pt x="1297" y="0"/>
                  <a:pt x="1001" y="0"/>
                </a:cubicBezTo>
                <a:close/>
              </a:path>
            </a:pathLst>
          </a:custGeom>
          <a:solidFill>
            <a:srgbClr val="F588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873;p53">
            <a:extLst>
              <a:ext uri="{FF2B5EF4-FFF2-40B4-BE49-F238E27FC236}">
                <a16:creationId xmlns:a16="http://schemas.microsoft.com/office/drawing/2014/main" xmlns="" id="{23956BEF-A95C-1D7D-1EF0-BEFE8DAC5EEC}"/>
              </a:ext>
            </a:extLst>
          </p:cNvPr>
          <p:cNvGrpSpPr/>
          <p:nvPr/>
        </p:nvGrpSpPr>
        <p:grpSpPr>
          <a:xfrm>
            <a:off x="4180438" y="2074109"/>
            <a:ext cx="354655" cy="445735"/>
            <a:chOff x="4180438" y="2150309"/>
            <a:chExt cx="354655" cy="445735"/>
          </a:xfrm>
        </p:grpSpPr>
        <p:sp>
          <p:nvSpPr>
            <p:cNvPr id="52" name="Google Shape;1874;p53">
              <a:extLst>
                <a:ext uri="{FF2B5EF4-FFF2-40B4-BE49-F238E27FC236}">
                  <a16:creationId xmlns:a16="http://schemas.microsoft.com/office/drawing/2014/main" xmlns="" id="{90C691C9-540B-C987-654D-BB236C363505}"/>
                </a:ext>
              </a:extLst>
            </p:cNvPr>
            <p:cNvSpPr/>
            <p:nvPr/>
          </p:nvSpPr>
          <p:spPr>
            <a:xfrm>
              <a:off x="4180438" y="2150309"/>
              <a:ext cx="354655" cy="445735"/>
            </a:xfrm>
            <a:custGeom>
              <a:avLst/>
              <a:gdLst/>
              <a:ahLst/>
              <a:cxnLst/>
              <a:rect l="l" t="t" r="r" b="b"/>
              <a:pathLst>
                <a:path w="2753" h="3460" extrusionOk="0">
                  <a:moveTo>
                    <a:pt x="1831" y="151"/>
                  </a:moveTo>
                  <a:lnTo>
                    <a:pt x="2098" y="454"/>
                  </a:lnTo>
                  <a:cubicBezTo>
                    <a:pt x="2098" y="466"/>
                    <a:pt x="2110" y="466"/>
                    <a:pt x="2122" y="466"/>
                  </a:cubicBezTo>
                  <a:lnTo>
                    <a:pt x="2486" y="624"/>
                  </a:lnTo>
                  <a:lnTo>
                    <a:pt x="2449" y="1011"/>
                  </a:lnTo>
                  <a:cubicBezTo>
                    <a:pt x="2449" y="1024"/>
                    <a:pt x="2449" y="1036"/>
                    <a:pt x="2449" y="1048"/>
                  </a:cubicBezTo>
                  <a:lnTo>
                    <a:pt x="2595" y="1411"/>
                  </a:lnTo>
                  <a:lnTo>
                    <a:pt x="2292" y="1666"/>
                  </a:lnTo>
                  <a:cubicBezTo>
                    <a:pt x="2292" y="1678"/>
                    <a:pt x="2280" y="1690"/>
                    <a:pt x="2280" y="1690"/>
                  </a:cubicBezTo>
                  <a:lnTo>
                    <a:pt x="2134" y="2066"/>
                  </a:lnTo>
                  <a:lnTo>
                    <a:pt x="1734" y="2030"/>
                  </a:lnTo>
                  <a:lnTo>
                    <a:pt x="1698" y="2030"/>
                  </a:lnTo>
                  <a:lnTo>
                    <a:pt x="1334" y="2175"/>
                  </a:lnTo>
                  <a:lnTo>
                    <a:pt x="1080" y="1872"/>
                  </a:lnTo>
                  <a:cubicBezTo>
                    <a:pt x="1068" y="1872"/>
                    <a:pt x="1068" y="1860"/>
                    <a:pt x="1055" y="1860"/>
                  </a:cubicBezTo>
                  <a:lnTo>
                    <a:pt x="692" y="1702"/>
                  </a:lnTo>
                  <a:lnTo>
                    <a:pt x="716" y="1314"/>
                  </a:lnTo>
                  <a:cubicBezTo>
                    <a:pt x="728" y="1302"/>
                    <a:pt x="728" y="1290"/>
                    <a:pt x="716" y="1278"/>
                  </a:cubicBezTo>
                  <a:lnTo>
                    <a:pt x="571" y="914"/>
                  </a:lnTo>
                  <a:lnTo>
                    <a:pt x="874" y="660"/>
                  </a:lnTo>
                  <a:cubicBezTo>
                    <a:pt x="886" y="648"/>
                    <a:pt x="886" y="636"/>
                    <a:pt x="886" y="636"/>
                  </a:cubicBezTo>
                  <a:lnTo>
                    <a:pt x="1043" y="272"/>
                  </a:lnTo>
                  <a:lnTo>
                    <a:pt x="1443" y="296"/>
                  </a:lnTo>
                  <a:cubicBezTo>
                    <a:pt x="1443" y="302"/>
                    <a:pt x="1446" y="305"/>
                    <a:pt x="1451" y="305"/>
                  </a:cubicBezTo>
                  <a:cubicBezTo>
                    <a:pt x="1456" y="305"/>
                    <a:pt x="1462" y="302"/>
                    <a:pt x="1468" y="296"/>
                  </a:cubicBezTo>
                  <a:lnTo>
                    <a:pt x="1831" y="151"/>
                  </a:lnTo>
                  <a:close/>
                  <a:moveTo>
                    <a:pt x="837" y="1896"/>
                  </a:moveTo>
                  <a:lnTo>
                    <a:pt x="983" y="1969"/>
                  </a:lnTo>
                  <a:lnTo>
                    <a:pt x="1140" y="2163"/>
                  </a:lnTo>
                  <a:lnTo>
                    <a:pt x="534" y="2951"/>
                  </a:lnTo>
                  <a:lnTo>
                    <a:pt x="510" y="2721"/>
                  </a:lnTo>
                  <a:cubicBezTo>
                    <a:pt x="510" y="2696"/>
                    <a:pt x="474" y="2672"/>
                    <a:pt x="437" y="2672"/>
                  </a:cubicBezTo>
                  <a:lnTo>
                    <a:pt x="207" y="2696"/>
                  </a:lnTo>
                  <a:lnTo>
                    <a:pt x="837" y="1896"/>
                  </a:lnTo>
                  <a:close/>
                  <a:moveTo>
                    <a:pt x="1734" y="2151"/>
                  </a:moveTo>
                  <a:lnTo>
                    <a:pt x="1904" y="2163"/>
                  </a:lnTo>
                  <a:lnTo>
                    <a:pt x="2074" y="3169"/>
                  </a:lnTo>
                  <a:lnTo>
                    <a:pt x="1892" y="3036"/>
                  </a:lnTo>
                  <a:cubicBezTo>
                    <a:pt x="1878" y="3026"/>
                    <a:pt x="1864" y="3022"/>
                    <a:pt x="1851" y="3022"/>
                  </a:cubicBezTo>
                  <a:cubicBezTo>
                    <a:pt x="1829" y="3022"/>
                    <a:pt x="1810" y="3033"/>
                    <a:pt x="1795" y="3048"/>
                  </a:cubicBezTo>
                  <a:lnTo>
                    <a:pt x="1674" y="3230"/>
                  </a:lnTo>
                  <a:lnTo>
                    <a:pt x="1504" y="2248"/>
                  </a:lnTo>
                  <a:lnTo>
                    <a:pt x="1734" y="2151"/>
                  </a:lnTo>
                  <a:close/>
                  <a:moveTo>
                    <a:pt x="1863" y="1"/>
                  </a:moveTo>
                  <a:cubicBezTo>
                    <a:pt x="1856" y="1"/>
                    <a:pt x="1850" y="2"/>
                    <a:pt x="1843" y="5"/>
                  </a:cubicBezTo>
                  <a:lnTo>
                    <a:pt x="1443" y="163"/>
                  </a:lnTo>
                  <a:lnTo>
                    <a:pt x="1019" y="127"/>
                  </a:lnTo>
                  <a:cubicBezTo>
                    <a:pt x="1015" y="124"/>
                    <a:pt x="1010" y="123"/>
                    <a:pt x="1005" y="123"/>
                  </a:cubicBezTo>
                  <a:cubicBezTo>
                    <a:pt x="983" y="123"/>
                    <a:pt x="959" y="143"/>
                    <a:pt x="959" y="163"/>
                  </a:cubicBezTo>
                  <a:lnTo>
                    <a:pt x="789" y="551"/>
                  </a:lnTo>
                  <a:lnTo>
                    <a:pt x="462" y="830"/>
                  </a:lnTo>
                  <a:cubicBezTo>
                    <a:pt x="437" y="842"/>
                    <a:pt x="425" y="878"/>
                    <a:pt x="437" y="902"/>
                  </a:cubicBezTo>
                  <a:lnTo>
                    <a:pt x="595" y="1302"/>
                  </a:lnTo>
                  <a:lnTo>
                    <a:pt x="559" y="1727"/>
                  </a:lnTo>
                  <a:cubicBezTo>
                    <a:pt x="546" y="1751"/>
                    <a:pt x="571" y="1775"/>
                    <a:pt x="595" y="1787"/>
                  </a:cubicBezTo>
                  <a:lnTo>
                    <a:pt x="704" y="1836"/>
                  </a:lnTo>
                  <a:lnTo>
                    <a:pt x="13" y="2733"/>
                  </a:lnTo>
                  <a:cubicBezTo>
                    <a:pt x="1" y="2757"/>
                    <a:pt x="1" y="2781"/>
                    <a:pt x="13" y="2805"/>
                  </a:cubicBezTo>
                  <a:cubicBezTo>
                    <a:pt x="25" y="2818"/>
                    <a:pt x="49" y="2830"/>
                    <a:pt x="74" y="2830"/>
                  </a:cubicBezTo>
                  <a:lnTo>
                    <a:pt x="389" y="2793"/>
                  </a:lnTo>
                  <a:lnTo>
                    <a:pt x="437" y="3108"/>
                  </a:lnTo>
                  <a:cubicBezTo>
                    <a:pt x="437" y="3133"/>
                    <a:pt x="449" y="3157"/>
                    <a:pt x="474" y="3157"/>
                  </a:cubicBezTo>
                  <a:cubicBezTo>
                    <a:pt x="480" y="3160"/>
                    <a:pt x="487" y="3162"/>
                    <a:pt x="493" y="3162"/>
                  </a:cubicBezTo>
                  <a:cubicBezTo>
                    <a:pt x="511" y="3162"/>
                    <a:pt x="529" y="3150"/>
                    <a:pt x="546" y="3133"/>
                  </a:cubicBezTo>
                  <a:lnTo>
                    <a:pt x="1249" y="2260"/>
                  </a:lnTo>
                  <a:lnTo>
                    <a:pt x="1274" y="2296"/>
                  </a:lnTo>
                  <a:cubicBezTo>
                    <a:pt x="1286" y="2308"/>
                    <a:pt x="1298" y="2308"/>
                    <a:pt x="1310" y="2321"/>
                  </a:cubicBezTo>
                  <a:lnTo>
                    <a:pt x="1346" y="2321"/>
                  </a:lnTo>
                  <a:lnTo>
                    <a:pt x="1395" y="2296"/>
                  </a:lnTo>
                  <a:lnTo>
                    <a:pt x="1577" y="3411"/>
                  </a:lnTo>
                  <a:cubicBezTo>
                    <a:pt x="1577" y="3436"/>
                    <a:pt x="1601" y="3448"/>
                    <a:pt x="1625" y="3460"/>
                  </a:cubicBezTo>
                  <a:cubicBezTo>
                    <a:pt x="1649" y="3460"/>
                    <a:pt x="1674" y="3460"/>
                    <a:pt x="1686" y="3436"/>
                  </a:cubicBezTo>
                  <a:lnTo>
                    <a:pt x="1880" y="3181"/>
                  </a:lnTo>
                  <a:lnTo>
                    <a:pt x="2134" y="3363"/>
                  </a:lnTo>
                  <a:cubicBezTo>
                    <a:pt x="2146" y="3369"/>
                    <a:pt x="2159" y="3372"/>
                    <a:pt x="2171" y="3372"/>
                  </a:cubicBezTo>
                  <a:cubicBezTo>
                    <a:pt x="2183" y="3372"/>
                    <a:pt x="2195" y="3369"/>
                    <a:pt x="2207" y="3363"/>
                  </a:cubicBezTo>
                  <a:cubicBezTo>
                    <a:pt x="2219" y="3351"/>
                    <a:pt x="2231" y="3315"/>
                    <a:pt x="2231" y="3290"/>
                  </a:cubicBezTo>
                  <a:lnTo>
                    <a:pt x="2049" y="2187"/>
                  </a:lnTo>
                  <a:lnTo>
                    <a:pt x="2171" y="2199"/>
                  </a:lnTo>
                  <a:cubicBezTo>
                    <a:pt x="2195" y="2187"/>
                    <a:pt x="2219" y="2175"/>
                    <a:pt x="2231" y="2151"/>
                  </a:cubicBezTo>
                  <a:lnTo>
                    <a:pt x="2401" y="1763"/>
                  </a:lnTo>
                  <a:lnTo>
                    <a:pt x="2728" y="1484"/>
                  </a:lnTo>
                  <a:cubicBezTo>
                    <a:pt x="2740" y="1472"/>
                    <a:pt x="2752" y="1436"/>
                    <a:pt x="2740" y="1411"/>
                  </a:cubicBezTo>
                  <a:lnTo>
                    <a:pt x="2583" y="1011"/>
                  </a:lnTo>
                  <a:lnTo>
                    <a:pt x="2619" y="587"/>
                  </a:lnTo>
                  <a:cubicBezTo>
                    <a:pt x="2619" y="563"/>
                    <a:pt x="2607" y="539"/>
                    <a:pt x="2583" y="527"/>
                  </a:cubicBezTo>
                  <a:lnTo>
                    <a:pt x="2195" y="357"/>
                  </a:lnTo>
                  <a:lnTo>
                    <a:pt x="1916" y="30"/>
                  </a:lnTo>
                  <a:cubicBezTo>
                    <a:pt x="1898" y="12"/>
                    <a:pt x="1881" y="1"/>
                    <a:pt x="1863" y="1"/>
                  </a:cubicBezTo>
                  <a:close/>
                </a:path>
              </a:pathLst>
            </a:custGeom>
            <a:solidFill>
              <a:srgbClr val="F58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75;p53">
              <a:extLst>
                <a:ext uri="{FF2B5EF4-FFF2-40B4-BE49-F238E27FC236}">
                  <a16:creationId xmlns:a16="http://schemas.microsoft.com/office/drawing/2014/main" xmlns="" id="{A37D78F8-C100-1005-42C8-EA9B48D7B48E}"/>
                </a:ext>
              </a:extLst>
            </p:cNvPr>
            <p:cNvSpPr/>
            <p:nvPr/>
          </p:nvSpPr>
          <p:spPr>
            <a:xfrm>
              <a:off x="4266106" y="2205704"/>
              <a:ext cx="222094" cy="187956"/>
            </a:xfrm>
            <a:custGeom>
              <a:avLst/>
              <a:gdLst/>
              <a:ahLst/>
              <a:cxnLst/>
              <a:rect l="l" t="t" r="r" b="b"/>
              <a:pathLst>
                <a:path w="1724" h="1459" extrusionOk="0">
                  <a:moveTo>
                    <a:pt x="925" y="129"/>
                  </a:moveTo>
                  <a:cubicBezTo>
                    <a:pt x="1285" y="129"/>
                    <a:pt x="1610" y="475"/>
                    <a:pt x="1506" y="872"/>
                  </a:cubicBezTo>
                  <a:cubicBezTo>
                    <a:pt x="1434" y="1148"/>
                    <a:pt x="1191" y="1329"/>
                    <a:pt x="928" y="1329"/>
                  </a:cubicBezTo>
                  <a:cubicBezTo>
                    <a:pt x="879" y="1329"/>
                    <a:pt x="828" y="1322"/>
                    <a:pt x="778" y="1309"/>
                  </a:cubicBezTo>
                  <a:cubicBezTo>
                    <a:pt x="257" y="1175"/>
                    <a:pt x="160" y="497"/>
                    <a:pt x="621" y="218"/>
                  </a:cubicBezTo>
                  <a:cubicBezTo>
                    <a:pt x="719" y="157"/>
                    <a:pt x="823" y="129"/>
                    <a:pt x="925" y="129"/>
                  </a:cubicBezTo>
                  <a:close/>
                  <a:moveTo>
                    <a:pt x="921" y="1"/>
                  </a:moveTo>
                  <a:cubicBezTo>
                    <a:pt x="382" y="1"/>
                    <a:pt x="0" y="601"/>
                    <a:pt x="306" y="1103"/>
                  </a:cubicBezTo>
                  <a:cubicBezTo>
                    <a:pt x="448" y="1345"/>
                    <a:pt x="686" y="1459"/>
                    <a:pt x="923" y="1459"/>
                  </a:cubicBezTo>
                  <a:cubicBezTo>
                    <a:pt x="1231" y="1459"/>
                    <a:pt x="1538" y="1265"/>
                    <a:pt x="1627" y="909"/>
                  </a:cubicBezTo>
                  <a:cubicBezTo>
                    <a:pt x="1724" y="521"/>
                    <a:pt x="1494" y="121"/>
                    <a:pt x="1106" y="24"/>
                  </a:cubicBezTo>
                  <a:cubicBezTo>
                    <a:pt x="1043" y="8"/>
                    <a:pt x="981" y="1"/>
                    <a:pt x="921" y="1"/>
                  </a:cubicBezTo>
                  <a:close/>
                </a:path>
              </a:pathLst>
            </a:custGeom>
            <a:solidFill>
              <a:srgbClr val="F58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1876;p53">
            <a:extLst>
              <a:ext uri="{FF2B5EF4-FFF2-40B4-BE49-F238E27FC236}">
                <a16:creationId xmlns:a16="http://schemas.microsoft.com/office/drawing/2014/main" xmlns="" id="{BD7FD5A9-2CDD-5ADD-8A2C-D75CF8CAA081}"/>
              </a:ext>
            </a:extLst>
          </p:cNvPr>
          <p:cNvSpPr/>
          <p:nvPr/>
        </p:nvSpPr>
        <p:spPr>
          <a:xfrm>
            <a:off x="4889489" y="1841710"/>
            <a:ext cx="373335" cy="445992"/>
          </a:xfrm>
          <a:custGeom>
            <a:avLst/>
            <a:gdLst/>
            <a:ahLst/>
            <a:cxnLst/>
            <a:rect l="l" t="t" r="r" b="b"/>
            <a:pathLst>
              <a:path w="2898" h="3462" extrusionOk="0">
                <a:moveTo>
                  <a:pt x="2497" y="137"/>
                </a:moveTo>
                <a:lnTo>
                  <a:pt x="2497" y="137"/>
                </a:lnTo>
                <a:cubicBezTo>
                  <a:pt x="2546" y="282"/>
                  <a:pt x="2643" y="718"/>
                  <a:pt x="2255" y="961"/>
                </a:cubicBezTo>
                <a:cubicBezTo>
                  <a:pt x="2303" y="706"/>
                  <a:pt x="2303" y="440"/>
                  <a:pt x="2279" y="173"/>
                </a:cubicBezTo>
                <a:lnTo>
                  <a:pt x="2497" y="137"/>
                </a:lnTo>
                <a:close/>
                <a:moveTo>
                  <a:pt x="376" y="500"/>
                </a:moveTo>
                <a:cubicBezTo>
                  <a:pt x="436" y="755"/>
                  <a:pt x="533" y="997"/>
                  <a:pt x="655" y="1228"/>
                </a:cubicBezTo>
                <a:cubicBezTo>
                  <a:pt x="218" y="1131"/>
                  <a:pt x="158" y="682"/>
                  <a:pt x="158" y="537"/>
                </a:cubicBezTo>
                <a:lnTo>
                  <a:pt x="376" y="500"/>
                </a:lnTo>
                <a:close/>
                <a:moveTo>
                  <a:pt x="2146" y="197"/>
                </a:moveTo>
                <a:lnTo>
                  <a:pt x="2146" y="197"/>
                </a:lnTo>
                <a:cubicBezTo>
                  <a:pt x="2182" y="488"/>
                  <a:pt x="2170" y="779"/>
                  <a:pt x="2097" y="1058"/>
                </a:cubicBezTo>
                <a:cubicBezTo>
                  <a:pt x="2097" y="1058"/>
                  <a:pt x="2097" y="1070"/>
                  <a:pt x="2097" y="1070"/>
                </a:cubicBezTo>
                <a:cubicBezTo>
                  <a:pt x="2049" y="1276"/>
                  <a:pt x="1927" y="1458"/>
                  <a:pt x="1758" y="1579"/>
                </a:cubicBezTo>
                <a:cubicBezTo>
                  <a:pt x="1758" y="1579"/>
                  <a:pt x="1746" y="1591"/>
                  <a:pt x="1746" y="1591"/>
                </a:cubicBezTo>
                <a:cubicBezTo>
                  <a:pt x="1685" y="1628"/>
                  <a:pt x="1624" y="1664"/>
                  <a:pt x="1564" y="1676"/>
                </a:cubicBezTo>
                <a:cubicBezTo>
                  <a:pt x="1544" y="1679"/>
                  <a:pt x="1525" y="1681"/>
                  <a:pt x="1505" y="1681"/>
                </a:cubicBezTo>
                <a:cubicBezTo>
                  <a:pt x="1453" y="1681"/>
                  <a:pt x="1402" y="1670"/>
                  <a:pt x="1358" y="1652"/>
                </a:cubicBezTo>
                <a:lnTo>
                  <a:pt x="1346" y="1652"/>
                </a:lnTo>
                <a:cubicBezTo>
                  <a:pt x="1139" y="1591"/>
                  <a:pt x="958" y="1458"/>
                  <a:pt x="849" y="1276"/>
                </a:cubicBezTo>
                <a:cubicBezTo>
                  <a:pt x="836" y="1276"/>
                  <a:pt x="836" y="1276"/>
                  <a:pt x="836" y="1264"/>
                </a:cubicBezTo>
                <a:cubicBezTo>
                  <a:pt x="679" y="1021"/>
                  <a:pt x="558" y="755"/>
                  <a:pt x="509" y="476"/>
                </a:cubicBezTo>
                <a:lnTo>
                  <a:pt x="2146" y="197"/>
                </a:lnTo>
                <a:close/>
                <a:moveTo>
                  <a:pt x="1746" y="1737"/>
                </a:moveTo>
                <a:lnTo>
                  <a:pt x="1915" y="2755"/>
                </a:lnTo>
                <a:lnTo>
                  <a:pt x="1588" y="2803"/>
                </a:lnTo>
                <a:lnTo>
                  <a:pt x="1406" y="1797"/>
                </a:lnTo>
                <a:lnTo>
                  <a:pt x="1406" y="1797"/>
                </a:lnTo>
                <a:cubicBezTo>
                  <a:pt x="1437" y="1804"/>
                  <a:pt x="1468" y="1807"/>
                  <a:pt x="1498" y="1807"/>
                </a:cubicBezTo>
                <a:cubicBezTo>
                  <a:pt x="1584" y="1807"/>
                  <a:pt x="1665" y="1782"/>
                  <a:pt x="1746" y="1737"/>
                </a:cubicBezTo>
                <a:close/>
                <a:moveTo>
                  <a:pt x="2194" y="2828"/>
                </a:moveTo>
                <a:lnTo>
                  <a:pt x="2255" y="3179"/>
                </a:lnTo>
                <a:lnTo>
                  <a:pt x="1394" y="3325"/>
                </a:lnTo>
                <a:lnTo>
                  <a:pt x="1333" y="2985"/>
                </a:lnTo>
                <a:lnTo>
                  <a:pt x="1539" y="2949"/>
                </a:lnTo>
                <a:lnTo>
                  <a:pt x="2000" y="2864"/>
                </a:lnTo>
                <a:lnTo>
                  <a:pt x="2194" y="2828"/>
                </a:lnTo>
                <a:close/>
                <a:moveTo>
                  <a:pt x="2548" y="0"/>
                </a:moveTo>
                <a:cubicBezTo>
                  <a:pt x="2543" y="0"/>
                  <a:pt x="2538" y="1"/>
                  <a:pt x="2533" y="3"/>
                </a:cubicBezTo>
                <a:lnTo>
                  <a:pt x="2194" y="64"/>
                </a:lnTo>
                <a:lnTo>
                  <a:pt x="412" y="367"/>
                </a:lnTo>
                <a:lnTo>
                  <a:pt x="73" y="415"/>
                </a:lnTo>
                <a:cubicBezTo>
                  <a:pt x="49" y="428"/>
                  <a:pt x="24" y="452"/>
                  <a:pt x="24" y="476"/>
                </a:cubicBezTo>
                <a:cubicBezTo>
                  <a:pt x="24" y="488"/>
                  <a:pt x="0" y="1312"/>
                  <a:pt x="752" y="1373"/>
                </a:cubicBezTo>
                <a:cubicBezTo>
                  <a:pt x="885" y="1555"/>
                  <a:pt x="1067" y="1688"/>
                  <a:pt x="1273" y="1773"/>
                </a:cubicBezTo>
                <a:lnTo>
                  <a:pt x="1455" y="2828"/>
                </a:lnTo>
                <a:lnTo>
                  <a:pt x="1249" y="2864"/>
                </a:lnTo>
                <a:cubicBezTo>
                  <a:pt x="1212" y="2864"/>
                  <a:pt x="1188" y="2900"/>
                  <a:pt x="1200" y="2937"/>
                </a:cubicBezTo>
                <a:lnTo>
                  <a:pt x="1273" y="3409"/>
                </a:lnTo>
                <a:cubicBezTo>
                  <a:pt x="1283" y="3439"/>
                  <a:pt x="1309" y="3461"/>
                  <a:pt x="1332" y="3461"/>
                </a:cubicBezTo>
                <a:cubicBezTo>
                  <a:pt x="1337" y="3461"/>
                  <a:pt x="1341" y="3460"/>
                  <a:pt x="1346" y="3458"/>
                </a:cubicBezTo>
                <a:lnTo>
                  <a:pt x="2327" y="3288"/>
                </a:lnTo>
                <a:cubicBezTo>
                  <a:pt x="2364" y="3288"/>
                  <a:pt x="2388" y="3252"/>
                  <a:pt x="2388" y="3215"/>
                </a:cubicBezTo>
                <a:lnTo>
                  <a:pt x="2303" y="2743"/>
                </a:lnTo>
                <a:cubicBezTo>
                  <a:pt x="2303" y="2718"/>
                  <a:pt x="2267" y="2694"/>
                  <a:pt x="2230" y="2694"/>
                </a:cubicBezTo>
                <a:lnTo>
                  <a:pt x="2024" y="2731"/>
                </a:lnTo>
                <a:lnTo>
                  <a:pt x="1855" y="1676"/>
                </a:lnTo>
                <a:cubicBezTo>
                  <a:pt x="2024" y="1531"/>
                  <a:pt x="2146" y="1337"/>
                  <a:pt x="2206" y="1131"/>
                </a:cubicBezTo>
                <a:cubicBezTo>
                  <a:pt x="2897" y="815"/>
                  <a:pt x="2606" y="52"/>
                  <a:pt x="2606" y="40"/>
                </a:cubicBezTo>
                <a:cubicBezTo>
                  <a:pt x="2596" y="20"/>
                  <a:pt x="2570" y="0"/>
                  <a:pt x="2548" y="0"/>
                </a:cubicBezTo>
                <a:close/>
              </a:path>
            </a:pathLst>
          </a:custGeom>
          <a:solidFill>
            <a:srgbClr val="F588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877;p53">
            <a:extLst>
              <a:ext uri="{FF2B5EF4-FFF2-40B4-BE49-F238E27FC236}">
                <a16:creationId xmlns:a16="http://schemas.microsoft.com/office/drawing/2014/main" xmlns="" id="{9C6A68F0-B78D-7250-A975-4CDA7B5C022B}"/>
              </a:ext>
            </a:extLst>
          </p:cNvPr>
          <p:cNvSpPr/>
          <p:nvPr/>
        </p:nvSpPr>
        <p:spPr>
          <a:xfrm>
            <a:off x="5801309" y="2784835"/>
            <a:ext cx="418681" cy="386217"/>
          </a:xfrm>
          <a:custGeom>
            <a:avLst/>
            <a:gdLst/>
            <a:ahLst/>
            <a:cxnLst/>
            <a:rect l="l" t="t" r="r" b="b"/>
            <a:pathLst>
              <a:path w="3250" h="2998" extrusionOk="0">
                <a:moveTo>
                  <a:pt x="62" y="1"/>
                </a:moveTo>
                <a:cubicBezTo>
                  <a:pt x="31" y="1"/>
                  <a:pt x="1" y="22"/>
                  <a:pt x="1" y="64"/>
                </a:cubicBezTo>
                <a:lnTo>
                  <a:pt x="1" y="2937"/>
                </a:lnTo>
                <a:cubicBezTo>
                  <a:pt x="1" y="2973"/>
                  <a:pt x="25" y="2998"/>
                  <a:pt x="62" y="2998"/>
                </a:cubicBezTo>
                <a:lnTo>
                  <a:pt x="3177" y="2998"/>
                </a:lnTo>
                <a:cubicBezTo>
                  <a:pt x="3213" y="2998"/>
                  <a:pt x="3237" y="2973"/>
                  <a:pt x="3249" y="2937"/>
                </a:cubicBezTo>
                <a:cubicBezTo>
                  <a:pt x="3249" y="2901"/>
                  <a:pt x="3213" y="2876"/>
                  <a:pt x="3177" y="2876"/>
                </a:cubicBezTo>
                <a:lnTo>
                  <a:pt x="122" y="2876"/>
                </a:lnTo>
                <a:lnTo>
                  <a:pt x="122" y="64"/>
                </a:lnTo>
                <a:cubicBezTo>
                  <a:pt x="122" y="22"/>
                  <a:pt x="92" y="1"/>
                  <a:pt x="62" y="1"/>
                </a:cubicBezTo>
                <a:close/>
              </a:path>
            </a:pathLst>
          </a:custGeom>
          <a:solidFill>
            <a:srgbClr val="F588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878;p53">
            <a:extLst>
              <a:ext uri="{FF2B5EF4-FFF2-40B4-BE49-F238E27FC236}">
                <a16:creationId xmlns:a16="http://schemas.microsoft.com/office/drawing/2014/main" xmlns="" id="{EEB8D9B0-A65B-57D4-97C2-29ABBC6FC9E6}"/>
              </a:ext>
            </a:extLst>
          </p:cNvPr>
          <p:cNvSpPr/>
          <p:nvPr/>
        </p:nvSpPr>
        <p:spPr>
          <a:xfrm>
            <a:off x="5797187" y="2855302"/>
            <a:ext cx="372820" cy="316008"/>
          </a:xfrm>
          <a:custGeom>
            <a:avLst/>
            <a:gdLst/>
            <a:ahLst/>
            <a:cxnLst/>
            <a:rect l="l" t="t" r="r" b="b"/>
            <a:pathLst>
              <a:path w="2894" h="2453" extrusionOk="0">
                <a:moveTo>
                  <a:pt x="2135" y="1"/>
                </a:moveTo>
                <a:cubicBezTo>
                  <a:pt x="2116" y="1"/>
                  <a:pt x="2096" y="11"/>
                  <a:pt x="2081" y="26"/>
                </a:cubicBezTo>
                <a:lnTo>
                  <a:pt x="1524" y="863"/>
                </a:lnTo>
                <a:lnTo>
                  <a:pt x="942" y="548"/>
                </a:lnTo>
                <a:cubicBezTo>
                  <a:pt x="932" y="542"/>
                  <a:pt x="922" y="540"/>
                  <a:pt x="912" y="540"/>
                </a:cubicBezTo>
                <a:cubicBezTo>
                  <a:pt x="898" y="540"/>
                  <a:pt x="884" y="545"/>
                  <a:pt x="869" y="560"/>
                </a:cubicBezTo>
                <a:lnTo>
                  <a:pt x="45" y="1469"/>
                </a:lnTo>
                <a:cubicBezTo>
                  <a:pt x="0" y="1514"/>
                  <a:pt x="48" y="1585"/>
                  <a:pt x="96" y="1585"/>
                </a:cubicBezTo>
                <a:cubicBezTo>
                  <a:pt x="113" y="1585"/>
                  <a:pt x="129" y="1576"/>
                  <a:pt x="142" y="1554"/>
                </a:cubicBezTo>
                <a:lnTo>
                  <a:pt x="930" y="693"/>
                </a:lnTo>
                <a:lnTo>
                  <a:pt x="1524" y="1008"/>
                </a:lnTo>
                <a:cubicBezTo>
                  <a:pt x="1530" y="1011"/>
                  <a:pt x="1538" y="1013"/>
                  <a:pt x="1545" y="1013"/>
                </a:cubicBezTo>
                <a:cubicBezTo>
                  <a:pt x="1566" y="1013"/>
                  <a:pt x="1588" y="1002"/>
                  <a:pt x="1597" y="984"/>
                </a:cubicBezTo>
                <a:lnTo>
                  <a:pt x="2154" y="148"/>
                </a:lnTo>
                <a:lnTo>
                  <a:pt x="2760" y="463"/>
                </a:lnTo>
                <a:lnTo>
                  <a:pt x="2760" y="2390"/>
                </a:lnTo>
                <a:cubicBezTo>
                  <a:pt x="2760" y="2426"/>
                  <a:pt x="2797" y="2451"/>
                  <a:pt x="2833" y="2451"/>
                </a:cubicBezTo>
                <a:cubicBezTo>
                  <a:pt x="2838" y="2452"/>
                  <a:pt x="2843" y="2453"/>
                  <a:pt x="2847" y="2453"/>
                </a:cubicBezTo>
                <a:cubicBezTo>
                  <a:pt x="2875" y="2453"/>
                  <a:pt x="2894" y="2421"/>
                  <a:pt x="2894" y="2390"/>
                </a:cubicBezTo>
                <a:lnTo>
                  <a:pt x="2894" y="426"/>
                </a:lnTo>
                <a:cubicBezTo>
                  <a:pt x="2894" y="402"/>
                  <a:pt x="2881" y="378"/>
                  <a:pt x="2857" y="366"/>
                </a:cubicBezTo>
                <a:lnTo>
                  <a:pt x="2166" y="14"/>
                </a:lnTo>
                <a:cubicBezTo>
                  <a:pt x="2157" y="5"/>
                  <a:pt x="2146" y="1"/>
                  <a:pt x="2135" y="1"/>
                </a:cubicBezTo>
                <a:close/>
              </a:path>
            </a:pathLst>
          </a:custGeom>
          <a:solidFill>
            <a:srgbClr val="F588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879;p53">
            <a:extLst>
              <a:ext uri="{FF2B5EF4-FFF2-40B4-BE49-F238E27FC236}">
                <a16:creationId xmlns:a16="http://schemas.microsoft.com/office/drawing/2014/main" xmlns="" id="{F310901F-C2C6-4C3A-C088-D7E94D9EA424}"/>
              </a:ext>
            </a:extLst>
          </p:cNvPr>
          <p:cNvSpPr/>
          <p:nvPr/>
        </p:nvSpPr>
        <p:spPr>
          <a:xfrm>
            <a:off x="5987976" y="2971888"/>
            <a:ext cx="17263" cy="199163"/>
          </a:xfrm>
          <a:custGeom>
            <a:avLst/>
            <a:gdLst/>
            <a:ahLst/>
            <a:cxnLst/>
            <a:rect l="l" t="t" r="r" b="b"/>
            <a:pathLst>
              <a:path w="134" h="1546" extrusionOk="0">
                <a:moveTo>
                  <a:pt x="67" y="0"/>
                </a:moveTo>
                <a:cubicBezTo>
                  <a:pt x="34" y="0"/>
                  <a:pt x="0" y="18"/>
                  <a:pt x="7" y="55"/>
                </a:cubicBezTo>
                <a:lnTo>
                  <a:pt x="7" y="1485"/>
                </a:lnTo>
                <a:cubicBezTo>
                  <a:pt x="7" y="1521"/>
                  <a:pt x="31" y="1546"/>
                  <a:pt x="67" y="1546"/>
                </a:cubicBezTo>
                <a:cubicBezTo>
                  <a:pt x="104" y="1546"/>
                  <a:pt x="128" y="1521"/>
                  <a:pt x="128" y="1485"/>
                </a:cubicBezTo>
                <a:lnTo>
                  <a:pt x="128" y="55"/>
                </a:lnTo>
                <a:cubicBezTo>
                  <a:pt x="134" y="18"/>
                  <a:pt x="100" y="0"/>
                  <a:pt x="67" y="0"/>
                </a:cubicBezTo>
                <a:close/>
              </a:path>
            </a:pathLst>
          </a:custGeom>
          <a:solidFill>
            <a:srgbClr val="F588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880;p53">
            <a:extLst>
              <a:ext uri="{FF2B5EF4-FFF2-40B4-BE49-F238E27FC236}">
                <a16:creationId xmlns:a16="http://schemas.microsoft.com/office/drawing/2014/main" xmlns="" id="{CE97021E-936D-5104-C853-B931C970A933}"/>
              </a:ext>
            </a:extLst>
          </p:cNvPr>
          <p:cNvSpPr/>
          <p:nvPr/>
        </p:nvSpPr>
        <p:spPr>
          <a:xfrm>
            <a:off x="5859151" y="2977299"/>
            <a:ext cx="17263" cy="193753"/>
          </a:xfrm>
          <a:custGeom>
            <a:avLst/>
            <a:gdLst/>
            <a:ahLst/>
            <a:cxnLst/>
            <a:rect l="l" t="t" r="r" b="b"/>
            <a:pathLst>
              <a:path w="134" h="1504" extrusionOk="0">
                <a:moveTo>
                  <a:pt x="73" y="1"/>
                </a:moveTo>
                <a:cubicBezTo>
                  <a:pt x="37" y="1"/>
                  <a:pt x="0" y="25"/>
                  <a:pt x="13" y="61"/>
                </a:cubicBezTo>
                <a:lnTo>
                  <a:pt x="13" y="1443"/>
                </a:lnTo>
                <a:cubicBezTo>
                  <a:pt x="13" y="1479"/>
                  <a:pt x="37" y="1504"/>
                  <a:pt x="73" y="1504"/>
                </a:cubicBezTo>
                <a:cubicBezTo>
                  <a:pt x="110" y="1504"/>
                  <a:pt x="134" y="1479"/>
                  <a:pt x="134" y="1443"/>
                </a:cubicBezTo>
                <a:lnTo>
                  <a:pt x="134" y="61"/>
                </a:lnTo>
                <a:cubicBezTo>
                  <a:pt x="134" y="25"/>
                  <a:pt x="110" y="1"/>
                  <a:pt x="73" y="1"/>
                </a:cubicBezTo>
                <a:close/>
              </a:path>
            </a:pathLst>
          </a:custGeom>
          <a:solidFill>
            <a:srgbClr val="F588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1881;p53">
            <a:extLst>
              <a:ext uri="{FF2B5EF4-FFF2-40B4-BE49-F238E27FC236}">
                <a16:creationId xmlns:a16="http://schemas.microsoft.com/office/drawing/2014/main" xmlns="" id="{541B5FD4-721B-F2A9-013E-95802F4D4F4F}"/>
              </a:ext>
            </a:extLst>
          </p:cNvPr>
          <p:cNvGrpSpPr/>
          <p:nvPr/>
        </p:nvGrpSpPr>
        <p:grpSpPr>
          <a:xfrm>
            <a:off x="2910742" y="2651759"/>
            <a:ext cx="638972" cy="444317"/>
            <a:chOff x="2910742" y="2727959"/>
            <a:chExt cx="638972" cy="444317"/>
          </a:xfrm>
        </p:grpSpPr>
        <p:sp>
          <p:nvSpPr>
            <p:cNvPr id="60" name="Google Shape;1882;p53">
              <a:extLst>
                <a:ext uri="{FF2B5EF4-FFF2-40B4-BE49-F238E27FC236}">
                  <a16:creationId xmlns:a16="http://schemas.microsoft.com/office/drawing/2014/main" xmlns="" id="{2099C1F9-3E26-B355-6C71-4B0ED9D69DB5}"/>
                </a:ext>
              </a:extLst>
            </p:cNvPr>
            <p:cNvSpPr/>
            <p:nvPr/>
          </p:nvSpPr>
          <p:spPr>
            <a:xfrm>
              <a:off x="3053867" y="2727959"/>
              <a:ext cx="453722" cy="444317"/>
            </a:xfrm>
            <a:custGeom>
              <a:avLst/>
              <a:gdLst/>
              <a:ahLst/>
              <a:cxnLst/>
              <a:rect l="l" t="t" r="r" b="b"/>
              <a:pathLst>
                <a:path w="3522" h="3449" extrusionOk="0">
                  <a:moveTo>
                    <a:pt x="69" y="0"/>
                  </a:moveTo>
                  <a:cubicBezTo>
                    <a:pt x="34" y="0"/>
                    <a:pt x="0" y="18"/>
                    <a:pt x="6" y="55"/>
                  </a:cubicBezTo>
                  <a:lnTo>
                    <a:pt x="6" y="3388"/>
                  </a:lnTo>
                  <a:cubicBezTo>
                    <a:pt x="6" y="3425"/>
                    <a:pt x="31" y="3449"/>
                    <a:pt x="67" y="3449"/>
                  </a:cubicBezTo>
                  <a:lnTo>
                    <a:pt x="3461" y="3449"/>
                  </a:lnTo>
                  <a:cubicBezTo>
                    <a:pt x="3497" y="3449"/>
                    <a:pt x="3522" y="3425"/>
                    <a:pt x="3522" y="3388"/>
                  </a:cubicBezTo>
                  <a:cubicBezTo>
                    <a:pt x="3522" y="3352"/>
                    <a:pt x="3497" y="3328"/>
                    <a:pt x="3461" y="3328"/>
                  </a:cubicBezTo>
                  <a:lnTo>
                    <a:pt x="140" y="3328"/>
                  </a:lnTo>
                  <a:lnTo>
                    <a:pt x="140" y="55"/>
                  </a:lnTo>
                  <a:cubicBezTo>
                    <a:pt x="140" y="18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58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83;p53">
              <a:extLst>
                <a:ext uri="{FF2B5EF4-FFF2-40B4-BE49-F238E27FC236}">
                  <a16:creationId xmlns:a16="http://schemas.microsoft.com/office/drawing/2014/main" xmlns="" id="{2E32A9E9-FC11-EEB2-3355-E08164B858DE}"/>
                </a:ext>
              </a:extLst>
            </p:cNvPr>
            <p:cNvSpPr/>
            <p:nvPr/>
          </p:nvSpPr>
          <p:spPr>
            <a:xfrm>
              <a:off x="2910742" y="2838362"/>
              <a:ext cx="638972" cy="130886"/>
            </a:xfrm>
            <a:custGeom>
              <a:avLst/>
              <a:gdLst/>
              <a:ahLst/>
              <a:cxnLst/>
              <a:rect l="l" t="t" r="r" b="b"/>
              <a:pathLst>
                <a:path w="4960" h="1016" extrusionOk="0">
                  <a:moveTo>
                    <a:pt x="2720" y="1"/>
                  </a:moveTo>
                  <a:cubicBezTo>
                    <a:pt x="2671" y="1"/>
                    <a:pt x="2621" y="4"/>
                    <a:pt x="2572" y="10"/>
                  </a:cubicBezTo>
                  <a:cubicBezTo>
                    <a:pt x="2317" y="83"/>
                    <a:pt x="2099" y="216"/>
                    <a:pt x="1905" y="398"/>
                  </a:cubicBezTo>
                  <a:cubicBezTo>
                    <a:pt x="1820" y="471"/>
                    <a:pt x="1736" y="543"/>
                    <a:pt x="1639" y="616"/>
                  </a:cubicBezTo>
                  <a:cubicBezTo>
                    <a:pt x="1373" y="788"/>
                    <a:pt x="1066" y="875"/>
                    <a:pt x="756" y="875"/>
                  </a:cubicBezTo>
                  <a:cubicBezTo>
                    <a:pt x="542" y="875"/>
                    <a:pt x="327" y="834"/>
                    <a:pt x="123" y="749"/>
                  </a:cubicBezTo>
                  <a:cubicBezTo>
                    <a:pt x="113" y="745"/>
                    <a:pt x="102" y="743"/>
                    <a:pt x="93" y="743"/>
                  </a:cubicBezTo>
                  <a:cubicBezTo>
                    <a:pt x="28" y="743"/>
                    <a:pt x="1" y="839"/>
                    <a:pt x="75" y="871"/>
                  </a:cubicBezTo>
                  <a:cubicBezTo>
                    <a:pt x="291" y="959"/>
                    <a:pt x="521" y="1004"/>
                    <a:pt x="751" y="1004"/>
                  </a:cubicBezTo>
                  <a:cubicBezTo>
                    <a:pt x="1088" y="1004"/>
                    <a:pt x="1423" y="908"/>
                    <a:pt x="1711" y="713"/>
                  </a:cubicBezTo>
                  <a:cubicBezTo>
                    <a:pt x="1808" y="652"/>
                    <a:pt x="1893" y="580"/>
                    <a:pt x="1990" y="495"/>
                  </a:cubicBezTo>
                  <a:cubicBezTo>
                    <a:pt x="2160" y="337"/>
                    <a:pt x="2366" y="204"/>
                    <a:pt x="2596" y="143"/>
                  </a:cubicBezTo>
                  <a:cubicBezTo>
                    <a:pt x="2646" y="136"/>
                    <a:pt x="2696" y="133"/>
                    <a:pt x="2746" y="133"/>
                  </a:cubicBezTo>
                  <a:cubicBezTo>
                    <a:pt x="2961" y="133"/>
                    <a:pt x="3170" y="197"/>
                    <a:pt x="3348" y="325"/>
                  </a:cubicBezTo>
                  <a:cubicBezTo>
                    <a:pt x="3469" y="398"/>
                    <a:pt x="3578" y="471"/>
                    <a:pt x="3687" y="555"/>
                  </a:cubicBezTo>
                  <a:cubicBezTo>
                    <a:pt x="3808" y="640"/>
                    <a:pt x="3930" y="725"/>
                    <a:pt x="4051" y="798"/>
                  </a:cubicBezTo>
                  <a:cubicBezTo>
                    <a:pt x="4245" y="931"/>
                    <a:pt x="4475" y="1004"/>
                    <a:pt x="4717" y="1016"/>
                  </a:cubicBezTo>
                  <a:cubicBezTo>
                    <a:pt x="4778" y="1004"/>
                    <a:pt x="4839" y="1004"/>
                    <a:pt x="4899" y="992"/>
                  </a:cubicBezTo>
                  <a:cubicBezTo>
                    <a:pt x="4936" y="980"/>
                    <a:pt x="4960" y="943"/>
                    <a:pt x="4948" y="907"/>
                  </a:cubicBezTo>
                  <a:cubicBezTo>
                    <a:pt x="4948" y="887"/>
                    <a:pt x="4924" y="867"/>
                    <a:pt x="4895" y="867"/>
                  </a:cubicBezTo>
                  <a:cubicBezTo>
                    <a:pt x="4888" y="867"/>
                    <a:pt x="4882" y="868"/>
                    <a:pt x="4875" y="871"/>
                  </a:cubicBezTo>
                  <a:cubicBezTo>
                    <a:pt x="4829" y="877"/>
                    <a:pt x="4784" y="880"/>
                    <a:pt x="4738" y="880"/>
                  </a:cubicBezTo>
                  <a:cubicBezTo>
                    <a:pt x="4518" y="880"/>
                    <a:pt x="4304" y="809"/>
                    <a:pt x="4124" y="689"/>
                  </a:cubicBezTo>
                  <a:cubicBezTo>
                    <a:pt x="4002" y="616"/>
                    <a:pt x="3881" y="543"/>
                    <a:pt x="3772" y="446"/>
                  </a:cubicBezTo>
                  <a:cubicBezTo>
                    <a:pt x="3651" y="361"/>
                    <a:pt x="3542" y="289"/>
                    <a:pt x="3420" y="216"/>
                  </a:cubicBezTo>
                  <a:cubicBezTo>
                    <a:pt x="3219" y="75"/>
                    <a:pt x="2967" y="1"/>
                    <a:pt x="2720" y="1"/>
                  </a:cubicBezTo>
                  <a:close/>
                </a:path>
              </a:pathLst>
            </a:custGeom>
            <a:solidFill>
              <a:srgbClr val="F58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84;p53">
              <a:extLst>
                <a:ext uri="{FF2B5EF4-FFF2-40B4-BE49-F238E27FC236}">
                  <a16:creationId xmlns:a16="http://schemas.microsoft.com/office/drawing/2014/main" xmlns="" id="{21D286F2-CA6E-4502-7E4F-1AA4D6ABEB95}"/>
                </a:ext>
              </a:extLst>
            </p:cNvPr>
            <p:cNvSpPr/>
            <p:nvPr/>
          </p:nvSpPr>
          <p:spPr>
            <a:xfrm>
              <a:off x="3135799" y="2903160"/>
              <a:ext cx="15717" cy="269115"/>
            </a:xfrm>
            <a:custGeom>
              <a:avLst/>
              <a:gdLst/>
              <a:ahLst/>
              <a:cxnLst/>
              <a:rect l="l" t="t" r="r" b="b"/>
              <a:pathLst>
                <a:path w="122" h="2089" extrusionOk="0">
                  <a:moveTo>
                    <a:pt x="61" y="1"/>
                  </a:moveTo>
                  <a:cubicBezTo>
                    <a:pt x="31" y="1"/>
                    <a:pt x="1" y="22"/>
                    <a:pt x="1" y="64"/>
                  </a:cubicBezTo>
                  <a:lnTo>
                    <a:pt x="1" y="2028"/>
                  </a:lnTo>
                  <a:cubicBezTo>
                    <a:pt x="1" y="2065"/>
                    <a:pt x="25" y="2089"/>
                    <a:pt x="61" y="2089"/>
                  </a:cubicBezTo>
                  <a:cubicBezTo>
                    <a:pt x="98" y="2089"/>
                    <a:pt x="122" y="2065"/>
                    <a:pt x="122" y="2028"/>
                  </a:cubicBezTo>
                  <a:lnTo>
                    <a:pt x="122" y="64"/>
                  </a:lnTo>
                  <a:cubicBezTo>
                    <a:pt x="122" y="22"/>
                    <a:pt x="92" y="1"/>
                    <a:pt x="61" y="1"/>
                  </a:cubicBezTo>
                  <a:close/>
                </a:path>
              </a:pathLst>
            </a:custGeom>
            <a:solidFill>
              <a:srgbClr val="F58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85;p53">
              <a:extLst>
                <a:ext uri="{FF2B5EF4-FFF2-40B4-BE49-F238E27FC236}">
                  <a16:creationId xmlns:a16="http://schemas.microsoft.com/office/drawing/2014/main" xmlns="" id="{C95DC098-7F50-0408-DB30-F44D0CFCF83F}"/>
                </a:ext>
              </a:extLst>
            </p:cNvPr>
            <p:cNvSpPr/>
            <p:nvPr/>
          </p:nvSpPr>
          <p:spPr>
            <a:xfrm>
              <a:off x="3223271" y="2842742"/>
              <a:ext cx="17263" cy="329534"/>
            </a:xfrm>
            <a:custGeom>
              <a:avLst/>
              <a:gdLst/>
              <a:ahLst/>
              <a:cxnLst/>
              <a:rect l="l" t="t" r="r" b="b"/>
              <a:pathLst>
                <a:path w="134" h="2558" extrusionOk="0">
                  <a:moveTo>
                    <a:pt x="67" y="0"/>
                  </a:moveTo>
                  <a:cubicBezTo>
                    <a:pt x="34" y="0"/>
                    <a:pt x="1" y="24"/>
                    <a:pt x="1" y="73"/>
                  </a:cubicBezTo>
                  <a:lnTo>
                    <a:pt x="1" y="2497"/>
                  </a:lnTo>
                  <a:cubicBezTo>
                    <a:pt x="1" y="2534"/>
                    <a:pt x="37" y="2558"/>
                    <a:pt x="73" y="2558"/>
                  </a:cubicBezTo>
                  <a:cubicBezTo>
                    <a:pt x="97" y="2558"/>
                    <a:pt x="134" y="2534"/>
                    <a:pt x="134" y="2497"/>
                  </a:cubicBezTo>
                  <a:lnTo>
                    <a:pt x="134" y="73"/>
                  </a:lnTo>
                  <a:cubicBezTo>
                    <a:pt x="134" y="24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F58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86;p53">
              <a:extLst>
                <a:ext uri="{FF2B5EF4-FFF2-40B4-BE49-F238E27FC236}">
                  <a16:creationId xmlns:a16="http://schemas.microsoft.com/office/drawing/2014/main" xmlns="" id="{BB378B2D-4E6C-AFB1-51F2-52C9229FE0DD}"/>
                </a:ext>
              </a:extLst>
            </p:cNvPr>
            <p:cNvSpPr/>
            <p:nvPr/>
          </p:nvSpPr>
          <p:spPr>
            <a:xfrm>
              <a:off x="3305203" y="2849698"/>
              <a:ext cx="18164" cy="322578"/>
            </a:xfrm>
            <a:custGeom>
              <a:avLst/>
              <a:gdLst/>
              <a:ahLst/>
              <a:cxnLst/>
              <a:rect l="l" t="t" r="r" b="b"/>
              <a:pathLst>
                <a:path w="141" h="2504" extrusionOk="0">
                  <a:moveTo>
                    <a:pt x="69" y="1"/>
                  </a:moveTo>
                  <a:cubicBezTo>
                    <a:pt x="34" y="1"/>
                    <a:pt x="1" y="19"/>
                    <a:pt x="7" y="55"/>
                  </a:cubicBezTo>
                  <a:lnTo>
                    <a:pt x="7" y="2443"/>
                  </a:lnTo>
                  <a:cubicBezTo>
                    <a:pt x="7" y="2480"/>
                    <a:pt x="31" y="2504"/>
                    <a:pt x="68" y="2504"/>
                  </a:cubicBezTo>
                  <a:cubicBezTo>
                    <a:pt x="104" y="2504"/>
                    <a:pt x="140" y="2480"/>
                    <a:pt x="140" y="2443"/>
                  </a:cubicBezTo>
                  <a:lnTo>
                    <a:pt x="140" y="55"/>
                  </a:lnTo>
                  <a:cubicBezTo>
                    <a:pt x="140" y="19"/>
                    <a:pt x="104" y="1"/>
                    <a:pt x="69" y="1"/>
                  </a:cubicBezTo>
                  <a:close/>
                </a:path>
              </a:pathLst>
            </a:custGeom>
            <a:solidFill>
              <a:srgbClr val="F58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87;p53">
              <a:extLst>
                <a:ext uri="{FF2B5EF4-FFF2-40B4-BE49-F238E27FC236}">
                  <a16:creationId xmlns:a16="http://schemas.microsoft.com/office/drawing/2014/main" xmlns="" id="{D49D95CA-BC26-5D6E-3844-546F331C4027}"/>
                </a:ext>
              </a:extLst>
            </p:cNvPr>
            <p:cNvSpPr/>
            <p:nvPr/>
          </p:nvSpPr>
          <p:spPr>
            <a:xfrm>
              <a:off x="3376315" y="2889505"/>
              <a:ext cx="15717" cy="282771"/>
            </a:xfrm>
            <a:custGeom>
              <a:avLst/>
              <a:gdLst/>
              <a:ahLst/>
              <a:cxnLst/>
              <a:rect l="l" t="t" r="r" b="b"/>
              <a:pathLst>
                <a:path w="122" h="2195" extrusionOk="0">
                  <a:moveTo>
                    <a:pt x="61" y="1"/>
                  </a:moveTo>
                  <a:cubicBezTo>
                    <a:pt x="25" y="1"/>
                    <a:pt x="0" y="37"/>
                    <a:pt x="0" y="74"/>
                  </a:cubicBezTo>
                  <a:lnTo>
                    <a:pt x="0" y="2134"/>
                  </a:lnTo>
                  <a:cubicBezTo>
                    <a:pt x="0" y="2171"/>
                    <a:pt x="25" y="2195"/>
                    <a:pt x="61" y="2195"/>
                  </a:cubicBezTo>
                  <a:cubicBezTo>
                    <a:pt x="97" y="2195"/>
                    <a:pt x="122" y="2171"/>
                    <a:pt x="122" y="2134"/>
                  </a:cubicBezTo>
                  <a:lnTo>
                    <a:pt x="122" y="74"/>
                  </a:lnTo>
                  <a:cubicBezTo>
                    <a:pt x="122" y="37"/>
                    <a:pt x="97" y="1"/>
                    <a:pt x="61" y="1"/>
                  </a:cubicBezTo>
                  <a:close/>
                </a:path>
              </a:pathLst>
            </a:custGeom>
            <a:solidFill>
              <a:srgbClr val="F58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88;p53">
              <a:extLst>
                <a:ext uri="{FF2B5EF4-FFF2-40B4-BE49-F238E27FC236}">
                  <a16:creationId xmlns:a16="http://schemas.microsoft.com/office/drawing/2014/main" xmlns="" id="{13409CC8-8F8B-7443-59FF-E9540BF0EE22}"/>
                </a:ext>
              </a:extLst>
            </p:cNvPr>
            <p:cNvSpPr/>
            <p:nvPr/>
          </p:nvSpPr>
          <p:spPr>
            <a:xfrm>
              <a:off x="3444978" y="2934851"/>
              <a:ext cx="15717" cy="237424"/>
            </a:xfrm>
            <a:custGeom>
              <a:avLst/>
              <a:gdLst/>
              <a:ahLst/>
              <a:cxnLst/>
              <a:rect l="l" t="t" r="r" b="b"/>
              <a:pathLst>
                <a:path w="122" h="1843" extrusionOk="0">
                  <a:moveTo>
                    <a:pt x="61" y="0"/>
                  </a:moveTo>
                  <a:cubicBezTo>
                    <a:pt x="25" y="0"/>
                    <a:pt x="1" y="37"/>
                    <a:pt x="1" y="73"/>
                  </a:cubicBezTo>
                  <a:lnTo>
                    <a:pt x="1" y="1782"/>
                  </a:lnTo>
                  <a:cubicBezTo>
                    <a:pt x="1" y="1819"/>
                    <a:pt x="25" y="1843"/>
                    <a:pt x="61" y="1843"/>
                  </a:cubicBezTo>
                  <a:cubicBezTo>
                    <a:pt x="98" y="1843"/>
                    <a:pt x="122" y="1819"/>
                    <a:pt x="122" y="1782"/>
                  </a:cubicBezTo>
                  <a:lnTo>
                    <a:pt x="122" y="73"/>
                  </a:lnTo>
                  <a:cubicBezTo>
                    <a:pt x="122" y="37"/>
                    <a:pt x="98" y="0"/>
                    <a:pt x="61" y="0"/>
                  </a:cubicBezTo>
                  <a:close/>
                </a:path>
              </a:pathLst>
            </a:custGeom>
            <a:solidFill>
              <a:srgbClr val="F58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1889;p53">
            <a:extLst>
              <a:ext uri="{FF2B5EF4-FFF2-40B4-BE49-F238E27FC236}">
                <a16:creationId xmlns:a16="http://schemas.microsoft.com/office/drawing/2014/main" xmlns="" id="{8EE3F20D-B67E-F465-BD9E-635BEE7A9701}"/>
              </a:ext>
            </a:extLst>
          </p:cNvPr>
          <p:cNvSpPr/>
          <p:nvPr/>
        </p:nvSpPr>
        <p:spPr>
          <a:xfrm>
            <a:off x="3809294" y="3064513"/>
            <a:ext cx="80902" cy="86184"/>
          </a:xfrm>
          <a:custGeom>
            <a:avLst/>
            <a:gdLst/>
            <a:ahLst/>
            <a:cxnLst/>
            <a:rect l="l" t="t" r="r" b="b"/>
            <a:pathLst>
              <a:path w="628" h="669" extrusionOk="0">
                <a:moveTo>
                  <a:pt x="90" y="0"/>
                </a:moveTo>
                <a:cubicBezTo>
                  <a:pt x="46" y="0"/>
                  <a:pt x="0" y="50"/>
                  <a:pt x="33" y="99"/>
                </a:cubicBezTo>
                <a:cubicBezTo>
                  <a:pt x="155" y="317"/>
                  <a:pt x="324" y="511"/>
                  <a:pt x="530" y="657"/>
                </a:cubicBezTo>
                <a:cubicBezTo>
                  <a:pt x="543" y="657"/>
                  <a:pt x="555" y="669"/>
                  <a:pt x="567" y="669"/>
                </a:cubicBezTo>
                <a:cubicBezTo>
                  <a:pt x="591" y="669"/>
                  <a:pt x="603" y="657"/>
                  <a:pt x="615" y="645"/>
                </a:cubicBezTo>
                <a:cubicBezTo>
                  <a:pt x="627" y="608"/>
                  <a:pt x="627" y="572"/>
                  <a:pt x="603" y="548"/>
                </a:cubicBezTo>
                <a:cubicBezTo>
                  <a:pt x="409" y="414"/>
                  <a:pt x="252" y="245"/>
                  <a:pt x="142" y="39"/>
                </a:cubicBezTo>
                <a:cubicBezTo>
                  <a:pt x="131" y="11"/>
                  <a:pt x="110" y="0"/>
                  <a:pt x="90" y="0"/>
                </a:cubicBezTo>
                <a:close/>
              </a:path>
            </a:pathLst>
          </a:custGeom>
          <a:solidFill>
            <a:srgbClr val="F588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1890;p53">
            <a:extLst>
              <a:ext uri="{FF2B5EF4-FFF2-40B4-BE49-F238E27FC236}">
                <a16:creationId xmlns:a16="http://schemas.microsoft.com/office/drawing/2014/main" xmlns="" id="{9A72D55B-E0D4-9101-3A2F-80914AB2D506}"/>
              </a:ext>
            </a:extLst>
          </p:cNvPr>
          <p:cNvGrpSpPr/>
          <p:nvPr/>
        </p:nvGrpSpPr>
        <p:grpSpPr>
          <a:xfrm>
            <a:off x="3769874" y="3051115"/>
            <a:ext cx="181901" cy="324510"/>
            <a:chOff x="3769874" y="3127315"/>
            <a:chExt cx="181901" cy="324510"/>
          </a:xfrm>
        </p:grpSpPr>
        <p:sp>
          <p:nvSpPr>
            <p:cNvPr id="69" name="Google Shape;1891;p53">
              <a:extLst>
                <a:ext uri="{FF2B5EF4-FFF2-40B4-BE49-F238E27FC236}">
                  <a16:creationId xmlns:a16="http://schemas.microsoft.com/office/drawing/2014/main" xmlns="" id="{452BBE21-86E6-7CB3-65DE-7C680B4159BF}"/>
                </a:ext>
              </a:extLst>
            </p:cNvPr>
            <p:cNvSpPr/>
            <p:nvPr/>
          </p:nvSpPr>
          <p:spPr>
            <a:xfrm>
              <a:off x="3826041" y="3127315"/>
              <a:ext cx="67375" cy="108986"/>
            </a:xfrm>
            <a:custGeom>
              <a:avLst/>
              <a:gdLst/>
              <a:ahLst/>
              <a:cxnLst/>
              <a:rect l="l" t="t" r="r" b="b"/>
              <a:pathLst>
                <a:path w="523" h="846" extrusionOk="0">
                  <a:moveTo>
                    <a:pt x="438" y="1"/>
                  </a:moveTo>
                  <a:cubicBezTo>
                    <a:pt x="419" y="1"/>
                    <a:pt x="400" y="10"/>
                    <a:pt x="388" y="34"/>
                  </a:cubicBezTo>
                  <a:lnTo>
                    <a:pt x="12" y="749"/>
                  </a:lnTo>
                  <a:cubicBezTo>
                    <a:pt x="0" y="773"/>
                    <a:pt x="12" y="821"/>
                    <a:pt x="49" y="834"/>
                  </a:cubicBezTo>
                  <a:cubicBezTo>
                    <a:pt x="49" y="834"/>
                    <a:pt x="61" y="846"/>
                    <a:pt x="73" y="846"/>
                  </a:cubicBezTo>
                  <a:cubicBezTo>
                    <a:pt x="97" y="846"/>
                    <a:pt x="122" y="821"/>
                    <a:pt x="134" y="809"/>
                  </a:cubicBezTo>
                  <a:lnTo>
                    <a:pt x="497" y="94"/>
                  </a:lnTo>
                  <a:cubicBezTo>
                    <a:pt x="522" y="45"/>
                    <a:pt x="479" y="1"/>
                    <a:pt x="438" y="1"/>
                  </a:cubicBezTo>
                  <a:close/>
                </a:path>
              </a:pathLst>
            </a:custGeom>
            <a:solidFill>
              <a:srgbClr val="F58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92;p53">
              <a:extLst>
                <a:ext uri="{FF2B5EF4-FFF2-40B4-BE49-F238E27FC236}">
                  <a16:creationId xmlns:a16="http://schemas.microsoft.com/office/drawing/2014/main" xmlns="" id="{9AD8E128-F6B7-B424-57BA-E56EFC72B458}"/>
                </a:ext>
              </a:extLst>
            </p:cNvPr>
            <p:cNvSpPr/>
            <p:nvPr/>
          </p:nvSpPr>
          <p:spPr>
            <a:xfrm>
              <a:off x="3769874" y="3260778"/>
              <a:ext cx="181901" cy="50499"/>
            </a:xfrm>
            <a:custGeom>
              <a:avLst/>
              <a:gdLst/>
              <a:ahLst/>
              <a:cxnLst/>
              <a:rect l="l" t="t" r="r" b="b"/>
              <a:pathLst>
                <a:path w="1412" h="392" extrusionOk="0">
                  <a:moveTo>
                    <a:pt x="1329" y="1"/>
                  </a:moveTo>
                  <a:cubicBezTo>
                    <a:pt x="1323" y="1"/>
                    <a:pt x="1316" y="2"/>
                    <a:pt x="1309" y="4"/>
                  </a:cubicBezTo>
                  <a:lnTo>
                    <a:pt x="61" y="270"/>
                  </a:lnTo>
                  <a:cubicBezTo>
                    <a:pt x="24" y="270"/>
                    <a:pt x="0" y="307"/>
                    <a:pt x="12" y="343"/>
                  </a:cubicBezTo>
                  <a:cubicBezTo>
                    <a:pt x="12" y="367"/>
                    <a:pt x="48" y="392"/>
                    <a:pt x="73" y="392"/>
                  </a:cubicBezTo>
                  <a:lnTo>
                    <a:pt x="85" y="392"/>
                  </a:lnTo>
                  <a:lnTo>
                    <a:pt x="1333" y="125"/>
                  </a:lnTo>
                  <a:cubicBezTo>
                    <a:pt x="1411" y="114"/>
                    <a:pt x="1397" y="1"/>
                    <a:pt x="1329" y="1"/>
                  </a:cubicBezTo>
                  <a:close/>
                </a:path>
              </a:pathLst>
            </a:custGeom>
            <a:solidFill>
              <a:srgbClr val="F58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93;p53">
              <a:extLst>
                <a:ext uri="{FF2B5EF4-FFF2-40B4-BE49-F238E27FC236}">
                  <a16:creationId xmlns:a16="http://schemas.microsoft.com/office/drawing/2014/main" xmlns="" id="{799A22D6-02C3-DD11-E73E-C36D8E256056}"/>
                </a:ext>
              </a:extLst>
            </p:cNvPr>
            <p:cNvSpPr/>
            <p:nvPr/>
          </p:nvSpPr>
          <p:spPr>
            <a:xfrm>
              <a:off x="3841629" y="3318362"/>
              <a:ext cx="106281" cy="133463"/>
            </a:xfrm>
            <a:custGeom>
              <a:avLst/>
              <a:gdLst/>
              <a:ahLst/>
              <a:cxnLst/>
              <a:rect l="l" t="t" r="r" b="b"/>
              <a:pathLst>
                <a:path w="825" h="1036" extrusionOk="0">
                  <a:moveTo>
                    <a:pt x="107" y="1"/>
                  </a:moveTo>
                  <a:cubicBezTo>
                    <a:pt x="82" y="1"/>
                    <a:pt x="61" y="14"/>
                    <a:pt x="61" y="42"/>
                  </a:cubicBezTo>
                  <a:cubicBezTo>
                    <a:pt x="1" y="260"/>
                    <a:pt x="146" y="466"/>
                    <a:pt x="364" y="502"/>
                  </a:cubicBezTo>
                  <a:cubicBezTo>
                    <a:pt x="380" y="504"/>
                    <a:pt x="396" y="505"/>
                    <a:pt x="412" y="505"/>
                  </a:cubicBezTo>
                  <a:cubicBezTo>
                    <a:pt x="496" y="505"/>
                    <a:pt x="582" y="478"/>
                    <a:pt x="643" y="417"/>
                  </a:cubicBezTo>
                  <a:lnTo>
                    <a:pt x="643" y="417"/>
                  </a:lnTo>
                  <a:cubicBezTo>
                    <a:pt x="643" y="429"/>
                    <a:pt x="631" y="429"/>
                    <a:pt x="643" y="454"/>
                  </a:cubicBezTo>
                  <a:cubicBezTo>
                    <a:pt x="655" y="490"/>
                    <a:pt x="655" y="514"/>
                    <a:pt x="655" y="551"/>
                  </a:cubicBezTo>
                  <a:cubicBezTo>
                    <a:pt x="679" y="660"/>
                    <a:pt x="655" y="781"/>
                    <a:pt x="582" y="866"/>
                  </a:cubicBezTo>
                  <a:cubicBezTo>
                    <a:pt x="546" y="902"/>
                    <a:pt x="498" y="914"/>
                    <a:pt x="437" y="914"/>
                  </a:cubicBezTo>
                  <a:cubicBezTo>
                    <a:pt x="388" y="902"/>
                    <a:pt x="352" y="890"/>
                    <a:pt x="316" y="854"/>
                  </a:cubicBezTo>
                  <a:cubicBezTo>
                    <a:pt x="302" y="834"/>
                    <a:pt x="285" y="825"/>
                    <a:pt x="269" y="825"/>
                  </a:cubicBezTo>
                  <a:cubicBezTo>
                    <a:pt x="255" y="825"/>
                    <a:pt x="242" y="831"/>
                    <a:pt x="231" y="842"/>
                  </a:cubicBezTo>
                  <a:cubicBezTo>
                    <a:pt x="207" y="854"/>
                    <a:pt x="195" y="902"/>
                    <a:pt x="219" y="926"/>
                  </a:cubicBezTo>
                  <a:cubicBezTo>
                    <a:pt x="267" y="987"/>
                    <a:pt x="352" y="1035"/>
                    <a:pt x="437" y="1035"/>
                  </a:cubicBezTo>
                  <a:lnTo>
                    <a:pt x="461" y="1035"/>
                  </a:lnTo>
                  <a:cubicBezTo>
                    <a:pt x="534" y="1035"/>
                    <a:pt x="619" y="1011"/>
                    <a:pt x="667" y="963"/>
                  </a:cubicBezTo>
                  <a:cubicBezTo>
                    <a:pt x="776" y="854"/>
                    <a:pt x="825" y="696"/>
                    <a:pt x="788" y="539"/>
                  </a:cubicBezTo>
                  <a:cubicBezTo>
                    <a:pt x="788" y="502"/>
                    <a:pt x="776" y="466"/>
                    <a:pt x="776" y="442"/>
                  </a:cubicBezTo>
                  <a:cubicBezTo>
                    <a:pt x="764" y="369"/>
                    <a:pt x="764" y="308"/>
                    <a:pt x="764" y="235"/>
                  </a:cubicBezTo>
                  <a:cubicBezTo>
                    <a:pt x="764" y="199"/>
                    <a:pt x="776" y="175"/>
                    <a:pt x="776" y="138"/>
                  </a:cubicBezTo>
                  <a:cubicBezTo>
                    <a:pt x="770" y="99"/>
                    <a:pt x="738" y="78"/>
                    <a:pt x="707" y="78"/>
                  </a:cubicBezTo>
                  <a:cubicBezTo>
                    <a:pt x="681" y="78"/>
                    <a:pt x="654" y="93"/>
                    <a:pt x="643" y="126"/>
                  </a:cubicBezTo>
                  <a:cubicBezTo>
                    <a:pt x="643" y="151"/>
                    <a:pt x="643" y="187"/>
                    <a:pt x="631" y="211"/>
                  </a:cubicBezTo>
                  <a:cubicBezTo>
                    <a:pt x="619" y="248"/>
                    <a:pt x="595" y="296"/>
                    <a:pt x="558" y="320"/>
                  </a:cubicBezTo>
                  <a:cubicBezTo>
                    <a:pt x="518" y="360"/>
                    <a:pt x="470" y="384"/>
                    <a:pt x="413" y="384"/>
                  </a:cubicBezTo>
                  <a:cubicBezTo>
                    <a:pt x="401" y="384"/>
                    <a:pt x="389" y="383"/>
                    <a:pt x="376" y="381"/>
                  </a:cubicBezTo>
                  <a:cubicBezTo>
                    <a:pt x="231" y="357"/>
                    <a:pt x="146" y="223"/>
                    <a:pt x="182" y="78"/>
                  </a:cubicBezTo>
                  <a:cubicBezTo>
                    <a:pt x="182" y="42"/>
                    <a:pt x="170" y="5"/>
                    <a:pt x="134" y="5"/>
                  </a:cubicBezTo>
                  <a:cubicBezTo>
                    <a:pt x="125" y="2"/>
                    <a:pt x="116" y="1"/>
                    <a:pt x="107" y="1"/>
                  </a:cubicBezTo>
                  <a:close/>
                </a:path>
              </a:pathLst>
            </a:custGeom>
            <a:solidFill>
              <a:srgbClr val="F58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1894;p53">
            <a:extLst>
              <a:ext uri="{FF2B5EF4-FFF2-40B4-BE49-F238E27FC236}">
                <a16:creationId xmlns:a16="http://schemas.microsoft.com/office/drawing/2014/main" xmlns="" id="{E18FAAF1-D2E6-D644-83AA-B5D9C7585049}"/>
              </a:ext>
            </a:extLst>
          </p:cNvPr>
          <p:cNvGrpSpPr/>
          <p:nvPr/>
        </p:nvGrpSpPr>
        <p:grpSpPr>
          <a:xfrm>
            <a:off x="3660645" y="2227262"/>
            <a:ext cx="121997" cy="307396"/>
            <a:chOff x="2741006" y="2238016"/>
            <a:chExt cx="121997" cy="307396"/>
          </a:xfrm>
        </p:grpSpPr>
        <p:sp>
          <p:nvSpPr>
            <p:cNvPr id="73" name="Google Shape;1895;p53">
              <a:extLst>
                <a:ext uri="{FF2B5EF4-FFF2-40B4-BE49-F238E27FC236}">
                  <a16:creationId xmlns:a16="http://schemas.microsoft.com/office/drawing/2014/main" xmlns="" id="{504EDBF7-7531-4DEA-00AE-92AB37CD1E7D}"/>
                </a:ext>
              </a:extLst>
            </p:cNvPr>
            <p:cNvSpPr/>
            <p:nvPr/>
          </p:nvSpPr>
          <p:spPr>
            <a:xfrm>
              <a:off x="2741006" y="2238016"/>
              <a:ext cx="121997" cy="228149"/>
            </a:xfrm>
            <a:custGeom>
              <a:avLst/>
              <a:gdLst/>
              <a:ahLst/>
              <a:cxnLst/>
              <a:rect l="l" t="t" r="r" b="b"/>
              <a:pathLst>
                <a:path w="947" h="1771" extrusionOk="0">
                  <a:moveTo>
                    <a:pt x="437" y="0"/>
                  </a:moveTo>
                  <a:cubicBezTo>
                    <a:pt x="316" y="0"/>
                    <a:pt x="195" y="37"/>
                    <a:pt x="110" y="134"/>
                  </a:cubicBezTo>
                  <a:cubicBezTo>
                    <a:pt x="37" y="206"/>
                    <a:pt x="1" y="303"/>
                    <a:pt x="1" y="413"/>
                  </a:cubicBezTo>
                  <a:cubicBezTo>
                    <a:pt x="1" y="449"/>
                    <a:pt x="37" y="473"/>
                    <a:pt x="73" y="473"/>
                  </a:cubicBezTo>
                  <a:cubicBezTo>
                    <a:pt x="110" y="473"/>
                    <a:pt x="134" y="437"/>
                    <a:pt x="134" y="400"/>
                  </a:cubicBezTo>
                  <a:cubicBezTo>
                    <a:pt x="122" y="340"/>
                    <a:pt x="158" y="267"/>
                    <a:pt x="207" y="219"/>
                  </a:cubicBezTo>
                  <a:cubicBezTo>
                    <a:pt x="267" y="158"/>
                    <a:pt x="340" y="122"/>
                    <a:pt x="437" y="122"/>
                  </a:cubicBezTo>
                  <a:cubicBezTo>
                    <a:pt x="595" y="146"/>
                    <a:pt x="740" y="267"/>
                    <a:pt x="777" y="425"/>
                  </a:cubicBezTo>
                  <a:cubicBezTo>
                    <a:pt x="813" y="606"/>
                    <a:pt x="789" y="776"/>
                    <a:pt x="692" y="934"/>
                  </a:cubicBezTo>
                  <a:cubicBezTo>
                    <a:pt x="667" y="982"/>
                    <a:pt x="631" y="1031"/>
                    <a:pt x="595" y="1091"/>
                  </a:cubicBezTo>
                  <a:cubicBezTo>
                    <a:pt x="546" y="1152"/>
                    <a:pt x="498" y="1213"/>
                    <a:pt x="461" y="1285"/>
                  </a:cubicBezTo>
                  <a:cubicBezTo>
                    <a:pt x="389" y="1419"/>
                    <a:pt x="364" y="1588"/>
                    <a:pt x="413" y="1734"/>
                  </a:cubicBezTo>
                  <a:cubicBezTo>
                    <a:pt x="425" y="1758"/>
                    <a:pt x="449" y="1770"/>
                    <a:pt x="473" y="1770"/>
                  </a:cubicBezTo>
                  <a:lnTo>
                    <a:pt x="498" y="1770"/>
                  </a:lnTo>
                  <a:cubicBezTo>
                    <a:pt x="522" y="1758"/>
                    <a:pt x="546" y="1722"/>
                    <a:pt x="522" y="1685"/>
                  </a:cubicBezTo>
                  <a:cubicBezTo>
                    <a:pt x="498" y="1576"/>
                    <a:pt x="510" y="1443"/>
                    <a:pt x="570" y="1346"/>
                  </a:cubicBezTo>
                  <a:cubicBezTo>
                    <a:pt x="607" y="1285"/>
                    <a:pt x="643" y="1225"/>
                    <a:pt x="692" y="1164"/>
                  </a:cubicBezTo>
                  <a:cubicBezTo>
                    <a:pt x="728" y="1116"/>
                    <a:pt x="764" y="1055"/>
                    <a:pt x="801" y="994"/>
                  </a:cubicBezTo>
                  <a:cubicBezTo>
                    <a:pt x="910" y="813"/>
                    <a:pt x="946" y="606"/>
                    <a:pt x="898" y="400"/>
                  </a:cubicBezTo>
                  <a:cubicBezTo>
                    <a:pt x="837" y="182"/>
                    <a:pt x="655" y="25"/>
                    <a:pt x="437" y="0"/>
                  </a:cubicBezTo>
                  <a:close/>
                </a:path>
              </a:pathLst>
            </a:custGeom>
            <a:solidFill>
              <a:srgbClr val="F58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96;p53">
              <a:extLst>
                <a:ext uri="{FF2B5EF4-FFF2-40B4-BE49-F238E27FC236}">
                  <a16:creationId xmlns:a16="http://schemas.microsoft.com/office/drawing/2014/main" xmlns="" id="{8213C1BD-8856-4676-D0B5-6D8F73AA298F}"/>
                </a:ext>
              </a:extLst>
            </p:cNvPr>
            <p:cNvSpPr/>
            <p:nvPr/>
          </p:nvSpPr>
          <p:spPr>
            <a:xfrm>
              <a:off x="2770773" y="2492207"/>
              <a:ext cx="62480" cy="53205"/>
            </a:xfrm>
            <a:custGeom>
              <a:avLst/>
              <a:gdLst/>
              <a:ahLst/>
              <a:cxnLst/>
              <a:rect l="l" t="t" r="r" b="b"/>
              <a:pathLst>
                <a:path w="485" h="413" extrusionOk="0">
                  <a:moveTo>
                    <a:pt x="291" y="134"/>
                  </a:moveTo>
                  <a:cubicBezTo>
                    <a:pt x="315" y="134"/>
                    <a:pt x="327" y="146"/>
                    <a:pt x="339" y="171"/>
                  </a:cubicBezTo>
                  <a:cubicBezTo>
                    <a:pt x="352" y="195"/>
                    <a:pt x="352" y="219"/>
                    <a:pt x="339" y="243"/>
                  </a:cubicBezTo>
                  <a:cubicBezTo>
                    <a:pt x="327" y="268"/>
                    <a:pt x="315" y="280"/>
                    <a:pt x="291" y="280"/>
                  </a:cubicBezTo>
                  <a:cubicBezTo>
                    <a:pt x="284" y="283"/>
                    <a:pt x="277" y="285"/>
                    <a:pt x="270" y="285"/>
                  </a:cubicBezTo>
                  <a:cubicBezTo>
                    <a:pt x="253" y="285"/>
                    <a:pt x="235" y="276"/>
                    <a:pt x="218" y="268"/>
                  </a:cubicBezTo>
                  <a:cubicBezTo>
                    <a:pt x="206" y="243"/>
                    <a:pt x="194" y="219"/>
                    <a:pt x="194" y="195"/>
                  </a:cubicBezTo>
                  <a:cubicBezTo>
                    <a:pt x="206" y="171"/>
                    <a:pt x="230" y="146"/>
                    <a:pt x="255" y="146"/>
                  </a:cubicBezTo>
                  <a:cubicBezTo>
                    <a:pt x="267" y="146"/>
                    <a:pt x="267" y="134"/>
                    <a:pt x="279" y="134"/>
                  </a:cubicBezTo>
                  <a:close/>
                  <a:moveTo>
                    <a:pt x="303" y="1"/>
                  </a:moveTo>
                  <a:cubicBezTo>
                    <a:pt x="291" y="1"/>
                    <a:pt x="267" y="1"/>
                    <a:pt x="255" y="13"/>
                  </a:cubicBezTo>
                  <a:lnTo>
                    <a:pt x="230" y="13"/>
                  </a:lnTo>
                  <a:cubicBezTo>
                    <a:pt x="0" y="61"/>
                    <a:pt x="36" y="401"/>
                    <a:pt x="267" y="413"/>
                  </a:cubicBezTo>
                  <a:cubicBezTo>
                    <a:pt x="279" y="413"/>
                    <a:pt x="291" y="401"/>
                    <a:pt x="303" y="401"/>
                  </a:cubicBezTo>
                  <a:cubicBezTo>
                    <a:pt x="364" y="389"/>
                    <a:pt x="424" y="352"/>
                    <a:pt x="461" y="292"/>
                  </a:cubicBezTo>
                  <a:cubicBezTo>
                    <a:pt x="485" y="231"/>
                    <a:pt x="485" y="171"/>
                    <a:pt x="461" y="110"/>
                  </a:cubicBezTo>
                  <a:cubicBezTo>
                    <a:pt x="424" y="49"/>
                    <a:pt x="364" y="13"/>
                    <a:pt x="303" y="1"/>
                  </a:cubicBezTo>
                  <a:close/>
                </a:path>
              </a:pathLst>
            </a:custGeom>
            <a:solidFill>
              <a:srgbClr val="F58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1897;p53">
            <a:extLst>
              <a:ext uri="{FF2B5EF4-FFF2-40B4-BE49-F238E27FC236}">
                <a16:creationId xmlns:a16="http://schemas.microsoft.com/office/drawing/2014/main" xmlns="" id="{D4915767-7047-E106-D38A-F7C2F078DE89}"/>
              </a:ext>
            </a:extLst>
          </p:cNvPr>
          <p:cNvGrpSpPr/>
          <p:nvPr/>
        </p:nvGrpSpPr>
        <p:grpSpPr>
          <a:xfrm>
            <a:off x="6236994" y="2514432"/>
            <a:ext cx="181257" cy="284960"/>
            <a:chOff x="6236994" y="2590632"/>
            <a:chExt cx="181257" cy="284960"/>
          </a:xfrm>
        </p:grpSpPr>
        <p:sp>
          <p:nvSpPr>
            <p:cNvPr id="76" name="Google Shape;1898;p53">
              <a:extLst>
                <a:ext uri="{FF2B5EF4-FFF2-40B4-BE49-F238E27FC236}">
                  <a16:creationId xmlns:a16="http://schemas.microsoft.com/office/drawing/2014/main" xmlns="" id="{E5812422-FAAC-294A-9468-0FFF4410D156}"/>
                </a:ext>
              </a:extLst>
            </p:cNvPr>
            <p:cNvSpPr/>
            <p:nvPr/>
          </p:nvSpPr>
          <p:spPr>
            <a:xfrm>
              <a:off x="6269844" y="2590632"/>
              <a:ext cx="148406" cy="209985"/>
            </a:xfrm>
            <a:custGeom>
              <a:avLst/>
              <a:gdLst/>
              <a:ahLst/>
              <a:cxnLst/>
              <a:rect l="l" t="t" r="r" b="b"/>
              <a:pathLst>
                <a:path w="1152" h="1630" extrusionOk="0">
                  <a:moveTo>
                    <a:pt x="668" y="1"/>
                  </a:moveTo>
                  <a:cubicBezTo>
                    <a:pt x="630" y="1"/>
                    <a:pt x="593" y="6"/>
                    <a:pt x="558" y="18"/>
                  </a:cubicBezTo>
                  <a:cubicBezTo>
                    <a:pt x="449" y="42"/>
                    <a:pt x="364" y="115"/>
                    <a:pt x="316" y="212"/>
                  </a:cubicBezTo>
                  <a:cubicBezTo>
                    <a:pt x="303" y="236"/>
                    <a:pt x="316" y="272"/>
                    <a:pt x="340" y="297"/>
                  </a:cubicBezTo>
                  <a:cubicBezTo>
                    <a:pt x="349" y="300"/>
                    <a:pt x="358" y="301"/>
                    <a:pt x="367" y="301"/>
                  </a:cubicBezTo>
                  <a:cubicBezTo>
                    <a:pt x="393" y="301"/>
                    <a:pt x="416" y="287"/>
                    <a:pt x="425" y="260"/>
                  </a:cubicBezTo>
                  <a:cubicBezTo>
                    <a:pt x="461" y="200"/>
                    <a:pt x="509" y="163"/>
                    <a:pt x="582" y="139"/>
                  </a:cubicBezTo>
                  <a:cubicBezTo>
                    <a:pt x="610" y="131"/>
                    <a:pt x="639" y="127"/>
                    <a:pt x="667" y="127"/>
                  </a:cubicBezTo>
                  <a:cubicBezTo>
                    <a:pt x="722" y="127"/>
                    <a:pt x="776" y="143"/>
                    <a:pt x="825" y="175"/>
                  </a:cubicBezTo>
                  <a:cubicBezTo>
                    <a:pt x="958" y="272"/>
                    <a:pt x="1019" y="454"/>
                    <a:pt x="970" y="612"/>
                  </a:cubicBezTo>
                  <a:cubicBezTo>
                    <a:pt x="922" y="781"/>
                    <a:pt x="800" y="927"/>
                    <a:pt x="655" y="1012"/>
                  </a:cubicBezTo>
                  <a:cubicBezTo>
                    <a:pt x="594" y="1036"/>
                    <a:pt x="534" y="1060"/>
                    <a:pt x="485" y="1097"/>
                  </a:cubicBezTo>
                  <a:cubicBezTo>
                    <a:pt x="413" y="1121"/>
                    <a:pt x="340" y="1157"/>
                    <a:pt x="279" y="1193"/>
                  </a:cubicBezTo>
                  <a:cubicBezTo>
                    <a:pt x="134" y="1266"/>
                    <a:pt x="37" y="1400"/>
                    <a:pt x="0" y="1557"/>
                  </a:cubicBezTo>
                  <a:cubicBezTo>
                    <a:pt x="0" y="1593"/>
                    <a:pt x="25" y="1630"/>
                    <a:pt x="61" y="1630"/>
                  </a:cubicBezTo>
                  <a:lnTo>
                    <a:pt x="73" y="1630"/>
                  </a:lnTo>
                  <a:cubicBezTo>
                    <a:pt x="97" y="1630"/>
                    <a:pt x="122" y="1606"/>
                    <a:pt x="134" y="1581"/>
                  </a:cubicBezTo>
                  <a:cubicBezTo>
                    <a:pt x="158" y="1460"/>
                    <a:pt x="231" y="1363"/>
                    <a:pt x="340" y="1303"/>
                  </a:cubicBezTo>
                  <a:cubicBezTo>
                    <a:pt x="400" y="1266"/>
                    <a:pt x="473" y="1230"/>
                    <a:pt x="534" y="1206"/>
                  </a:cubicBezTo>
                  <a:cubicBezTo>
                    <a:pt x="594" y="1181"/>
                    <a:pt x="655" y="1145"/>
                    <a:pt x="716" y="1121"/>
                  </a:cubicBezTo>
                  <a:cubicBezTo>
                    <a:pt x="897" y="1012"/>
                    <a:pt x="1031" y="842"/>
                    <a:pt x="1091" y="648"/>
                  </a:cubicBezTo>
                  <a:cubicBezTo>
                    <a:pt x="1152" y="430"/>
                    <a:pt x="1079" y="200"/>
                    <a:pt x="897" y="66"/>
                  </a:cubicBezTo>
                  <a:cubicBezTo>
                    <a:pt x="831" y="25"/>
                    <a:pt x="749" y="1"/>
                    <a:pt x="668" y="1"/>
                  </a:cubicBezTo>
                  <a:close/>
                </a:path>
              </a:pathLst>
            </a:custGeom>
            <a:solidFill>
              <a:srgbClr val="F58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99;p53">
              <a:extLst>
                <a:ext uri="{FF2B5EF4-FFF2-40B4-BE49-F238E27FC236}">
                  <a16:creationId xmlns:a16="http://schemas.microsoft.com/office/drawing/2014/main" xmlns="" id="{891516CD-54B6-6B7D-774C-FB53C197E917}"/>
                </a:ext>
              </a:extLst>
            </p:cNvPr>
            <p:cNvSpPr/>
            <p:nvPr/>
          </p:nvSpPr>
          <p:spPr>
            <a:xfrm>
              <a:off x="6236994" y="2823289"/>
              <a:ext cx="53205" cy="52303"/>
            </a:xfrm>
            <a:custGeom>
              <a:avLst/>
              <a:gdLst/>
              <a:ahLst/>
              <a:cxnLst/>
              <a:rect l="l" t="t" r="r" b="b"/>
              <a:pathLst>
                <a:path w="413" h="406" extrusionOk="0">
                  <a:moveTo>
                    <a:pt x="207" y="127"/>
                  </a:moveTo>
                  <a:cubicBezTo>
                    <a:pt x="219" y="127"/>
                    <a:pt x="219" y="139"/>
                    <a:pt x="231" y="139"/>
                  </a:cubicBezTo>
                  <a:lnTo>
                    <a:pt x="268" y="139"/>
                  </a:lnTo>
                  <a:cubicBezTo>
                    <a:pt x="280" y="163"/>
                    <a:pt x="292" y="188"/>
                    <a:pt x="292" y="212"/>
                  </a:cubicBezTo>
                  <a:cubicBezTo>
                    <a:pt x="292" y="236"/>
                    <a:pt x="280" y="248"/>
                    <a:pt x="255" y="272"/>
                  </a:cubicBezTo>
                  <a:lnTo>
                    <a:pt x="195" y="272"/>
                  </a:lnTo>
                  <a:cubicBezTo>
                    <a:pt x="134" y="248"/>
                    <a:pt x="122" y="188"/>
                    <a:pt x="158" y="151"/>
                  </a:cubicBezTo>
                  <a:cubicBezTo>
                    <a:pt x="171" y="139"/>
                    <a:pt x="183" y="127"/>
                    <a:pt x="207" y="127"/>
                  </a:cubicBezTo>
                  <a:close/>
                  <a:moveTo>
                    <a:pt x="201" y="0"/>
                  </a:moveTo>
                  <a:cubicBezTo>
                    <a:pt x="154" y="0"/>
                    <a:pt x="106" y="22"/>
                    <a:pt x="74" y="54"/>
                  </a:cubicBezTo>
                  <a:cubicBezTo>
                    <a:pt x="13" y="115"/>
                    <a:pt x="1" y="188"/>
                    <a:pt x="25" y="260"/>
                  </a:cubicBezTo>
                  <a:cubicBezTo>
                    <a:pt x="37" y="321"/>
                    <a:pt x="86" y="369"/>
                    <a:pt x="146" y="394"/>
                  </a:cubicBezTo>
                  <a:cubicBezTo>
                    <a:pt x="171" y="394"/>
                    <a:pt x="195" y="394"/>
                    <a:pt x="219" y="406"/>
                  </a:cubicBezTo>
                  <a:cubicBezTo>
                    <a:pt x="255" y="394"/>
                    <a:pt x="292" y="394"/>
                    <a:pt x="328" y="369"/>
                  </a:cubicBezTo>
                  <a:cubicBezTo>
                    <a:pt x="377" y="333"/>
                    <a:pt x="413" y="272"/>
                    <a:pt x="413" y="212"/>
                  </a:cubicBezTo>
                  <a:cubicBezTo>
                    <a:pt x="413" y="139"/>
                    <a:pt x="389" y="78"/>
                    <a:pt x="340" y="42"/>
                  </a:cubicBezTo>
                  <a:cubicBezTo>
                    <a:pt x="332" y="33"/>
                    <a:pt x="323" y="25"/>
                    <a:pt x="310" y="25"/>
                  </a:cubicBezTo>
                  <a:cubicBezTo>
                    <a:pt x="305" y="25"/>
                    <a:pt x="299" y="26"/>
                    <a:pt x="292" y="30"/>
                  </a:cubicBezTo>
                  <a:cubicBezTo>
                    <a:pt x="292" y="18"/>
                    <a:pt x="280" y="18"/>
                    <a:pt x="268" y="18"/>
                  </a:cubicBezTo>
                  <a:cubicBezTo>
                    <a:pt x="247" y="6"/>
                    <a:pt x="224" y="0"/>
                    <a:pt x="201" y="0"/>
                  </a:cubicBezTo>
                  <a:close/>
                </a:path>
              </a:pathLst>
            </a:custGeom>
            <a:solidFill>
              <a:srgbClr val="F58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1900;p53">
            <a:extLst>
              <a:ext uri="{FF2B5EF4-FFF2-40B4-BE49-F238E27FC236}">
                <a16:creationId xmlns:a16="http://schemas.microsoft.com/office/drawing/2014/main" xmlns="" id="{DCCCBF0A-CD66-2D83-4577-56314827E437}"/>
              </a:ext>
            </a:extLst>
          </p:cNvPr>
          <p:cNvGrpSpPr/>
          <p:nvPr/>
        </p:nvGrpSpPr>
        <p:grpSpPr>
          <a:xfrm>
            <a:off x="4503272" y="1598102"/>
            <a:ext cx="344092" cy="223769"/>
            <a:chOff x="4503272" y="1674302"/>
            <a:chExt cx="344092" cy="223769"/>
          </a:xfrm>
        </p:grpSpPr>
        <p:sp>
          <p:nvSpPr>
            <p:cNvPr id="79" name="Google Shape;1901;p53">
              <a:extLst>
                <a:ext uri="{FF2B5EF4-FFF2-40B4-BE49-F238E27FC236}">
                  <a16:creationId xmlns:a16="http://schemas.microsoft.com/office/drawing/2014/main" xmlns="" id="{EC9E47CB-890A-067D-94D4-CED48564E618}"/>
                </a:ext>
              </a:extLst>
            </p:cNvPr>
            <p:cNvSpPr/>
            <p:nvPr/>
          </p:nvSpPr>
          <p:spPr>
            <a:xfrm>
              <a:off x="4631839" y="1760357"/>
              <a:ext cx="79743" cy="97134"/>
            </a:xfrm>
            <a:custGeom>
              <a:avLst/>
              <a:gdLst/>
              <a:ahLst/>
              <a:cxnLst/>
              <a:rect l="l" t="t" r="r" b="b"/>
              <a:pathLst>
                <a:path w="619" h="754" extrusionOk="0">
                  <a:moveTo>
                    <a:pt x="68" y="1"/>
                  </a:moveTo>
                  <a:cubicBezTo>
                    <a:pt x="57" y="1"/>
                    <a:pt x="46" y="5"/>
                    <a:pt x="36" y="14"/>
                  </a:cubicBezTo>
                  <a:cubicBezTo>
                    <a:pt x="0" y="38"/>
                    <a:pt x="0" y="75"/>
                    <a:pt x="24" y="111"/>
                  </a:cubicBezTo>
                  <a:lnTo>
                    <a:pt x="497" y="729"/>
                  </a:lnTo>
                  <a:cubicBezTo>
                    <a:pt x="509" y="741"/>
                    <a:pt x="521" y="754"/>
                    <a:pt x="545" y="754"/>
                  </a:cubicBezTo>
                  <a:cubicBezTo>
                    <a:pt x="558" y="754"/>
                    <a:pt x="570" y="741"/>
                    <a:pt x="582" y="741"/>
                  </a:cubicBezTo>
                  <a:cubicBezTo>
                    <a:pt x="606" y="717"/>
                    <a:pt x="618" y="681"/>
                    <a:pt x="594" y="644"/>
                  </a:cubicBezTo>
                  <a:lnTo>
                    <a:pt x="121" y="26"/>
                  </a:lnTo>
                  <a:cubicBezTo>
                    <a:pt x="106" y="11"/>
                    <a:pt x="87" y="1"/>
                    <a:pt x="68" y="1"/>
                  </a:cubicBezTo>
                  <a:close/>
                </a:path>
              </a:pathLst>
            </a:custGeom>
            <a:solidFill>
              <a:srgbClr val="F58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" name="Google Shape;1902;p53">
              <a:extLst>
                <a:ext uri="{FF2B5EF4-FFF2-40B4-BE49-F238E27FC236}">
                  <a16:creationId xmlns:a16="http://schemas.microsoft.com/office/drawing/2014/main" xmlns="" id="{7884F781-CB7F-B199-A427-F47E525DCBA0}"/>
                </a:ext>
              </a:extLst>
            </p:cNvPr>
            <p:cNvGrpSpPr/>
            <p:nvPr/>
          </p:nvGrpSpPr>
          <p:grpSpPr>
            <a:xfrm>
              <a:off x="4503272" y="1674302"/>
              <a:ext cx="344092" cy="223769"/>
              <a:chOff x="4503272" y="1674302"/>
              <a:chExt cx="344092" cy="223769"/>
            </a:xfrm>
          </p:grpSpPr>
          <p:sp>
            <p:nvSpPr>
              <p:cNvPr id="81" name="Google Shape;1903;p53">
                <a:extLst>
                  <a:ext uri="{FF2B5EF4-FFF2-40B4-BE49-F238E27FC236}">
                    <a16:creationId xmlns:a16="http://schemas.microsoft.com/office/drawing/2014/main" xmlns="" id="{8102ECAE-3172-A045-2B98-6BF49D5D413C}"/>
                  </a:ext>
                </a:extLst>
              </p:cNvPr>
              <p:cNvSpPr/>
              <p:nvPr/>
            </p:nvSpPr>
            <p:spPr>
              <a:xfrm>
                <a:off x="4503272" y="1674302"/>
                <a:ext cx="344092" cy="223769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1737" extrusionOk="0">
                    <a:moveTo>
                      <a:pt x="2604" y="0"/>
                    </a:moveTo>
                    <a:cubicBezTo>
                      <a:pt x="2598" y="0"/>
                      <a:pt x="2592" y="1"/>
                      <a:pt x="2586" y="3"/>
                    </a:cubicBezTo>
                    <a:cubicBezTo>
                      <a:pt x="2171" y="85"/>
                      <a:pt x="1752" y="126"/>
                      <a:pt x="1331" y="126"/>
                    </a:cubicBezTo>
                    <a:cubicBezTo>
                      <a:pt x="1063" y="126"/>
                      <a:pt x="794" y="109"/>
                      <a:pt x="525" y="76"/>
                    </a:cubicBezTo>
                    <a:cubicBezTo>
                      <a:pt x="513" y="76"/>
                      <a:pt x="501" y="76"/>
                      <a:pt x="489" y="88"/>
                    </a:cubicBezTo>
                    <a:cubicBezTo>
                      <a:pt x="465" y="100"/>
                      <a:pt x="465" y="112"/>
                      <a:pt x="465" y="125"/>
                    </a:cubicBezTo>
                    <a:lnTo>
                      <a:pt x="319" y="1422"/>
                    </a:lnTo>
                    <a:lnTo>
                      <a:pt x="125" y="961"/>
                    </a:lnTo>
                    <a:cubicBezTo>
                      <a:pt x="113" y="940"/>
                      <a:pt x="93" y="931"/>
                      <a:pt x="74" y="931"/>
                    </a:cubicBezTo>
                    <a:cubicBezTo>
                      <a:pt x="37" y="931"/>
                      <a:pt x="0" y="966"/>
                      <a:pt x="16" y="1022"/>
                    </a:cubicBezTo>
                    <a:lnTo>
                      <a:pt x="307" y="1700"/>
                    </a:lnTo>
                    <a:cubicBezTo>
                      <a:pt x="307" y="1725"/>
                      <a:pt x="331" y="1737"/>
                      <a:pt x="356" y="1737"/>
                    </a:cubicBezTo>
                    <a:lnTo>
                      <a:pt x="380" y="1725"/>
                    </a:lnTo>
                    <a:cubicBezTo>
                      <a:pt x="404" y="1725"/>
                      <a:pt x="428" y="1700"/>
                      <a:pt x="428" y="1676"/>
                    </a:cubicBezTo>
                    <a:lnTo>
                      <a:pt x="574" y="209"/>
                    </a:lnTo>
                    <a:cubicBezTo>
                      <a:pt x="823" y="236"/>
                      <a:pt x="1073" y="250"/>
                      <a:pt x="1323" y="250"/>
                    </a:cubicBezTo>
                    <a:cubicBezTo>
                      <a:pt x="1756" y="250"/>
                      <a:pt x="2188" y="209"/>
                      <a:pt x="2610" y="125"/>
                    </a:cubicBezTo>
                    <a:cubicBezTo>
                      <a:pt x="2647" y="112"/>
                      <a:pt x="2671" y="88"/>
                      <a:pt x="2659" y="52"/>
                    </a:cubicBezTo>
                    <a:cubicBezTo>
                      <a:pt x="2649" y="22"/>
                      <a:pt x="2630" y="0"/>
                      <a:pt x="2604" y="0"/>
                    </a:cubicBezTo>
                    <a:close/>
                  </a:path>
                </a:pathLst>
              </a:custGeom>
              <a:solidFill>
                <a:srgbClr val="F58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904;p53">
                <a:extLst>
                  <a:ext uri="{FF2B5EF4-FFF2-40B4-BE49-F238E27FC236}">
                    <a16:creationId xmlns:a16="http://schemas.microsoft.com/office/drawing/2014/main" xmlns="" id="{D4FA0D01-963C-D3DF-9A5D-D4BDDED3A7B0}"/>
                  </a:ext>
                </a:extLst>
              </p:cNvPr>
              <p:cNvSpPr/>
              <p:nvPr/>
            </p:nvSpPr>
            <p:spPr>
              <a:xfrm>
                <a:off x="4631839" y="1769117"/>
                <a:ext cx="76522" cy="8373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650" extrusionOk="0">
                    <a:moveTo>
                      <a:pt x="527" y="1"/>
                    </a:moveTo>
                    <a:cubicBezTo>
                      <a:pt x="512" y="1"/>
                      <a:pt x="497" y="7"/>
                      <a:pt x="485" y="19"/>
                    </a:cubicBezTo>
                    <a:lnTo>
                      <a:pt x="24" y="540"/>
                    </a:lnTo>
                    <a:cubicBezTo>
                      <a:pt x="0" y="564"/>
                      <a:pt x="0" y="601"/>
                      <a:pt x="24" y="637"/>
                    </a:cubicBezTo>
                    <a:cubicBezTo>
                      <a:pt x="36" y="637"/>
                      <a:pt x="49" y="649"/>
                      <a:pt x="73" y="649"/>
                    </a:cubicBezTo>
                    <a:cubicBezTo>
                      <a:pt x="85" y="649"/>
                      <a:pt x="109" y="637"/>
                      <a:pt x="121" y="625"/>
                    </a:cubicBezTo>
                    <a:lnTo>
                      <a:pt x="570" y="116"/>
                    </a:lnTo>
                    <a:cubicBezTo>
                      <a:pt x="594" y="79"/>
                      <a:pt x="594" y="43"/>
                      <a:pt x="570" y="19"/>
                    </a:cubicBezTo>
                    <a:cubicBezTo>
                      <a:pt x="558" y="7"/>
                      <a:pt x="542" y="1"/>
                      <a:pt x="527" y="1"/>
                    </a:cubicBezTo>
                    <a:close/>
                  </a:path>
                </a:pathLst>
              </a:custGeom>
              <a:solidFill>
                <a:srgbClr val="F58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1905;p53">
            <a:extLst>
              <a:ext uri="{FF2B5EF4-FFF2-40B4-BE49-F238E27FC236}">
                <a16:creationId xmlns:a16="http://schemas.microsoft.com/office/drawing/2014/main" xmlns="" id="{F569CB73-D730-8798-4887-3C05E02EC625}"/>
              </a:ext>
            </a:extLst>
          </p:cNvPr>
          <p:cNvSpPr/>
          <p:nvPr/>
        </p:nvSpPr>
        <p:spPr>
          <a:xfrm>
            <a:off x="5473450" y="3068507"/>
            <a:ext cx="51659" cy="105637"/>
          </a:xfrm>
          <a:custGeom>
            <a:avLst/>
            <a:gdLst/>
            <a:ahLst/>
            <a:cxnLst/>
            <a:rect l="l" t="t" r="r" b="b"/>
            <a:pathLst>
              <a:path w="401" h="820" extrusionOk="0">
                <a:moveTo>
                  <a:pt x="73" y="0"/>
                </a:moveTo>
                <a:cubicBezTo>
                  <a:pt x="37" y="0"/>
                  <a:pt x="0" y="26"/>
                  <a:pt x="0" y="68"/>
                </a:cubicBezTo>
                <a:cubicBezTo>
                  <a:pt x="49" y="323"/>
                  <a:pt x="134" y="565"/>
                  <a:pt x="267" y="783"/>
                </a:cubicBezTo>
                <a:cubicBezTo>
                  <a:pt x="279" y="808"/>
                  <a:pt x="303" y="820"/>
                  <a:pt x="328" y="820"/>
                </a:cubicBezTo>
                <a:cubicBezTo>
                  <a:pt x="340" y="820"/>
                  <a:pt x="352" y="808"/>
                  <a:pt x="364" y="808"/>
                </a:cubicBezTo>
                <a:cubicBezTo>
                  <a:pt x="388" y="783"/>
                  <a:pt x="400" y="747"/>
                  <a:pt x="376" y="723"/>
                </a:cubicBezTo>
                <a:cubicBezTo>
                  <a:pt x="255" y="517"/>
                  <a:pt x="170" y="286"/>
                  <a:pt x="134" y="44"/>
                </a:cubicBezTo>
                <a:cubicBezTo>
                  <a:pt x="124" y="14"/>
                  <a:pt x="99" y="0"/>
                  <a:pt x="73" y="0"/>
                </a:cubicBezTo>
                <a:close/>
              </a:path>
            </a:pathLst>
          </a:custGeom>
          <a:solidFill>
            <a:srgbClr val="F588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906;p53">
            <a:extLst>
              <a:ext uri="{FF2B5EF4-FFF2-40B4-BE49-F238E27FC236}">
                <a16:creationId xmlns:a16="http://schemas.microsoft.com/office/drawing/2014/main" xmlns="" id="{E3AC23B3-3EF1-E2F0-84D2-396BF2034B8E}"/>
              </a:ext>
            </a:extLst>
          </p:cNvPr>
          <p:cNvSpPr/>
          <p:nvPr/>
        </p:nvSpPr>
        <p:spPr>
          <a:xfrm>
            <a:off x="5450004" y="3083321"/>
            <a:ext cx="84509" cy="65830"/>
          </a:xfrm>
          <a:custGeom>
            <a:avLst/>
            <a:gdLst/>
            <a:ahLst/>
            <a:cxnLst/>
            <a:rect l="l" t="t" r="r" b="b"/>
            <a:pathLst>
              <a:path w="656" h="511" extrusionOk="0">
                <a:moveTo>
                  <a:pt x="581" y="1"/>
                </a:moveTo>
                <a:cubicBezTo>
                  <a:pt x="568" y="1"/>
                  <a:pt x="555" y="5"/>
                  <a:pt x="546" y="14"/>
                </a:cubicBezTo>
                <a:lnTo>
                  <a:pt x="37" y="402"/>
                </a:lnTo>
                <a:cubicBezTo>
                  <a:pt x="13" y="414"/>
                  <a:pt x="1" y="462"/>
                  <a:pt x="25" y="487"/>
                </a:cubicBezTo>
                <a:cubicBezTo>
                  <a:pt x="37" y="499"/>
                  <a:pt x="61" y="511"/>
                  <a:pt x="73" y="511"/>
                </a:cubicBezTo>
                <a:cubicBezTo>
                  <a:pt x="98" y="511"/>
                  <a:pt x="110" y="511"/>
                  <a:pt x="122" y="499"/>
                </a:cubicBezTo>
                <a:lnTo>
                  <a:pt x="619" y="111"/>
                </a:lnTo>
                <a:cubicBezTo>
                  <a:pt x="655" y="87"/>
                  <a:pt x="655" y="50"/>
                  <a:pt x="631" y="26"/>
                </a:cubicBezTo>
                <a:cubicBezTo>
                  <a:pt x="623" y="11"/>
                  <a:pt x="602" y="1"/>
                  <a:pt x="581" y="1"/>
                </a:cubicBezTo>
                <a:close/>
              </a:path>
            </a:pathLst>
          </a:custGeom>
          <a:solidFill>
            <a:srgbClr val="F588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907;p53">
            <a:extLst>
              <a:ext uri="{FF2B5EF4-FFF2-40B4-BE49-F238E27FC236}">
                <a16:creationId xmlns:a16="http://schemas.microsoft.com/office/drawing/2014/main" xmlns="" id="{5C82F75C-A765-B68F-2F17-B33A17B7FD62}"/>
              </a:ext>
            </a:extLst>
          </p:cNvPr>
          <p:cNvSpPr/>
          <p:nvPr/>
        </p:nvSpPr>
        <p:spPr>
          <a:xfrm>
            <a:off x="5557831" y="3031920"/>
            <a:ext cx="53205" cy="72013"/>
          </a:xfrm>
          <a:custGeom>
            <a:avLst/>
            <a:gdLst/>
            <a:ahLst/>
            <a:cxnLst/>
            <a:rect l="l" t="t" r="r" b="b"/>
            <a:pathLst>
              <a:path w="413" h="559" extrusionOk="0">
                <a:moveTo>
                  <a:pt x="230" y="1"/>
                </a:moveTo>
                <a:cubicBezTo>
                  <a:pt x="194" y="1"/>
                  <a:pt x="158" y="1"/>
                  <a:pt x="121" y="25"/>
                </a:cubicBezTo>
                <a:cubicBezTo>
                  <a:pt x="97" y="49"/>
                  <a:pt x="97" y="86"/>
                  <a:pt x="121" y="122"/>
                </a:cubicBezTo>
                <a:cubicBezTo>
                  <a:pt x="128" y="136"/>
                  <a:pt x="148" y="142"/>
                  <a:pt x="168" y="142"/>
                </a:cubicBezTo>
                <a:cubicBezTo>
                  <a:pt x="182" y="142"/>
                  <a:pt x="196" y="139"/>
                  <a:pt x="206" y="134"/>
                </a:cubicBezTo>
                <a:cubicBezTo>
                  <a:pt x="210" y="131"/>
                  <a:pt x="212" y="129"/>
                  <a:pt x="214" y="129"/>
                </a:cubicBezTo>
                <a:cubicBezTo>
                  <a:pt x="219" y="129"/>
                  <a:pt x="222" y="138"/>
                  <a:pt x="230" y="146"/>
                </a:cubicBezTo>
                <a:cubicBezTo>
                  <a:pt x="242" y="170"/>
                  <a:pt x="230" y="195"/>
                  <a:pt x="218" y="219"/>
                </a:cubicBezTo>
                <a:cubicBezTo>
                  <a:pt x="194" y="243"/>
                  <a:pt x="170" y="267"/>
                  <a:pt x="133" y="292"/>
                </a:cubicBezTo>
                <a:cubicBezTo>
                  <a:pt x="85" y="328"/>
                  <a:pt x="48" y="364"/>
                  <a:pt x="12" y="413"/>
                </a:cubicBezTo>
                <a:cubicBezTo>
                  <a:pt x="0" y="425"/>
                  <a:pt x="0" y="449"/>
                  <a:pt x="12" y="474"/>
                </a:cubicBezTo>
                <a:cubicBezTo>
                  <a:pt x="24" y="486"/>
                  <a:pt x="36" y="498"/>
                  <a:pt x="61" y="510"/>
                </a:cubicBezTo>
                <a:lnTo>
                  <a:pt x="327" y="558"/>
                </a:lnTo>
                <a:lnTo>
                  <a:pt x="339" y="558"/>
                </a:lnTo>
                <a:cubicBezTo>
                  <a:pt x="376" y="558"/>
                  <a:pt x="400" y="522"/>
                  <a:pt x="400" y="498"/>
                </a:cubicBezTo>
                <a:cubicBezTo>
                  <a:pt x="412" y="461"/>
                  <a:pt x="388" y="425"/>
                  <a:pt x="352" y="425"/>
                </a:cubicBezTo>
                <a:lnTo>
                  <a:pt x="194" y="401"/>
                </a:lnTo>
                <a:lnTo>
                  <a:pt x="206" y="401"/>
                </a:lnTo>
                <a:cubicBezTo>
                  <a:pt x="255" y="364"/>
                  <a:pt x="291" y="328"/>
                  <a:pt x="327" y="280"/>
                </a:cubicBezTo>
                <a:cubicBezTo>
                  <a:pt x="364" y="219"/>
                  <a:pt x="376" y="146"/>
                  <a:pt x="339" y="86"/>
                </a:cubicBezTo>
                <a:cubicBezTo>
                  <a:pt x="315" y="37"/>
                  <a:pt x="279" y="13"/>
                  <a:pt x="230" y="1"/>
                </a:cubicBezTo>
                <a:close/>
              </a:path>
            </a:pathLst>
          </a:custGeom>
          <a:solidFill>
            <a:srgbClr val="F588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908;p53">
            <a:extLst>
              <a:ext uri="{FF2B5EF4-FFF2-40B4-BE49-F238E27FC236}">
                <a16:creationId xmlns:a16="http://schemas.microsoft.com/office/drawing/2014/main" xmlns="" id="{E1E3858A-56D9-65BF-AFEC-61AAF6D6D011}"/>
              </a:ext>
            </a:extLst>
          </p:cNvPr>
          <p:cNvSpPr/>
          <p:nvPr/>
        </p:nvSpPr>
        <p:spPr>
          <a:xfrm>
            <a:off x="5392291" y="3159972"/>
            <a:ext cx="234333" cy="67247"/>
          </a:xfrm>
          <a:custGeom>
            <a:avLst/>
            <a:gdLst/>
            <a:ahLst/>
            <a:cxnLst/>
            <a:rect l="l" t="t" r="r" b="b"/>
            <a:pathLst>
              <a:path w="1819" h="522" extrusionOk="0">
                <a:moveTo>
                  <a:pt x="85" y="1"/>
                </a:moveTo>
                <a:cubicBezTo>
                  <a:pt x="49" y="1"/>
                  <a:pt x="12" y="13"/>
                  <a:pt x="0" y="49"/>
                </a:cubicBezTo>
                <a:cubicBezTo>
                  <a:pt x="0" y="86"/>
                  <a:pt x="12" y="122"/>
                  <a:pt x="49" y="134"/>
                </a:cubicBezTo>
                <a:lnTo>
                  <a:pt x="1721" y="522"/>
                </a:lnTo>
                <a:lnTo>
                  <a:pt x="1734" y="522"/>
                </a:lnTo>
                <a:cubicBezTo>
                  <a:pt x="1806" y="522"/>
                  <a:pt x="1818" y="413"/>
                  <a:pt x="1746" y="401"/>
                </a:cubicBezTo>
                <a:lnTo>
                  <a:pt x="85" y="1"/>
                </a:lnTo>
                <a:close/>
              </a:path>
            </a:pathLst>
          </a:custGeom>
          <a:solidFill>
            <a:srgbClr val="F588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909;p53">
            <a:extLst>
              <a:ext uri="{FF2B5EF4-FFF2-40B4-BE49-F238E27FC236}">
                <a16:creationId xmlns:a16="http://schemas.microsoft.com/office/drawing/2014/main" xmlns="" id="{AB9BA4D0-5E88-BFBB-EE74-5BA6E6A23DAF}"/>
              </a:ext>
            </a:extLst>
          </p:cNvPr>
          <p:cNvSpPr/>
          <p:nvPr/>
        </p:nvSpPr>
        <p:spPr>
          <a:xfrm>
            <a:off x="5371937" y="3215367"/>
            <a:ext cx="35427" cy="79099"/>
          </a:xfrm>
          <a:custGeom>
            <a:avLst/>
            <a:gdLst/>
            <a:ahLst/>
            <a:cxnLst/>
            <a:rect l="l" t="t" r="r" b="b"/>
            <a:pathLst>
              <a:path w="275" h="614" extrusionOk="0">
                <a:moveTo>
                  <a:pt x="196" y="0"/>
                </a:moveTo>
                <a:cubicBezTo>
                  <a:pt x="170" y="0"/>
                  <a:pt x="144" y="14"/>
                  <a:pt x="134" y="43"/>
                </a:cubicBezTo>
                <a:lnTo>
                  <a:pt x="13" y="540"/>
                </a:lnTo>
                <a:cubicBezTo>
                  <a:pt x="1" y="565"/>
                  <a:pt x="25" y="601"/>
                  <a:pt x="49" y="613"/>
                </a:cubicBezTo>
                <a:lnTo>
                  <a:pt x="73" y="613"/>
                </a:lnTo>
                <a:cubicBezTo>
                  <a:pt x="98" y="613"/>
                  <a:pt x="122" y="589"/>
                  <a:pt x="134" y="565"/>
                </a:cubicBezTo>
                <a:lnTo>
                  <a:pt x="267" y="80"/>
                </a:lnTo>
                <a:cubicBezTo>
                  <a:pt x="274" y="29"/>
                  <a:pt x="235" y="0"/>
                  <a:pt x="196" y="0"/>
                </a:cubicBezTo>
                <a:close/>
              </a:path>
            </a:pathLst>
          </a:custGeom>
          <a:solidFill>
            <a:srgbClr val="F588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910;p53">
            <a:extLst>
              <a:ext uri="{FF2B5EF4-FFF2-40B4-BE49-F238E27FC236}">
                <a16:creationId xmlns:a16="http://schemas.microsoft.com/office/drawing/2014/main" xmlns="" id="{DD2B79A4-E03B-3776-7D1C-E2795E85837E}"/>
              </a:ext>
            </a:extLst>
          </p:cNvPr>
          <p:cNvSpPr/>
          <p:nvPr/>
        </p:nvSpPr>
        <p:spPr>
          <a:xfrm>
            <a:off x="5418829" y="3225544"/>
            <a:ext cx="79743" cy="92239"/>
          </a:xfrm>
          <a:custGeom>
            <a:avLst/>
            <a:gdLst/>
            <a:ahLst/>
            <a:cxnLst/>
            <a:rect l="l" t="t" r="r" b="b"/>
            <a:pathLst>
              <a:path w="619" h="716" extrusionOk="0">
                <a:moveTo>
                  <a:pt x="364" y="121"/>
                </a:moveTo>
                <a:cubicBezTo>
                  <a:pt x="368" y="121"/>
                  <a:pt x="372" y="121"/>
                  <a:pt x="376" y="122"/>
                </a:cubicBezTo>
                <a:cubicBezTo>
                  <a:pt x="449" y="122"/>
                  <a:pt x="497" y="255"/>
                  <a:pt x="497" y="328"/>
                </a:cubicBezTo>
                <a:cubicBezTo>
                  <a:pt x="497" y="425"/>
                  <a:pt x="449" y="510"/>
                  <a:pt x="376" y="558"/>
                </a:cubicBezTo>
                <a:cubicBezTo>
                  <a:pt x="346" y="577"/>
                  <a:pt x="312" y="586"/>
                  <a:pt x="279" y="586"/>
                </a:cubicBezTo>
                <a:cubicBezTo>
                  <a:pt x="246" y="586"/>
                  <a:pt x="212" y="577"/>
                  <a:pt x="182" y="558"/>
                </a:cubicBezTo>
                <a:cubicBezTo>
                  <a:pt x="146" y="486"/>
                  <a:pt x="146" y="413"/>
                  <a:pt x="182" y="352"/>
                </a:cubicBezTo>
                <a:lnTo>
                  <a:pt x="182" y="340"/>
                </a:lnTo>
                <a:cubicBezTo>
                  <a:pt x="239" y="214"/>
                  <a:pt x="296" y="121"/>
                  <a:pt x="364" y="121"/>
                </a:cubicBezTo>
                <a:close/>
                <a:moveTo>
                  <a:pt x="374" y="0"/>
                </a:moveTo>
                <a:cubicBezTo>
                  <a:pt x="223" y="0"/>
                  <a:pt x="108" y="186"/>
                  <a:pt x="61" y="304"/>
                </a:cubicBezTo>
                <a:cubicBezTo>
                  <a:pt x="0" y="401"/>
                  <a:pt x="12" y="534"/>
                  <a:pt x="85" y="643"/>
                </a:cubicBezTo>
                <a:cubicBezTo>
                  <a:pt x="134" y="692"/>
                  <a:pt x="194" y="716"/>
                  <a:pt x="267" y="716"/>
                </a:cubicBezTo>
                <a:cubicBezTo>
                  <a:pt x="327" y="716"/>
                  <a:pt x="388" y="692"/>
                  <a:pt x="437" y="668"/>
                </a:cubicBezTo>
                <a:cubicBezTo>
                  <a:pt x="546" y="595"/>
                  <a:pt x="618" y="461"/>
                  <a:pt x="618" y="328"/>
                </a:cubicBezTo>
                <a:cubicBezTo>
                  <a:pt x="618" y="207"/>
                  <a:pt x="546" y="13"/>
                  <a:pt x="388" y="1"/>
                </a:cubicBezTo>
                <a:cubicBezTo>
                  <a:pt x="383" y="0"/>
                  <a:pt x="379" y="0"/>
                  <a:pt x="374" y="0"/>
                </a:cubicBezTo>
                <a:close/>
              </a:path>
            </a:pathLst>
          </a:custGeom>
          <a:solidFill>
            <a:srgbClr val="F588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911;p53">
            <a:extLst>
              <a:ext uri="{FF2B5EF4-FFF2-40B4-BE49-F238E27FC236}">
                <a16:creationId xmlns:a16="http://schemas.microsoft.com/office/drawing/2014/main" xmlns="" id="{674ABB5B-6D67-D6EB-5DFD-FFC7EBDCE7B9}"/>
              </a:ext>
            </a:extLst>
          </p:cNvPr>
          <p:cNvSpPr/>
          <p:nvPr/>
        </p:nvSpPr>
        <p:spPr>
          <a:xfrm>
            <a:off x="5496897" y="3242033"/>
            <a:ext cx="89147" cy="93012"/>
          </a:xfrm>
          <a:custGeom>
            <a:avLst/>
            <a:gdLst/>
            <a:ahLst/>
            <a:cxnLst/>
            <a:rect l="l" t="t" r="r" b="b"/>
            <a:pathLst>
              <a:path w="692" h="722" extrusionOk="0">
                <a:moveTo>
                  <a:pt x="366" y="133"/>
                </a:moveTo>
                <a:cubicBezTo>
                  <a:pt x="425" y="133"/>
                  <a:pt x="479" y="177"/>
                  <a:pt x="509" y="236"/>
                </a:cubicBezTo>
                <a:cubicBezTo>
                  <a:pt x="558" y="333"/>
                  <a:pt x="546" y="443"/>
                  <a:pt x="473" y="540"/>
                </a:cubicBezTo>
                <a:cubicBezTo>
                  <a:pt x="441" y="572"/>
                  <a:pt x="392" y="593"/>
                  <a:pt x="342" y="593"/>
                </a:cubicBezTo>
                <a:cubicBezTo>
                  <a:pt x="317" y="593"/>
                  <a:pt x="291" y="588"/>
                  <a:pt x="267" y="576"/>
                </a:cubicBezTo>
                <a:lnTo>
                  <a:pt x="267" y="588"/>
                </a:lnTo>
                <a:cubicBezTo>
                  <a:pt x="182" y="552"/>
                  <a:pt x="134" y="455"/>
                  <a:pt x="158" y="358"/>
                </a:cubicBezTo>
                <a:cubicBezTo>
                  <a:pt x="158" y="261"/>
                  <a:pt x="231" y="164"/>
                  <a:pt x="328" y="139"/>
                </a:cubicBezTo>
                <a:cubicBezTo>
                  <a:pt x="340" y="135"/>
                  <a:pt x="353" y="133"/>
                  <a:pt x="366" y="133"/>
                </a:cubicBezTo>
                <a:close/>
                <a:moveTo>
                  <a:pt x="357" y="1"/>
                </a:moveTo>
                <a:cubicBezTo>
                  <a:pt x="339" y="1"/>
                  <a:pt x="321" y="3"/>
                  <a:pt x="303" y="6"/>
                </a:cubicBezTo>
                <a:cubicBezTo>
                  <a:pt x="146" y="43"/>
                  <a:pt x="37" y="176"/>
                  <a:pt x="25" y="333"/>
                </a:cubicBezTo>
                <a:cubicBezTo>
                  <a:pt x="0" y="491"/>
                  <a:pt x="85" y="636"/>
                  <a:pt x="218" y="697"/>
                </a:cubicBezTo>
                <a:cubicBezTo>
                  <a:pt x="255" y="709"/>
                  <a:pt x="291" y="721"/>
                  <a:pt x="340" y="721"/>
                </a:cubicBezTo>
                <a:cubicBezTo>
                  <a:pt x="425" y="721"/>
                  <a:pt x="509" y="673"/>
                  <a:pt x="570" y="612"/>
                </a:cubicBezTo>
                <a:cubicBezTo>
                  <a:pt x="679" y="491"/>
                  <a:pt x="691" y="309"/>
                  <a:pt x="618" y="164"/>
                </a:cubicBezTo>
                <a:cubicBezTo>
                  <a:pt x="567" y="60"/>
                  <a:pt x="462" y="1"/>
                  <a:pt x="357" y="1"/>
                </a:cubicBezTo>
                <a:close/>
              </a:path>
            </a:pathLst>
          </a:custGeom>
          <a:solidFill>
            <a:srgbClr val="F588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912;p53">
            <a:extLst>
              <a:ext uri="{FF2B5EF4-FFF2-40B4-BE49-F238E27FC236}">
                <a16:creationId xmlns:a16="http://schemas.microsoft.com/office/drawing/2014/main" xmlns="" id="{E12CFAF9-2E1D-6362-7111-50FBE133BC74}"/>
              </a:ext>
            </a:extLst>
          </p:cNvPr>
          <p:cNvSpPr/>
          <p:nvPr/>
        </p:nvSpPr>
        <p:spPr>
          <a:xfrm>
            <a:off x="5111161" y="1391070"/>
            <a:ext cx="348343" cy="295911"/>
          </a:xfrm>
          <a:custGeom>
            <a:avLst/>
            <a:gdLst/>
            <a:ahLst/>
            <a:cxnLst/>
            <a:rect l="l" t="t" r="r" b="b"/>
            <a:pathLst>
              <a:path w="2704" h="2297" extrusionOk="0">
                <a:moveTo>
                  <a:pt x="1395" y="97"/>
                </a:moveTo>
                <a:cubicBezTo>
                  <a:pt x="1439" y="97"/>
                  <a:pt x="1483" y="99"/>
                  <a:pt x="1528" y="105"/>
                </a:cubicBezTo>
                <a:cubicBezTo>
                  <a:pt x="1310" y="214"/>
                  <a:pt x="1080" y="529"/>
                  <a:pt x="934" y="929"/>
                </a:cubicBezTo>
                <a:lnTo>
                  <a:pt x="437" y="760"/>
                </a:lnTo>
                <a:cubicBezTo>
                  <a:pt x="591" y="354"/>
                  <a:pt x="973" y="97"/>
                  <a:pt x="1395" y="97"/>
                </a:cubicBezTo>
                <a:close/>
                <a:moveTo>
                  <a:pt x="1700" y="144"/>
                </a:moveTo>
                <a:cubicBezTo>
                  <a:pt x="1720" y="144"/>
                  <a:pt x="1740" y="147"/>
                  <a:pt x="1758" y="154"/>
                </a:cubicBezTo>
                <a:cubicBezTo>
                  <a:pt x="1977" y="226"/>
                  <a:pt x="2001" y="723"/>
                  <a:pt x="1831" y="1245"/>
                </a:cubicBezTo>
                <a:lnTo>
                  <a:pt x="1019" y="966"/>
                </a:lnTo>
                <a:cubicBezTo>
                  <a:pt x="1196" y="489"/>
                  <a:pt x="1485" y="144"/>
                  <a:pt x="1700" y="144"/>
                </a:cubicBezTo>
                <a:close/>
                <a:moveTo>
                  <a:pt x="1977" y="263"/>
                </a:moveTo>
                <a:lnTo>
                  <a:pt x="1977" y="263"/>
                </a:lnTo>
                <a:cubicBezTo>
                  <a:pt x="2377" y="517"/>
                  <a:pt x="2558" y="1002"/>
                  <a:pt x="2425" y="1451"/>
                </a:cubicBezTo>
                <a:lnTo>
                  <a:pt x="1928" y="1281"/>
                </a:lnTo>
                <a:cubicBezTo>
                  <a:pt x="2061" y="869"/>
                  <a:pt x="2074" y="481"/>
                  <a:pt x="1977" y="263"/>
                </a:cubicBezTo>
                <a:close/>
                <a:moveTo>
                  <a:pt x="412" y="848"/>
                </a:moveTo>
                <a:lnTo>
                  <a:pt x="898" y="1026"/>
                </a:lnTo>
                <a:cubicBezTo>
                  <a:pt x="765" y="1438"/>
                  <a:pt x="752" y="1814"/>
                  <a:pt x="849" y="2045"/>
                </a:cubicBezTo>
                <a:cubicBezTo>
                  <a:pt x="451" y="1779"/>
                  <a:pt x="269" y="1296"/>
                  <a:pt x="412" y="848"/>
                </a:cubicBezTo>
                <a:close/>
                <a:moveTo>
                  <a:pt x="983" y="1051"/>
                </a:moveTo>
                <a:lnTo>
                  <a:pt x="1795" y="1341"/>
                </a:lnTo>
                <a:cubicBezTo>
                  <a:pt x="1629" y="1807"/>
                  <a:pt x="1341" y="2151"/>
                  <a:pt x="1126" y="2151"/>
                </a:cubicBezTo>
                <a:cubicBezTo>
                  <a:pt x="1106" y="2151"/>
                  <a:pt x="1086" y="2148"/>
                  <a:pt x="1068" y="2141"/>
                </a:cubicBezTo>
                <a:lnTo>
                  <a:pt x="1055" y="2141"/>
                </a:lnTo>
                <a:cubicBezTo>
                  <a:pt x="849" y="2069"/>
                  <a:pt x="813" y="1572"/>
                  <a:pt x="983" y="1051"/>
                </a:cubicBezTo>
                <a:close/>
                <a:moveTo>
                  <a:pt x="1892" y="1366"/>
                </a:moveTo>
                <a:lnTo>
                  <a:pt x="2389" y="1548"/>
                </a:lnTo>
                <a:cubicBezTo>
                  <a:pt x="2218" y="1946"/>
                  <a:pt x="1823" y="2205"/>
                  <a:pt x="1384" y="2205"/>
                </a:cubicBezTo>
                <a:cubicBezTo>
                  <a:pt x="1355" y="2205"/>
                  <a:pt x="1327" y="2204"/>
                  <a:pt x="1298" y="2202"/>
                </a:cubicBezTo>
                <a:cubicBezTo>
                  <a:pt x="1504" y="2081"/>
                  <a:pt x="1734" y="1778"/>
                  <a:pt x="1892" y="1366"/>
                </a:cubicBezTo>
                <a:close/>
                <a:moveTo>
                  <a:pt x="1404" y="1"/>
                </a:moveTo>
                <a:cubicBezTo>
                  <a:pt x="607" y="1"/>
                  <a:pt x="0" y="850"/>
                  <a:pt x="377" y="1645"/>
                </a:cubicBezTo>
                <a:cubicBezTo>
                  <a:pt x="590" y="2083"/>
                  <a:pt x="1004" y="2296"/>
                  <a:pt x="1415" y="2296"/>
                </a:cubicBezTo>
                <a:cubicBezTo>
                  <a:pt x="1869" y="2296"/>
                  <a:pt x="2320" y="2037"/>
                  <a:pt x="2498" y="1535"/>
                </a:cubicBezTo>
                <a:cubicBezTo>
                  <a:pt x="2704" y="929"/>
                  <a:pt x="2389" y="275"/>
                  <a:pt x="1795" y="69"/>
                </a:cubicBezTo>
                <a:cubicBezTo>
                  <a:pt x="1662" y="22"/>
                  <a:pt x="1530" y="1"/>
                  <a:pt x="1404" y="1"/>
                </a:cubicBezTo>
                <a:close/>
              </a:path>
            </a:pathLst>
          </a:custGeom>
          <a:solidFill>
            <a:srgbClr val="F588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914;p53">
            <a:extLst>
              <a:ext uri="{FF2B5EF4-FFF2-40B4-BE49-F238E27FC236}">
                <a16:creationId xmlns:a16="http://schemas.microsoft.com/office/drawing/2014/main" xmlns="" id="{5F91947C-3535-15DE-6375-D65C4E1EC67E}"/>
              </a:ext>
            </a:extLst>
          </p:cNvPr>
          <p:cNvSpPr txBox="1"/>
          <p:nvPr/>
        </p:nvSpPr>
        <p:spPr>
          <a:xfrm>
            <a:off x="5723277" y="1391070"/>
            <a:ext cx="2586635" cy="146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z-Latn-UZ" sz="2400" dirty="0">
                <a:solidFill>
                  <a:schemeClr val="dk1"/>
                </a:solidFill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K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ichik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guruhlarda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ishlash</a:t>
            </a:r>
            <a:endParaRPr sz="2400" dirty="0">
              <a:solidFill>
                <a:schemeClr val="dk1"/>
              </a:solidFill>
              <a:latin typeface="Arial" panose="020B0604020202020204" pitchFamily="34" charset="0"/>
              <a:ea typeface="Fira Sans"/>
              <a:cs typeface="Arial" panose="020B0604020202020204" pitchFamily="34" charset="0"/>
              <a:sym typeface="Fira Sans"/>
            </a:endParaRPr>
          </a:p>
        </p:txBody>
      </p:sp>
      <p:sp>
        <p:nvSpPr>
          <p:cNvPr id="92" name="Google Shape;1917;p53">
            <a:extLst>
              <a:ext uri="{FF2B5EF4-FFF2-40B4-BE49-F238E27FC236}">
                <a16:creationId xmlns:a16="http://schemas.microsoft.com/office/drawing/2014/main" xmlns="" id="{8858AE84-41D3-E370-792B-2452EBDCC7B8}"/>
              </a:ext>
            </a:extLst>
          </p:cNvPr>
          <p:cNvSpPr txBox="1"/>
          <p:nvPr/>
        </p:nvSpPr>
        <p:spPr>
          <a:xfrm flipH="1">
            <a:off x="627321" y="1143723"/>
            <a:ext cx="2790605" cy="1395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uz-Latn-UZ" sz="2400" dirty="0">
                <a:solidFill>
                  <a:schemeClr val="dk1"/>
                </a:solidFill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Y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akka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tartibda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, individual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yondashish</a:t>
            </a:r>
            <a:endParaRPr sz="2400" dirty="0">
              <a:solidFill>
                <a:schemeClr val="dk1"/>
              </a:solidFill>
              <a:latin typeface="Arial" panose="020B0604020202020204" pitchFamily="34" charset="0"/>
              <a:ea typeface="Fira Sans"/>
              <a:cs typeface="Arial" panose="020B0604020202020204" pitchFamily="34" charset="0"/>
              <a:sym typeface="Fira Sans"/>
            </a:endParaRPr>
          </a:p>
        </p:txBody>
      </p:sp>
      <p:sp>
        <p:nvSpPr>
          <p:cNvPr id="93" name="Google Shape;1920;p53">
            <a:extLst>
              <a:ext uri="{FF2B5EF4-FFF2-40B4-BE49-F238E27FC236}">
                <a16:creationId xmlns:a16="http://schemas.microsoft.com/office/drawing/2014/main" xmlns="" id="{0065B4E6-1B67-68C7-4590-B12273157FE9}"/>
              </a:ext>
            </a:extLst>
          </p:cNvPr>
          <p:cNvSpPr txBox="1"/>
          <p:nvPr/>
        </p:nvSpPr>
        <p:spPr>
          <a:xfrm flipH="1">
            <a:off x="874133" y="3645146"/>
            <a:ext cx="2845069" cy="107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z-Latn-UZ" sz="2400" dirty="0">
                <a:solidFill>
                  <a:schemeClr val="dk1"/>
                </a:solidFill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J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uftlikda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ishlash</a:t>
            </a:r>
            <a:endParaRPr sz="2400" dirty="0">
              <a:solidFill>
                <a:schemeClr val="dk1"/>
              </a:solidFill>
              <a:latin typeface="Arial" panose="020B0604020202020204" pitchFamily="34" charset="0"/>
              <a:ea typeface="Fira Sans"/>
              <a:cs typeface="Arial" panose="020B0604020202020204" pitchFamily="34" charset="0"/>
              <a:sym typeface="Fira Sans"/>
            </a:endParaRPr>
          </a:p>
        </p:txBody>
      </p:sp>
      <p:sp>
        <p:nvSpPr>
          <p:cNvPr id="94" name="Google Shape;1923;p53">
            <a:extLst>
              <a:ext uri="{FF2B5EF4-FFF2-40B4-BE49-F238E27FC236}">
                <a16:creationId xmlns:a16="http://schemas.microsoft.com/office/drawing/2014/main" xmlns="" id="{C820BFF7-FA28-BF81-8129-D3AD4F37FCE2}"/>
              </a:ext>
            </a:extLst>
          </p:cNvPr>
          <p:cNvSpPr txBox="1"/>
          <p:nvPr/>
        </p:nvSpPr>
        <p:spPr>
          <a:xfrm>
            <a:off x="5615976" y="3742517"/>
            <a:ext cx="2517932" cy="974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z-Latn-UZ" sz="2400" dirty="0">
                <a:solidFill>
                  <a:schemeClr val="dk1"/>
                </a:solidFill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J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amoaviy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ishlash</a:t>
            </a:r>
            <a:endParaRPr sz="2400" dirty="0">
              <a:solidFill>
                <a:schemeClr val="dk1"/>
              </a:solidFill>
              <a:latin typeface="Arial" panose="020B0604020202020204" pitchFamily="34" charset="0"/>
              <a:ea typeface="Fira Sans"/>
              <a:cs typeface="Arial" panose="020B0604020202020204" pitchFamily="34" charset="0"/>
              <a:sym typeface="Fira San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4F7902B8-5216-C7AC-060F-BD58852BFE43}"/>
              </a:ext>
            </a:extLst>
          </p:cNvPr>
          <p:cNvSpPr txBox="1"/>
          <p:nvPr/>
        </p:nvSpPr>
        <p:spPr>
          <a:xfrm>
            <a:off x="1020886" y="440718"/>
            <a:ext cx="7289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z-Cyrl-UZ" sz="2400" b="1" dirty="0"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baholashda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yondashuvlari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4724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76;p38">
            <a:extLst>
              <a:ext uri="{FF2B5EF4-FFF2-40B4-BE49-F238E27FC236}">
                <a16:creationId xmlns:a16="http://schemas.microsoft.com/office/drawing/2014/main" xmlns="" id="{E0103633-2EEA-1112-708A-11149AF1A024}"/>
              </a:ext>
            </a:extLst>
          </p:cNvPr>
          <p:cNvGrpSpPr/>
          <p:nvPr/>
        </p:nvGrpSpPr>
        <p:grpSpPr>
          <a:xfrm>
            <a:off x="2631059" y="1673614"/>
            <a:ext cx="4001092" cy="2612127"/>
            <a:chOff x="2490560" y="1581866"/>
            <a:chExt cx="4282449" cy="2795812"/>
          </a:xfrm>
        </p:grpSpPr>
        <p:sp>
          <p:nvSpPr>
            <p:cNvPr id="3" name="Google Shape;3577;p38">
              <a:extLst>
                <a:ext uri="{FF2B5EF4-FFF2-40B4-BE49-F238E27FC236}">
                  <a16:creationId xmlns:a16="http://schemas.microsoft.com/office/drawing/2014/main" xmlns="" id="{98CDDDDC-1870-F6C0-B3F9-CE5413902860}"/>
                </a:ext>
              </a:extLst>
            </p:cNvPr>
            <p:cNvSpPr/>
            <p:nvPr/>
          </p:nvSpPr>
          <p:spPr>
            <a:xfrm>
              <a:off x="2490560" y="1998178"/>
              <a:ext cx="623304" cy="2113025"/>
            </a:xfrm>
            <a:custGeom>
              <a:avLst/>
              <a:gdLst/>
              <a:ahLst/>
              <a:cxnLst/>
              <a:rect l="l" t="t" r="r" b="b"/>
              <a:pathLst>
                <a:path w="24513" h="83100" extrusionOk="0">
                  <a:moveTo>
                    <a:pt x="20776" y="0"/>
                  </a:moveTo>
                  <a:lnTo>
                    <a:pt x="1" y="83099"/>
                  </a:lnTo>
                  <a:lnTo>
                    <a:pt x="4941" y="83099"/>
                  </a:lnTo>
                  <a:lnTo>
                    <a:pt x="24513" y="0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578;p38">
              <a:extLst>
                <a:ext uri="{FF2B5EF4-FFF2-40B4-BE49-F238E27FC236}">
                  <a16:creationId xmlns:a16="http://schemas.microsoft.com/office/drawing/2014/main" xmlns="" id="{059CD2E5-8F0F-89CE-6ECD-CF8BB90DDF9A}"/>
                </a:ext>
              </a:extLst>
            </p:cNvPr>
            <p:cNvSpPr/>
            <p:nvPr/>
          </p:nvSpPr>
          <p:spPr>
            <a:xfrm>
              <a:off x="6149586" y="1998178"/>
              <a:ext cx="623304" cy="2113025"/>
            </a:xfrm>
            <a:custGeom>
              <a:avLst/>
              <a:gdLst/>
              <a:ahLst/>
              <a:cxnLst/>
              <a:rect l="l" t="t" r="r" b="b"/>
              <a:pathLst>
                <a:path w="24513" h="83100" extrusionOk="0">
                  <a:moveTo>
                    <a:pt x="0" y="0"/>
                  </a:moveTo>
                  <a:lnTo>
                    <a:pt x="19572" y="83099"/>
                  </a:lnTo>
                  <a:lnTo>
                    <a:pt x="24512" y="83099"/>
                  </a:lnTo>
                  <a:lnTo>
                    <a:pt x="3705" y="0"/>
                  </a:ln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579;p38">
              <a:extLst>
                <a:ext uri="{FF2B5EF4-FFF2-40B4-BE49-F238E27FC236}">
                  <a16:creationId xmlns:a16="http://schemas.microsoft.com/office/drawing/2014/main" xmlns="" id="{087754D7-A01C-0C7F-A611-7B1ABE3DDA79}"/>
                </a:ext>
              </a:extLst>
            </p:cNvPr>
            <p:cNvSpPr/>
            <p:nvPr/>
          </p:nvSpPr>
          <p:spPr>
            <a:xfrm>
              <a:off x="2490560" y="4043482"/>
              <a:ext cx="4282449" cy="113559"/>
            </a:xfrm>
            <a:custGeom>
              <a:avLst/>
              <a:gdLst/>
              <a:ahLst/>
              <a:cxnLst/>
              <a:rect l="l" t="t" r="r" b="b"/>
              <a:pathLst>
                <a:path w="168418" h="4466" extrusionOk="0">
                  <a:moveTo>
                    <a:pt x="84209" y="0"/>
                  </a:moveTo>
                  <a:cubicBezTo>
                    <a:pt x="82974" y="0"/>
                    <a:pt x="81739" y="64"/>
                    <a:pt x="80472" y="190"/>
                  </a:cubicBezTo>
                  <a:cubicBezTo>
                    <a:pt x="79237" y="285"/>
                    <a:pt x="78034" y="444"/>
                    <a:pt x="76798" y="665"/>
                  </a:cubicBezTo>
                  <a:cubicBezTo>
                    <a:pt x="75563" y="887"/>
                    <a:pt x="74360" y="1172"/>
                    <a:pt x="73125" y="1520"/>
                  </a:cubicBezTo>
                  <a:cubicBezTo>
                    <a:pt x="71921" y="1837"/>
                    <a:pt x="70718" y="2217"/>
                    <a:pt x="69546" y="2660"/>
                  </a:cubicBezTo>
                  <a:lnTo>
                    <a:pt x="1" y="2660"/>
                  </a:lnTo>
                  <a:lnTo>
                    <a:pt x="666" y="4466"/>
                  </a:lnTo>
                  <a:lnTo>
                    <a:pt x="70591" y="4466"/>
                  </a:lnTo>
                  <a:lnTo>
                    <a:pt x="70971" y="4339"/>
                  </a:lnTo>
                  <a:cubicBezTo>
                    <a:pt x="72048" y="3927"/>
                    <a:pt x="73156" y="3547"/>
                    <a:pt x="74233" y="3262"/>
                  </a:cubicBezTo>
                  <a:cubicBezTo>
                    <a:pt x="75342" y="2945"/>
                    <a:pt x="76450" y="2692"/>
                    <a:pt x="77558" y="2470"/>
                  </a:cubicBezTo>
                  <a:cubicBezTo>
                    <a:pt x="78667" y="2280"/>
                    <a:pt x="79775" y="2122"/>
                    <a:pt x="80884" y="2027"/>
                  </a:cubicBezTo>
                  <a:cubicBezTo>
                    <a:pt x="81992" y="1900"/>
                    <a:pt x="83101" y="1869"/>
                    <a:pt x="84209" y="1869"/>
                  </a:cubicBezTo>
                  <a:cubicBezTo>
                    <a:pt x="85317" y="1869"/>
                    <a:pt x="86426" y="1900"/>
                    <a:pt x="87534" y="2027"/>
                  </a:cubicBezTo>
                  <a:cubicBezTo>
                    <a:pt x="88643" y="2122"/>
                    <a:pt x="89751" y="2280"/>
                    <a:pt x="90859" y="2470"/>
                  </a:cubicBezTo>
                  <a:cubicBezTo>
                    <a:pt x="91968" y="2692"/>
                    <a:pt x="93045" y="2945"/>
                    <a:pt x="94153" y="3262"/>
                  </a:cubicBezTo>
                  <a:cubicBezTo>
                    <a:pt x="95261" y="3579"/>
                    <a:pt x="96338" y="3927"/>
                    <a:pt x="97447" y="4339"/>
                  </a:cubicBezTo>
                  <a:lnTo>
                    <a:pt x="97827" y="4466"/>
                  </a:lnTo>
                  <a:lnTo>
                    <a:pt x="167752" y="4466"/>
                  </a:lnTo>
                  <a:lnTo>
                    <a:pt x="168417" y="2660"/>
                  </a:lnTo>
                  <a:lnTo>
                    <a:pt x="98872" y="2660"/>
                  </a:lnTo>
                  <a:cubicBezTo>
                    <a:pt x="97700" y="2217"/>
                    <a:pt x="96497" y="1837"/>
                    <a:pt x="95261" y="1520"/>
                  </a:cubicBezTo>
                  <a:cubicBezTo>
                    <a:pt x="94058" y="1172"/>
                    <a:pt x="92855" y="887"/>
                    <a:pt x="91620" y="665"/>
                  </a:cubicBezTo>
                  <a:cubicBezTo>
                    <a:pt x="90384" y="444"/>
                    <a:pt x="89149" y="285"/>
                    <a:pt x="87914" y="190"/>
                  </a:cubicBezTo>
                  <a:cubicBezTo>
                    <a:pt x="86679" y="64"/>
                    <a:pt x="85444" y="0"/>
                    <a:pt x="84209" y="0"/>
                  </a:cubicBezTo>
                  <a:close/>
                </a:path>
              </a:pathLst>
            </a:custGeom>
            <a:solidFill>
              <a:srgbClr val="B2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580;p38">
              <a:extLst>
                <a:ext uri="{FF2B5EF4-FFF2-40B4-BE49-F238E27FC236}">
                  <a16:creationId xmlns:a16="http://schemas.microsoft.com/office/drawing/2014/main" xmlns="" id="{4865FF45-C207-5E00-B703-374F4C4E1AD9}"/>
                </a:ext>
              </a:extLst>
            </p:cNvPr>
            <p:cNvSpPr/>
            <p:nvPr/>
          </p:nvSpPr>
          <p:spPr>
            <a:xfrm>
              <a:off x="2616194" y="3698822"/>
              <a:ext cx="2015587" cy="412332"/>
            </a:xfrm>
            <a:custGeom>
              <a:avLst/>
              <a:gdLst/>
              <a:ahLst/>
              <a:cxnLst/>
              <a:rect l="l" t="t" r="r" b="b"/>
              <a:pathLst>
                <a:path w="79268" h="16216" extrusionOk="0">
                  <a:moveTo>
                    <a:pt x="17450" y="1"/>
                  </a:moveTo>
                  <a:cubicBezTo>
                    <a:pt x="16310" y="1"/>
                    <a:pt x="15170" y="33"/>
                    <a:pt x="14061" y="64"/>
                  </a:cubicBezTo>
                  <a:cubicBezTo>
                    <a:pt x="12921" y="64"/>
                    <a:pt x="11750" y="128"/>
                    <a:pt x="10609" y="191"/>
                  </a:cubicBezTo>
                  <a:cubicBezTo>
                    <a:pt x="9469" y="223"/>
                    <a:pt x="8298" y="318"/>
                    <a:pt x="7126" y="381"/>
                  </a:cubicBezTo>
                  <a:cubicBezTo>
                    <a:pt x="5986" y="476"/>
                    <a:pt x="4814" y="571"/>
                    <a:pt x="3642" y="698"/>
                  </a:cubicBezTo>
                  <a:lnTo>
                    <a:pt x="0" y="16215"/>
                  </a:lnTo>
                  <a:lnTo>
                    <a:pt x="64605" y="16215"/>
                  </a:lnTo>
                  <a:cubicBezTo>
                    <a:pt x="65777" y="15772"/>
                    <a:pt x="66980" y="15392"/>
                    <a:pt x="68215" y="15075"/>
                  </a:cubicBezTo>
                  <a:cubicBezTo>
                    <a:pt x="69419" y="14727"/>
                    <a:pt x="70622" y="14442"/>
                    <a:pt x="71857" y="14220"/>
                  </a:cubicBezTo>
                  <a:cubicBezTo>
                    <a:pt x="73093" y="13999"/>
                    <a:pt x="74328" y="13840"/>
                    <a:pt x="75563" y="13714"/>
                  </a:cubicBezTo>
                  <a:cubicBezTo>
                    <a:pt x="76798" y="13619"/>
                    <a:pt x="78033" y="13555"/>
                    <a:pt x="79268" y="13555"/>
                  </a:cubicBezTo>
                  <a:cubicBezTo>
                    <a:pt x="78983" y="13397"/>
                    <a:pt x="77336" y="12510"/>
                    <a:pt x="74454" y="11275"/>
                  </a:cubicBezTo>
                  <a:cubicBezTo>
                    <a:pt x="71572" y="10008"/>
                    <a:pt x="67424" y="8362"/>
                    <a:pt x="62135" y="6715"/>
                  </a:cubicBezTo>
                  <a:cubicBezTo>
                    <a:pt x="56751" y="5068"/>
                    <a:pt x="50227" y="3390"/>
                    <a:pt x="42722" y="2123"/>
                  </a:cubicBezTo>
                  <a:cubicBezTo>
                    <a:pt x="35153" y="856"/>
                    <a:pt x="26602" y="1"/>
                    <a:pt x="17450" y="1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581;p38">
              <a:extLst>
                <a:ext uri="{FF2B5EF4-FFF2-40B4-BE49-F238E27FC236}">
                  <a16:creationId xmlns:a16="http://schemas.microsoft.com/office/drawing/2014/main" xmlns="" id="{2A3F5DE5-5488-0D75-11C6-509C38B3CBE6}"/>
                </a:ext>
              </a:extLst>
            </p:cNvPr>
            <p:cNvSpPr/>
            <p:nvPr/>
          </p:nvSpPr>
          <p:spPr>
            <a:xfrm>
              <a:off x="4631690" y="1581866"/>
              <a:ext cx="1923006" cy="2461713"/>
            </a:xfrm>
            <a:custGeom>
              <a:avLst/>
              <a:gdLst/>
              <a:ahLst/>
              <a:cxnLst/>
              <a:rect l="l" t="t" r="r" b="b"/>
              <a:pathLst>
                <a:path w="75627" h="96813" extrusionOk="0">
                  <a:moveTo>
                    <a:pt x="45763" y="0"/>
                  </a:moveTo>
                  <a:cubicBezTo>
                    <a:pt x="38954" y="0"/>
                    <a:pt x="32620" y="887"/>
                    <a:pt x="26951" y="2186"/>
                  </a:cubicBezTo>
                  <a:cubicBezTo>
                    <a:pt x="21346" y="3516"/>
                    <a:pt x="16437" y="5257"/>
                    <a:pt x="12415" y="6968"/>
                  </a:cubicBezTo>
                  <a:cubicBezTo>
                    <a:pt x="8457" y="8646"/>
                    <a:pt x="5321" y="10325"/>
                    <a:pt x="3200" y="11591"/>
                  </a:cubicBezTo>
                  <a:cubicBezTo>
                    <a:pt x="1109" y="12826"/>
                    <a:pt x="1" y="13650"/>
                    <a:pt x="1" y="13650"/>
                  </a:cubicBezTo>
                  <a:lnTo>
                    <a:pt x="1" y="96812"/>
                  </a:lnTo>
                  <a:cubicBezTo>
                    <a:pt x="1" y="96812"/>
                    <a:pt x="1489" y="96021"/>
                    <a:pt x="4276" y="94817"/>
                  </a:cubicBezTo>
                  <a:cubicBezTo>
                    <a:pt x="7127" y="93582"/>
                    <a:pt x="11307" y="91904"/>
                    <a:pt x="16659" y="90225"/>
                  </a:cubicBezTo>
                  <a:cubicBezTo>
                    <a:pt x="22106" y="88515"/>
                    <a:pt x="28757" y="86805"/>
                    <a:pt x="36357" y="85475"/>
                  </a:cubicBezTo>
                  <a:cubicBezTo>
                    <a:pt x="44053" y="84145"/>
                    <a:pt x="52635" y="83258"/>
                    <a:pt x="61819" y="83258"/>
                  </a:cubicBezTo>
                  <a:cubicBezTo>
                    <a:pt x="62959" y="83258"/>
                    <a:pt x="64068" y="83258"/>
                    <a:pt x="65208" y="83290"/>
                  </a:cubicBezTo>
                  <a:cubicBezTo>
                    <a:pt x="66348" y="83321"/>
                    <a:pt x="67519" y="83385"/>
                    <a:pt x="68660" y="83416"/>
                  </a:cubicBezTo>
                  <a:cubicBezTo>
                    <a:pt x="69800" y="83480"/>
                    <a:pt x="70971" y="83575"/>
                    <a:pt x="72143" y="83638"/>
                  </a:cubicBezTo>
                  <a:cubicBezTo>
                    <a:pt x="73283" y="83733"/>
                    <a:pt x="74455" y="83828"/>
                    <a:pt x="75627" y="83955"/>
                  </a:cubicBezTo>
                  <a:lnTo>
                    <a:pt x="56024" y="697"/>
                  </a:lnTo>
                  <a:cubicBezTo>
                    <a:pt x="55137" y="570"/>
                    <a:pt x="54282" y="444"/>
                    <a:pt x="53395" y="380"/>
                  </a:cubicBezTo>
                  <a:cubicBezTo>
                    <a:pt x="52540" y="285"/>
                    <a:pt x="51685" y="222"/>
                    <a:pt x="50830" y="159"/>
                  </a:cubicBezTo>
                  <a:cubicBezTo>
                    <a:pt x="49975" y="95"/>
                    <a:pt x="49120" y="64"/>
                    <a:pt x="48265" y="32"/>
                  </a:cubicBezTo>
                  <a:cubicBezTo>
                    <a:pt x="47410" y="0"/>
                    <a:pt x="46586" y="0"/>
                    <a:pt x="45763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582;p38">
              <a:extLst>
                <a:ext uri="{FF2B5EF4-FFF2-40B4-BE49-F238E27FC236}">
                  <a16:creationId xmlns:a16="http://schemas.microsoft.com/office/drawing/2014/main" xmlns="" id="{77A3521E-522E-FEDB-9AB6-7A8584454ECF}"/>
                </a:ext>
              </a:extLst>
            </p:cNvPr>
            <p:cNvSpPr/>
            <p:nvPr/>
          </p:nvSpPr>
          <p:spPr>
            <a:xfrm>
              <a:off x="4631690" y="3698822"/>
              <a:ext cx="2015612" cy="412332"/>
            </a:xfrm>
            <a:custGeom>
              <a:avLst/>
              <a:gdLst/>
              <a:ahLst/>
              <a:cxnLst/>
              <a:rect l="l" t="t" r="r" b="b"/>
              <a:pathLst>
                <a:path w="79269" h="16216" extrusionOk="0">
                  <a:moveTo>
                    <a:pt x="61819" y="1"/>
                  </a:moveTo>
                  <a:cubicBezTo>
                    <a:pt x="52635" y="1"/>
                    <a:pt x="44053" y="888"/>
                    <a:pt x="36357" y="2218"/>
                  </a:cubicBezTo>
                  <a:cubicBezTo>
                    <a:pt x="28757" y="3548"/>
                    <a:pt x="22106" y="5258"/>
                    <a:pt x="16659" y="6968"/>
                  </a:cubicBezTo>
                  <a:cubicBezTo>
                    <a:pt x="11307" y="8647"/>
                    <a:pt x="7127" y="10325"/>
                    <a:pt x="4276" y="11528"/>
                  </a:cubicBezTo>
                  <a:cubicBezTo>
                    <a:pt x="1489" y="12764"/>
                    <a:pt x="1" y="13555"/>
                    <a:pt x="1" y="13555"/>
                  </a:cubicBezTo>
                  <a:cubicBezTo>
                    <a:pt x="1236" y="13555"/>
                    <a:pt x="2471" y="13619"/>
                    <a:pt x="3706" y="13714"/>
                  </a:cubicBezTo>
                  <a:cubicBezTo>
                    <a:pt x="4941" y="13840"/>
                    <a:pt x="6176" y="13999"/>
                    <a:pt x="7412" y="14220"/>
                  </a:cubicBezTo>
                  <a:cubicBezTo>
                    <a:pt x="8647" y="14442"/>
                    <a:pt x="9850" y="14727"/>
                    <a:pt x="11053" y="15075"/>
                  </a:cubicBezTo>
                  <a:cubicBezTo>
                    <a:pt x="12289" y="15392"/>
                    <a:pt x="13492" y="15772"/>
                    <a:pt x="14664" y="16215"/>
                  </a:cubicBezTo>
                  <a:lnTo>
                    <a:pt x="79269" y="16215"/>
                  </a:lnTo>
                  <a:lnTo>
                    <a:pt x="75627" y="698"/>
                  </a:lnTo>
                  <a:cubicBezTo>
                    <a:pt x="74455" y="603"/>
                    <a:pt x="73283" y="476"/>
                    <a:pt x="72143" y="381"/>
                  </a:cubicBezTo>
                  <a:cubicBezTo>
                    <a:pt x="70971" y="318"/>
                    <a:pt x="69800" y="223"/>
                    <a:pt x="68660" y="191"/>
                  </a:cubicBezTo>
                  <a:cubicBezTo>
                    <a:pt x="67519" y="128"/>
                    <a:pt x="66348" y="64"/>
                    <a:pt x="65208" y="64"/>
                  </a:cubicBezTo>
                  <a:cubicBezTo>
                    <a:pt x="64068" y="1"/>
                    <a:pt x="62959" y="1"/>
                    <a:pt x="61819" y="1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583;p38">
              <a:extLst>
                <a:ext uri="{FF2B5EF4-FFF2-40B4-BE49-F238E27FC236}">
                  <a16:creationId xmlns:a16="http://schemas.microsoft.com/office/drawing/2014/main" xmlns="" id="{90D10542-1387-4628-EB7B-7366400C4B67}"/>
                </a:ext>
              </a:extLst>
            </p:cNvPr>
            <p:cNvSpPr/>
            <p:nvPr/>
          </p:nvSpPr>
          <p:spPr>
            <a:xfrm>
              <a:off x="2708798" y="1581866"/>
              <a:ext cx="1922980" cy="2461713"/>
            </a:xfrm>
            <a:custGeom>
              <a:avLst/>
              <a:gdLst/>
              <a:ahLst/>
              <a:cxnLst/>
              <a:rect l="l" t="t" r="r" b="b"/>
              <a:pathLst>
                <a:path w="75626" h="96813" extrusionOk="0">
                  <a:moveTo>
                    <a:pt x="29864" y="0"/>
                  </a:moveTo>
                  <a:cubicBezTo>
                    <a:pt x="29041" y="0"/>
                    <a:pt x="28186" y="0"/>
                    <a:pt x="27362" y="32"/>
                  </a:cubicBezTo>
                  <a:cubicBezTo>
                    <a:pt x="26507" y="64"/>
                    <a:pt x="25652" y="95"/>
                    <a:pt x="24797" y="159"/>
                  </a:cubicBezTo>
                  <a:cubicBezTo>
                    <a:pt x="23942" y="190"/>
                    <a:pt x="23087" y="285"/>
                    <a:pt x="22232" y="380"/>
                  </a:cubicBezTo>
                  <a:cubicBezTo>
                    <a:pt x="21345" y="444"/>
                    <a:pt x="20490" y="570"/>
                    <a:pt x="19603" y="665"/>
                  </a:cubicBezTo>
                  <a:lnTo>
                    <a:pt x="0" y="83955"/>
                  </a:lnTo>
                  <a:cubicBezTo>
                    <a:pt x="1172" y="83828"/>
                    <a:pt x="2312" y="83733"/>
                    <a:pt x="3484" y="83638"/>
                  </a:cubicBezTo>
                  <a:cubicBezTo>
                    <a:pt x="4656" y="83575"/>
                    <a:pt x="5827" y="83480"/>
                    <a:pt x="6967" y="83448"/>
                  </a:cubicBezTo>
                  <a:cubicBezTo>
                    <a:pt x="8108" y="83385"/>
                    <a:pt x="9279" y="83321"/>
                    <a:pt x="10419" y="83321"/>
                  </a:cubicBezTo>
                  <a:cubicBezTo>
                    <a:pt x="11559" y="83290"/>
                    <a:pt x="12668" y="83258"/>
                    <a:pt x="13808" y="83258"/>
                  </a:cubicBezTo>
                  <a:cubicBezTo>
                    <a:pt x="22992" y="83258"/>
                    <a:pt x="31511" y="84113"/>
                    <a:pt x="39080" y="85380"/>
                  </a:cubicBezTo>
                  <a:cubicBezTo>
                    <a:pt x="46585" y="86647"/>
                    <a:pt x="53109" y="88325"/>
                    <a:pt x="58493" y="89972"/>
                  </a:cubicBezTo>
                  <a:cubicBezTo>
                    <a:pt x="63782" y="91619"/>
                    <a:pt x="67930" y="93265"/>
                    <a:pt x="70812" y="94532"/>
                  </a:cubicBezTo>
                  <a:cubicBezTo>
                    <a:pt x="73694" y="95767"/>
                    <a:pt x="75341" y="96654"/>
                    <a:pt x="75626" y="96812"/>
                  </a:cubicBezTo>
                  <a:lnTo>
                    <a:pt x="75626" y="13650"/>
                  </a:lnTo>
                  <a:cubicBezTo>
                    <a:pt x="75404" y="13491"/>
                    <a:pt x="74169" y="12573"/>
                    <a:pt x="72016" y="11306"/>
                  </a:cubicBezTo>
                  <a:cubicBezTo>
                    <a:pt x="69862" y="10008"/>
                    <a:pt x="66759" y="8361"/>
                    <a:pt x="62832" y="6714"/>
                  </a:cubicBezTo>
                  <a:cubicBezTo>
                    <a:pt x="58873" y="5036"/>
                    <a:pt x="54059" y="3357"/>
                    <a:pt x="48517" y="2091"/>
                  </a:cubicBezTo>
                  <a:cubicBezTo>
                    <a:pt x="42944" y="824"/>
                    <a:pt x="36641" y="0"/>
                    <a:pt x="29864" y="0"/>
                  </a:cubicBezTo>
                  <a:close/>
                </a:path>
              </a:pathLst>
            </a:custGeom>
            <a:solidFill>
              <a:srgbClr val="EB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584;p38">
              <a:extLst>
                <a:ext uri="{FF2B5EF4-FFF2-40B4-BE49-F238E27FC236}">
                  <a16:creationId xmlns:a16="http://schemas.microsoft.com/office/drawing/2014/main" xmlns="" id="{4555F861-A7A8-F13A-7315-1678E871FF3D}"/>
                </a:ext>
              </a:extLst>
            </p:cNvPr>
            <p:cNvSpPr/>
            <p:nvPr/>
          </p:nvSpPr>
          <p:spPr>
            <a:xfrm>
              <a:off x="4957024" y="3950877"/>
              <a:ext cx="492048" cy="69265"/>
            </a:xfrm>
            <a:custGeom>
              <a:avLst/>
              <a:gdLst/>
              <a:ahLst/>
              <a:cxnLst/>
              <a:rect l="l" t="t" r="r" b="b"/>
              <a:pathLst>
                <a:path w="19351" h="2724" extrusionOk="0">
                  <a:moveTo>
                    <a:pt x="19350" y="190"/>
                  </a:moveTo>
                  <a:cubicBezTo>
                    <a:pt x="19350" y="190"/>
                    <a:pt x="16722" y="539"/>
                    <a:pt x="13396" y="950"/>
                  </a:cubicBezTo>
                  <a:cubicBezTo>
                    <a:pt x="9976" y="1394"/>
                    <a:pt x="5859" y="1932"/>
                    <a:pt x="3072" y="2280"/>
                  </a:cubicBezTo>
                  <a:cubicBezTo>
                    <a:pt x="1552" y="2502"/>
                    <a:pt x="412" y="2661"/>
                    <a:pt x="0" y="2724"/>
                  </a:cubicBezTo>
                  <a:cubicBezTo>
                    <a:pt x="222" y="2692"/>
                    <a:pt x="1362" y="2407"/>
                    <a:pt x="3041" y="2059"/>
                  </a:cubicBezTo>
                  <a:cubicBezTo>
                    <a:pt x="5732" y="1520"/>
                    <a:pt x="9754" y="760"/>
                    <a:pt x="13365" y="349"/>
                  </a:cubicBezTo>
                  <a:cubicBezTo>
                    <a:pt x="15676" y="127"/>
                    <a:pt x="17798" y="0"/>
                    <a:pt x="19350" y="190"/>
                  </a:cubicBezTo>
                  <a:close/>
                </a:path>
              </a:pathLst>
            </a:custGeom>
            <a:solidFill>
              <a:srgbClr val="6E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85;p38">
              <a:extLst>
                <a:ext uri="{FF2B5EF4-FFF2-40B4-BE49-F238E27FC236}">
                  <a16:creationId xmlns:a16="http://schemas.microsoft.com/office/drawing/2014/main" xmlns="" id="{02795773-8295-C6CC-A8F8-955629B114D8}"/>
                </a:ext>
              </a:extLst>
            </p:cNvPr>
            <p:cNvSpPr/>
            <p:nvPr/>
          </p:nvSpPr>
          <p:spPr>
            <a:xfrm>
              <a:off x="5034322" y="3959726"/>
              <a:ext cx="263353" cy="417952"/>
            </a:xfrm>
            <a:custGeom>
              <a:avLst/>
              <a:gdLst/>
              <a:ahLst/>
              <a:cxnLst/>
              <a:rect l="l" t="t" r="r" b="b"/>
              <a:pathLst>
                <a:path w="10357" h="16437" extrusionOk="0">
                  <a:moveTo>
                    <a:pt x="10356" y="1"/>
                  </a:moveTo>
                  <a:cubicBezTo>
                    <a:pt x="6714" y="412"/>
                    <a:pt x="2692" y="1172"/>
                    <a:pt x="1" y="1711"/>
                  </a:cubicBezTo>
                  <a:lnTo>
                    <a:pt x="32" y="1932"/>
                  </a:lnTo>
                  <a:lnTo>
                    <a:pt x="444" y="16437"/>
                  </a:lnTo>
                  <a:lnTo>
                    <a:pt x="5448" y="12890"/>
                  </a:lnTo>
                  <a:lnTo>
                    <a:pt x="10356" y="15867"/>
                  </a:lnTo>
                  <a:lnTo>
                    <a:pt x="10356" y="1"/>
                  </a:lnTo>
                  <a:close/>
                </a:path>
              </a:pathLst>
            </a:custGeom>
            <a:solidFill>
              <a:srgbClr val="F25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3586;p38">
            <a:extLst>
              <a:ext uri="{FF2B5EF4-FFF2-40B4-BE49-F238E27FC236}">
                <a16:creationId xmlns:a16="http://schemas.microsoft.com/office/drawing/2014/main" xmlns="" id="{1BF6DF91-0009-9948-25E9-B127A074A32A}"/>
              </a:ext>
            </a:extLst>
          </p:cNvPr>
          <p:cNvSpPr/>
          <p:nvPr/>
        </p:nvSpPr>
        <p:spPr>
          <a:xfrm>
            <a:off x="6632412" y="3718855"/>
            <a:ext cx="1956221" cy="959061"/>
          </a:xfrm>
          <a:custGeom>
            <a:avLst/>
            <a:gdLst/>
            <a:ahLst/>
            <a:cxnLst/>
            <a:rect l="l" t="t" r="r" b="b"/>
            <a:pathLst>
              <a:path w="61218" h="26002" extrusionOk="0">
                <a:moveTo>
                  <a:pt x="1" y="1"/>
                </a:moveTo>
                <a:lnTo>
                  <a:pt x="3959" y="26001"/>
                </a:lnTo>
                <a:lnTo>
                  <a:pt x="61217" y="26001"/>
                </a:lnTo>
                <a:lnTo>
                  <a:pt x="57227" y="1"/>
                </a:ln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3" name="Google Shape;3587;p38">
            <a:extLst>
              <a:ext uri="{FF2B5EF4-FFF2-40B4-BE49-F238E27FC236}">
                <a16:creationId xmlns:a16="http://schemas.microsoft.com/office/drawing/2014/main" xmlns="" id="{77716C44-6799-8293-FDC4-DABFED5DB7CF}"/>
              </a:ext>
            </a:extLst>
          </p:cNvPr>
          <p:cNvSpPr/>
          <p:nvPr/>
        </p:nvSpPr>
        <p:spPr>
          <a:xfrm>
            <a:off x="8011772" y="3595053"/>
            <a:ext cx="675017" cy="675017"/>
          </a:xfrm>
          <a:custGeom>
            <a:avLst/>
            <a:gdLst/>
            <a:ahLst/>
            <a:cxnLst/>
            <a:rect l="l" t="t" r="r" b="b"/>
            <a:pathLst>
              <a:path w="21124" h="21124" extrusionOk="0">
                <a:moveTo>
                  <a:pt x="10578" y="0"/>
                </a:moveTo>
                <a:cubicBezTo>
                  <a:pt x="4719" y="0"/>
                  <a:pt x="1" y="4719"/>
                  <a:pt x="1" y="10546"/>
                </a:cubicBezTo>
                <a:cubicBezTo>
                  <a:pt x="1" y="16405"/>
                  <a:pt x="4719" y="21123"/>
                  <a:pt x="10578" y="21123"/>
                </a:cubicBezTo>
                <a:cubicBezTo>
                  <a:pt x="16405" y="21123"/>
                  <a:pt x="21124" y="16405"/>
                  <a:pt x="21124" y="10546"/>
                </a:cubicBezTo>
                <a:cubicBezTo>
                  <a:pt x="21124" y="4719"/>
                  <a:pt x="16405" y="0"/>
                  <a:pt x="10578" y="0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3588;p38">
            <a:extLst>
              <a:ext uri="{FF2B5EF4-FFF2-40B4-BE49-F238E27FC236}">
                <a16:creationId xmlns:a16="http://schemas.microsoft.com/office/drawing/2014/main" xmlns="" id="{9933C137-E692-1ECC-36D7-DB196EA8EC7A}"/>
              </a:ext>
            </a:extLst>
          </p:cNvPr>
          <p:cNvSpPr/>
          <p:nvPr/>
        </p:nvSpPr>
        <p:spPr>
          <a:xfrm>
            <a:off x="8052259" y="3635541"/>
            <a:ext cx="594075" cy="594043"/>
          </a:xfrm>
          <a:custGeom>
            <a:avLst/>
            <a:gdLst/>
            <a:ahLst/>
            <a:cxnLst/>
            <a:rect l="l" t="t" r="r" b="b"/>
            <a:pathLst>
              <a:path w="18591" h="18590" extrusionOk="0">
                <a:moveTo>
                  <a:pt x="9311" y="317"/>
                </a:moveTo>
                <a:cubicBezTo>
                  <a:pt x="14252" y="317"/>
                  <a:pt x="18274" y="4339"/>
                  <a:pt x="18274" y="9311"/>
                </a:cubicBezTo>
                <a:cubicBezTo>
                  <a:pt x="18274" y="14251"/>
                  <a:pt x="14252" y="18273"/>
                  <a:pt x="9311" y="18273"/>
                </a:cubicBezTo>
                <a:cubicBezTo>
                  <a:pt x="4371" y="18273"/>
                  <a:pt x="349" y="14251"/>
                  <a:pt x="349" y="9311"/>
                </a:cubicBezTo>
                <a:cubicBezTo>
                  <a:pt x="349" y="4339"/>
                  <a:pt x="4371" y="317"/>
                  <a:pt x="9311" y="317"/>
                </a:cubicBezTo>
                <a:close/>
                <a:moveTo>
                  <a:pt x="9311" y="0"/>
                </a:moveTo>
                <a:cubicBezTo>
                  <a:pt x="4181" y="0"/>
                  <a:pt x="0" y="4180"/>
                  <a:pt x="0" y="9311"/>
                </a:cubicBezTo>
                <a:cubicBezTo>
                  <a:pt x="0" y="14409"/>
                  <a:pt x="4181" y="18590"/>
                  <a:pt x="9311" y="18590"/>
                </a:cubicBezTo>
                <a:cubicBezTo>
                  <a:pt x="14410" y="18590"/>
                  <a:pt x="18590" y="14409"/>
                  <a:pt x="18590" y="9311"/>
                </a:cubicBezTo>
                <a:cubicBezTo>
                  <a:pt x="18590" y="4180"/>
                  <a:pt x="14410" y="0"/>
                  <a:pt x="93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589;p38">
            <a:extLst>
              <a:ext uri="{FF2B5EF4-FFF2-40B4-BE49-F238E27FC236}">
                <a16:creationId xmlns:a16="http://schemas.microsoft.com/office/drawing/2014/main" xmlns="" id="{D2D91B30-2FE7-EF3F-B43B-1A89028E2B26}"/>
              </a:ext>
            </a:extLst>
          </p:cNvPr>
          <p:cNvSpPr/>
          <p:nvPr/>
        </p:nvSpPr>
        <p:spPr>
          <a:xfrm>
            <a:off x="6433041" y="2475779"/>
            <a:ext cx="1956221" cy="829871"/>
          </a:xfrm>
          <a:custGeom>
            <a:avLst/>
            <a:gdLst/>
            <a:ahLst/>
            <a:cxnLst/>
            <a:rect l="l" t="t" r="r" b="b"/>
            <a:pathLst>
              <a:path w="61218" h="25970" extrusionOk="0">
                <a:moveTo>
                  <a:pt x="1" y="1"/>
                </a:moveTo>
                <a:lnTo>
                  <a:pt x="3960" y="25969"/>
                </a:lnTo>
                <a:lnTo>
                  <a:pt x="61217" y="25969"/>
                </a:lnTo>
                <a:lnTo>
                  <a:pt x="57259" y="1"/>
                </a:lnTo>
                <a:close/>
              </a:path>
            </a:pathLst>
          </a:custGeom>
          <a:solidFill>
            <a:srgbClr val="BF36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590;p38">
            <a:extLst>
              <a:ext uri="{FF2B5EF4-FFF2-40B4-BE49-F238E27FC236}">
                <a16:creationId xmlns:a16="http://schemas.microsoft.com/office/drawing/2014/main" xmlns="" id="{690E44EE-8911-2A6E-8FB2-0FFE71AE57E1}"/>
              </a:ext>
            </a:extLst>
          </p:cNvPr>
          <p:cNvSpPr/>
          <p:nvPr/>
        </p:nvSpPr>
        <p:spPr>
          <a:xfrm>
            <a:off x="7812401" y="2222787"/>
            <a:ext cx="676040" cy="675017"/>
          </a:xfrm>
          <a:custGeom>
            <a:avLst/>
            <a:gdLst/>
            <a:ahLst/>
            <a:cxnLst/>
            <a:rect l="l" t="t" r="r" b="b"/>
            <a:pathLst>
              <a:path w="21156" h="21124" extrusionOk="0">
                <a:moveTo>
                  <a:pt x="10578" y="0"/>
                </a:moveTo>
                <a:cubicBezTo>
                  <a:pt x="4751" y="0"/>
                  <a:pt x="1" y="4719"/>
                  <a:pt x="1" y="10578"/>
                </a:cubicBezTo>
                <a:cubicBezTo>
                  <a:pt x="1" y="16405"/>
                  <a:pt x="4751" y="21123"/>
                  <a:pt x="10578" y="21123"/>
                </a:cubicBezTo>
                <a:cubicBezTo>
                  <a:pt x="16405" y="21123"/>
                  <a:pt x="21156" y="16405"/>
                  <a:pt x="21156" y="10578"/>
                </a:cubicBezTo>
                <a:cubicBezTo>
                  <a:pt x="21156" y="4719"/>
                  <a:pt x="16405" y="0"/>
                  <a:pt x="10578" y="0"/>
                </a:cubicBezTo>
                <a:close/>
              </a:path>
            </a:pathLst>
          </a:custGeom>
          <a:solidFill>
            <a:srgbClr val="AA2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591;p38">
            <a:extLst>
              <a:ext uri="{FF2B5EF4-FFF2-40B4-BE49-F238E27FC236}">
                <a16:creationId xmlns:a16="http://schemas.microsoft.com/office/drawing/2014/main" xmlns="" id="{BEDBDF1F-47C1-175C-6A02-C2ED0EF7089F}"/>
              </a:ext>
            </a:extLst>
          </p:cNvPr>
          <p:cNvSpPr/>
          <p:nvPr/>
        </p:nvSpPr>
        <p:spPr>
          <a:xfrm>
            <a:off x="7853911" y="2264266"/>
            <a:ext cx="593053" cy="593053"/>
          </a:xfrm>
          <a:custGeom>
            <a:avLst/>
            <a:gdLst/>
            <a:ahLst/>
            <a:cxnLst/>
            <a:rect l="l" t="t" r="r" b="b"/>
            <a:pathLst>
              <a:path w="18559" h="18559" extrusionOk="0">
                <a:moveTo>
                  <a:pt x="9279" y="317"/>
                </a:moveTo>
                <a:cubicBezTo>
                  <a:pt x="14220" y="317"/>
                  <a:pt x="18242" y="4339"/>
                  <a:pt x="18242" y="9280"/>
                </a:cubicBezTo>
                <a:cubicBezTo>
                  <a:pt x="18242" y="14220"/>
                  <a:pt x="14220" y="18242"/>
                  <a:pt x="9279" y="18242"/>
                </a:cubicBezTo>
                <a:cubicBezTo>
                  <a:pt x="4339" y="18242"/>
                  <a:pt x="317" y="14220"/>
                  <a:pt x="317" y="9280"/>
                </a:cubicBezTo>
                <a:cubicBezTo>
                  <a:pt x="317" y="4339"/>
                  <a:pt x="4339" y="317"/>
                  <a:pt x="9279" y="317"/>
                </a:cubicBezTo>
                <a:close/>
                <a:moveTo>
                  <a:pt x="9279" y="1"/>
                </a:moveTo>
                <a:cubicBezTo>
                  <a:pt x="4149" y="1"/>
                  <a:pt x="0" y="4149"/>
                  <a:pt x="0" y="9280"/>
                </a:cubicBezTo>
                <a:cubicBezTo>
                  <a:pt x="0" y="14410"/>
                  <a:pt x="4181" y="18559"/>
                  <a:pt x="9279" y="18559"/>
                </a:cubicBezTo>
                <a:cubicBezTo>
                  <a:pt x="14410" y="18559"/>
                  <a:pt x="18558" y="14410"/>
                  <a:pt x="18558" y="9280"/>
                </a:cubicBezTo>
                <a:cubicBezTo>
                  <a:pt x="18558" y="4149"/>
                  <a:pt x="14410" y="1"/>
                  <a:pt x="92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592;p38">
            <a:extLst>
              <a:ext uri="{FF2B5EF4-FFF2-40B4-BE49-F238E27FC236}">
                <a16:creationId xmlns:a16="http://schemas.microsoft.com/office/drawing/2014/main" xmlns="" id="{F1D70FFF-BC05-3F3A-0E67-45132B7B243D}"/>
              </a:ext>
            </a:extLst>
          </p:cNvPr>
          <p:cNvSpPr/>
          <p:nvPr/>
        </p:nvSpPr>
        <p:spPr>
          <a:xfrm>
            <a:off x="6247859" y="1193596"/>
            <a:ext cx="1957212" cy="829839"/>
          </a:xfrm>
          <a:custGeom>
            <a:avLst/>
            <a:gdLst/>
            <a:ahLst/>
            <a:cxnLst/>
            <a:rect l="l" t="t" r="r" b="b"/>
            <a:pathLst>
              <a:path w="61249" h="25969" extrusionOk="0">
                <a:moveTo>
                  <a:pt x="0" y="0"/>
                </a:moveTo>
                <a:lnTo>
                  <a:pt x="3991" y="25969"/>
                </a:lnTo>
                <a:lnTo>
                  <a:pt x="61248" y="25969"/>
                </a:lnTo>
                <a:lnTo>
                  <a:pt x="57258" y="0"/>
                </a:lnTo>
                <a:close/>
              </a:path>
            </a:pathLst>
          </a:custGeom>
          <a:solidFill>
            <a:srgbClr val="ACE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593;p38">
            <a:extLst>
              <a:ext uri="{FF2B5EF4-FFF2-40B4-BE49-F238E27FC236}">
                <a16:creationId xmlns:a16="http://schemas.microsoft.com/office/drawing/2014/main" xmlns="" id="{861ABD20-0D30-E568-9CBD-2813FB4F36C5}"/>
              </a:ext>
            </a:extLst>
          </p:cNvPr>
          <p:cNvSpPr/>
          <p:nvPr/>
        </p:nvSpPr>
        <p:spPr>
          <a:xfrm>
            <a:off x="7628242" y="940572"/>
            <a:ext cx="675017" cy="675017"/>
          </a:xfrm>
          <a:custGeom>
            <a:avLst/>
            <a:gdLst/>
            <a:ahLst/>
            <a:cxnLst/>
            <a:rect l="l" t="t" r="r" b="b"/>
            <a:pathLst>
              <a:path w="21124" h="21124" extrusionOk="0">
                <a:moveTo>
                  <a:pt x="10546" y="1"/>
                </a:moveTo>
                <a:cubicBezTo>
                  <a:pt x="4719" y="1"/>
                  <a:pt x="0" y="4719"/>
                  <a:pt x="0" y="10578"/>
                </a:cubicBezTo>
                <a:cubicBezTo>
                  <a:pt x="0" y="16405"/>
                  <a:pt x="4719" y="21124"/>
                  <a:pt x="10546" y="21124"/>
                </a:cubicBezTo>
                <a:cubicBezTo>
                  <a:pt x="16405" y="21124"/>
                  <a:pt x="21123" y="16405"/>
                  <a:pt x="21123" y="10578"/>
                </a:cubicBezTo>
                <a:cubicBezTo>
                  <a:pt x="21123" y="4719"/>
                  <a:pt x="16405" y="1"/>
                  <a:pt x="10546" y="1"/>
                </a:cubicBezTo>
                <a:close/>
              </a:path>
            </a:pathLst>
          </a:custGeom>
          <a:solidFill>
            <a:srgbClr val="8BDC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594;p38">
            <a:extLst>
              <a:ext uri="{FF2B5EF4-FFF2-40B4-BE49-F238E27FC236}">
                <a16:creationId xmlns:a16="http://schemas.microsoft.com/office/drawing/2014/main" xmlns="" id="{9DC57C75-9235-EEAD-E069-BCE73789D4B5}"/>
              </a:ext>
            </a:extLst>
          </p:cNvPr>
          <p:cNvSpPr/>
          <p:nvPr/>
        </p:nvSpPr>
        <p:spPr>
          <a:xfrm>
            <a:off x="7668697" y="981060"/>
            <a:ext cx="594075" cy="594075"/>
          </a:xfrm>
          <a:custGeom>
            <a:avLst/>
            <a:gdLst/>
            <a:ahLst/>
            <a:cxnLst/>
            <a:rect l="l" t="t" r="r" b="b"/>
            <a:pathLst>
              <a:path w="18591" h="18591" extrusionOk="0">
                <a:moveTo>
                  <a:pt x="9280" y="349"/>
                </a:moveTo>
                <a:cubicBezTo>
                  <a:pt x="14252" y="349"/>
                  <a:pt x="18274" y="4371"/>
                  <a:pt x="18242" y="9311"/>
                </a:cubicBezTo>
                <a:cubicBezTo>
                  <a:pt x="18242" y="14252"/>
                  <a:pt x="14252" y="18274"/>
                  <a:pt x="9280" y="18274"/>
                </a:cubicBezTo>
                <a:cubicBezTo>
                  <a:pt x="4340" y="18274"/>
                  <a:pt x="318" y="14252"/>
                  <a:pt x="318" y="9311"/>
                </a:cubicBezTo>
                <a:cubicBezTo>
                  <a:pt x="318" y="4371"/>
                  <a:pt x="4340" y="349"/>
                  <a:pt x="9280" y="349"/>
                </a:cubicBezTo>
                <a:close/>
                <a:moveTo>
                  <a:pt x="9280" y="1"/>
                </a:moveTo>
                <a:cubicBezTo>
                  <a:pt x="4181" y="1"/>
                  <a:pt x="1" y="4181"/>
                  <a:pt x="1" y="9311"/>
                </a:cubicBezTo>
                <a:cubicBezTo>
                  <a:pt x="1" y="14410"/>
                  <a:pt x="4181" y="18590"/>
                  <a:pt x="9280" y="18590"/>
                </a:cubicBezTo>
                <a:cubicBezTo>
                  <a:pt x="14410" y="18590"/>
                  <a:pt x="18591" y="14410"/>
                  <a:pt x="18591" y="9311"/>
                </a:cubicBezTo>
                <a:cubicBezTo>
                  <a:pt x="18591" y="4181"/>
                  <a:pt x="14410" y="1"/>
                  <a:pt x="92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595;p38">
            <a:extLst>
              <a:ext uri="{FF2B5EF4-FFF2-40B4-BE49-F238E27FC236}">
                <a16:creationId xmlns:a16="http://schemas.microsoft.com/office/drawing/2014/main" xmlns="" id="{0877D78A-B9A7-C3C8-D6C7-6AB83791C014}"/>
              </a:ext>
            </a:extLst>
          </p:cNvPr>
          <p:cNvSpPr/>
          <p:nvPr/>
        </p:nvSpPr>
        <p:spPr>
          <a:xfrm>
            <a:off x="681847" y="3847022"/>
            <a:ext cx="1956189" cy="830894"/>
          </a:xfrm>
          <a:custGeom>
            <a:avLst/>
            <a:gdLst/>
            <a:ahLst/>
            <a:cxnLst/>
            <a:rect l="l" t="t" r="r" b="b"/>
            <a:pathLst>
              <a:path w="61217" h="26002" extrusionOk="0">
                <a:moveTo>
                  <a:pt x="3959" y="1"/>
                </a:moveTo>
                <a:lnTo>
                  <a:pt x="1" y="26001"/>
                </a:lnTo>
                <a:lnTo>
                  <a:pt x="57258" y="26001"/>
                </a:lnTo>
                <a:lnTo>
                  <a:pt x="61217" y="1"/>
                </a:lnTo>
                <a:close/>
              </a:path>
            </a:pathLst>
          </a:custGeom>
          <a:solidFill>
            <a:srgbClr val="F25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596;p38">
            <a:extLst>
              <a:ext uri="{FF2B5EF4-FFF2-40B4-BE49-F238E27FC236}">
                <a16:creationId xmlns:a16="http://schemas.microsoft.com/office/drawing/2014/main" xmlns="" id="{84AF63E0-A3F9-EC19-5B62-797C62AC617D}"/>
              </a:ext>
            </a:extLst>
          </p:cNvPr>
          <p:cNvSpPr/>
          <p:nvPr/>
        </p:nvSpPr>
        <p:spPr>
          <a:xfrm>
            <a:off x="457200" y="3595053"/>
            <a:ext cx="675017" cy="675017"/>
          </a:xfrm>
          <a:custGeom>
            <a:avLst/>
            <a:gdLst/>
            <a:ahLst/>
            <a:cxnLst/>
            <a:rect l="l" t="t" r="r" b="b"/>
            <a:pathLst>
              <a:path w="21124" h="21124" extrusionOk="0">
                <a:moveTo>
                  <a:pt x="10578" y="0"/>
                </a:moveTo>
                <a:cubicBezTo>
                  <a:pt x="4750" y="0"/>
                  <a:pt x="0" y="4719"/>
                  <a:pt x="0" y="10546"/>
                </a:cubicBezTo>
                <a:cubicBezTo>
                  <a:pt x="0" y="16405"/>
                  <a:pt x="4750" y="21123"/>
                  <a:pt x="10578" y="21123"/>
                </a:cubicBezTo>
                <a:cubicBezTo>
                  <a:pt x="16405" y="21123"/>
                  <a:pt x="21123" y="16405"/>
                  <a:pt x="21123" y="10546"/>
                </a:cubicBezTo>
                <a:cubicBezTo>
                  <a:pt x="21123" y="4719"/>
                  <a:pt x="16405" y="0"/>
                  <a:pt x="10578" y="0"/>
                </a:cubicBezTo>
                <a:close/>
              </a:path>
            </a:pathLst>
          </a:custGeom>
          <a:solidFill>
            <a:srgbClr val="DD51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3597;p38">
            <a:extLst>
              <a:ext uri="{FF2B5EF4-FFF2-40B4-BE49-F238E27FC236}">
                <a16:creationId xmlns:a16="http://schemas.microsoft.com/office/drawing/2014/main" xmlns="" id="{D6B592C4-5211-0425-C7E2-D17F00090A9D}"/>
              </a:ext>
            </a:extLst>
          </p:cNvPr>
          <p:cNvSpPr/>
          <p:nvPr/>
        </p:nvSpPr>
        <p:spPr>
          <a:xfrm>
            <a:off x="498678" y="3635541"/>
            <a:ext cx="593053" cy="594043"/>
          </a:xfrm>
          <a:custGeom>
            <a:avLst/>
            <a:gdLst/>
            <a:ahLst/>
            <a:cxnLst/>
            <a:rect l="l" t="t" r="r" b="b"/>
            <a:pathLst>
              <a:path w="18559" h="18590" extrusionOk="0">
                <a:moveTo>
                  <a:pt x="9280" y="317"/>
                </a:moveTo>
                <a:cubicBezTo>
                  <a:pt x="14220" y="317"/>
                  <a:pt x="18242" y="4339"/>
                  <a:pt x="18242" y="9311"/>
                </a:cubicBezTo>
                <a:cubicBezTo>
                  <a:pt x="18242" y="14251"/>
                  <a:pt x="14220" y="18273"/>
                  <a:pt x="9280" y="18273"/>
                </a:cubicBezTo>
                <a:cubicBezTo>
                  <a:pt x="4339" y="18273"/>
                  <a:pt x="317" y="14251"/>
                  <a:pt x="317" y="9311"/>
                </a:cubicBezTo>
                <a:cubicBezTo>
                  <a:pt x="317" y="4339"/>
                  <a:pt x="4339" y="317"/>
                  <a:pt x="9280" y="317"/>
                </a:cubicBezTo>
                <a:close/>
                <a:moveTo>
                  <a:pt x="9280" y="0"/>
                </a:moveTo>
                <a:cubicBezTo>
                  <a:pt x="4149" y="0"/>
                  <a:pt x="1" y="4180"/>
                  <a:pt x="1" y="9311"/>
                </a:cubicBezTo>
                <a:cubicBezTo>
                  <a:pt x="1" y="14409"/>
                  <a:pt x="4149" y="18590"/>
                  <a:pt x="9280" y="18590"/>
                </a:cubicBezTo>
                <a:cubicBezTo>
                  <a:pt x="14410" y="18590"/>
                  <a:pt x="18559" y="14409"/>
                  <a:pt x="18559" y="9311"/>
                </a:cubicBezTo>
                <a:cubicBezTo>
                  <a:pt x="18559" y="4180"/>
                  <a:pt x="14410" y="0"/>
                  <a:pt x="92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3598;p38">
            <a:extLst>
              <a:ext uri="{FF2B5EF4-FFF2-40B4-BE49-F238E27FC236}">
                <a16:creationId xmlns:a16="http://schemas.microsoft.com/office/drawing/2014/main" xmlns="" id="{D55C56FF-8112-7715-BA29-EACCAADEB17A}"/>
              </a:ext>
            </a:extLst>
          </p:cNvPr>
          <p:cNvSpPr/>
          <p:nvPr/>
        </p:nvSpPr>
        <p:spPr>
          <a:xfrm>
            <a:off x="881218" y="2475779"/>
            <a:ext cx="1956189" cy="829871"/>
          </a:xfrm>
          <a:custGeom>
            <a:avLst/>
            <a:gdLst/>
            <a:ahLst/>
            <a:cxnLst/>
            <a:rect l="l" t="t" r="r" b="b"/>
            <a:pathLst>
              <a:path w="61217" h="25970" extrusionOk="0">
                <a:moveTo>
                  <a:pt x="3959" y="1"/>
                </a:moveTo>
                <a:lnTo>
                  <a:pt x="0" y="25969"/>
                </a:lnTo>
                <a:lnTo>
                  <a:pt x="57226" y="25969"/>
                </a:lnTo>
                <a:lnTo>
                  <a:pt x="61217" y="1"/>
                </a:lnTo>
                <a:close/>
              </a:path>
            </a:pathLst>
          </a:custGeom>
          <a:solidFill>
            <a:srgbClr val="D99E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3599;p38">
            <a:extLst>
              <a:ext uri="{FF2B5EF4-FFF2-40B4-BE49-F238E27FC236}">
                <a16:creationId xmlns:a16="http://schemas.microsoft.com/office/drawing/2014/main" xmlns="" id="{4740E1F7-5AF2-47FB-DD31-18E5410B14DD}"/>
              </a:ext>
            </a:extLst>
          </p:cNvPr>
          <p:cNvSpPr/>
          <p:nvPr/>
        </p:nvSpPr>
        <p:spPr>
          <a:xfrm>
            <a:off x="656539" y="2222787"/>
            <a:ext cx="675049" cy="675017"/>
          </a:xfrm>
          <a:custGeom>
            <a:avLst/>
            <a:gdLst/>
            <a:ahLst/>
            <a:cxnLst/>
            <a:rect l="l" t="t" r="r" b="b"/>
            <a:pathLst>
              <a:path w="21125" h="21124" extrusionOk="0">
                <a:moveTo>
                  <a:pt x="10578" y="0"/>
                </a:moveTo>
                <a:cubicBezTo>
                  <a:pt x="4720" y="0"/>
                  <a:pt x="1" y="4719"/>
                  <a:pt x="1" y="10578"/>
                </a:cubicBezTo>
                <a:cubicBezTo>
                  <a:pt x="1" y="16405"/>
                  <a:pt x="4720" y="21123"/>
                  <a:pt x="10578" y="21123"/>
                </a:cubicBezTo>
                <a:cubicBezTo>
                  <a:pt x="16405" y="21123"/>
                  <a:pt x="21124" y="16405"/>
                  <a:pt x="21124" y="10578"/>
                </a:cubicBezTo>
                <a:cubicBezTo>
                  <a:pt x="21124" y="4719"/>
                  <a:pt x="16405" y="0"/>
                  <a:pt x="10578" y="0"/>
                </a:cubicBezTo>
                <a:close/>
              </a:path>
            </a:pathLst>
          </a:custGeom>
          <a:solidFill>
            <a:srgbClr val="B77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3600;p38">
            <a:extLst>
              <a:ext uri="{FF2B5EF4-FFF2-40B4-BE49-F238E27FC236}">
                <a16:creationId xmlns:a16="http://schemas.microsoft.com/office/drawing/2014/main" xmlns="" id="{3CF138CF-931E-A4B4-30C6-B65E15DAABEF}"/>
              </a:ext>
            </a:extLst>
          </p:cNvPr>
          <p:cNvSpPr/>
          <p:nvPr/>
        </p:nvSpPr>
        <p:spPr>
          <a:xfrm>
            <a:off x="697026" y="2264266"/>
            <a:ext cx="594075" cy="593053"/>
          </a:xfrm>
          <a:custGeom>
            <a:avLst/>
            <a:gdLst/>
            <a:ahLst/>
            <a:cxnLst/>
            <a:rect l="l" t="t" r="r" b="b"/>
            <a:pathLst>
              <a:path w="18591" h="18559" extrusionOk="0">
                <a:moveTo>
                  <a:pt x="9311" y="317"/>
                </a:moveTo>
                <a:cubicBezTo>
                  <a:pt x="14252" y="317"/>
                  <a:pt x="18274" y="4339"/>
                  <a:pt x="18274" y="9280"/>
                </a:cubicBezTo>
                <a:cubicBezTo>
                  <a:pt x="18274" y="14220"/>
                  <a:pt x="14252" y="18242"/>
                  <a:pt x="9311" y="18242"/>
                </a:cubicBezTo>
                <a:cubicBezTo>
                  <a:pt x="4339" y="18242"/>
                  <a:pt x="317" y="14220"/>
                  <a:pt x="317" y="9280"/>
                </a:cubicBezTo>
                <a:cubicBezTo>
                  <a:pt x="317" y="4339"/>
                  <a:pt x="4339" y="317"/>
                  <a:pt x="9311" y="317"/>
                </a:cubicBezTo>
                <a:close/>
                <a:moveTo>
                  <a:pt x="9311" y="1"/>
                </a:moveTo>
                <a:cubicBezTo>
                  <a:pt x="4181" y="1"/>
                  <a:pt x="1" y="4149"/>
                  <a:pt x="1" y="9280"/>
                </a:cubicBezTo>
                <a:cubicBezTo>
                  <a:pt x="1" y="14378"/>
                  <a:pt x="4181" y="18559"/>
                  <a:pt x="9311" y="18559"/>
                </a:cubicBezTo>
                <a:cubicBezTo>
                  <a:pt x="14410" y="18559"/>
                  <a:pt x="18590" y="14410"/>
                  <a:pt x="18590" y="9280"/>
                </a:cubicBezTo>
                <a:cubicBezTo>
                  <a:pt x="18590" y="4149"/>
                  <a:pt x="14410" y="1"/>
                  <a:pt x="93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3601;p38">
            <a:extLst>
              <a:ext uri="{FF2B5EF4-FFF2-40B4-BE49-F238E27FC236}">
                <a16:creationId xmlns:a16="http://schemas.microsoft.com/office/drawing/2014/main" xmlns="" id="{B7450953-E72B-77C5-9FBB-6F27FBBCC922}"/>
              </a:ext>
            </a:extLst>
          </p:cNvPr>
          <p:cNvSpPr/>
          <p:nvPr/>
        </p:nvSpPr>
        <p:spPr>
          <a:xfrm>
            <a:off x="1065409" y="1193596"/>
            <a:ext cx="1957212" cy="829839"/>
          </a:xfrm>
          <a:custGeom>
            <a:avLst/>
            <a:gdLst/>
            <a:ahLst/>
            <a:cxnLst/>
            <a:rect l="l" t="t" r="r" b="b"/>
            <a:pathLst>
              <a:path w="61249" h="25969" extrusionOk="0">
                <a:moveTo>
                  <a:pt x="3990" y="0"/>
                </a:moveTo>
                <a:lnTo>
                  <a:pt x="0" y="25969"/>
                </a:lnTo>
                <a:lnTo>
                  <a:pt x="57258" y="25969"/>
                </a:lnTo>
                <a:lnTo>
                  <a:pt x="61248" y="0"/>
                </a:ln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3602;p38">
            <a:extLst>
              <a:ext uri="{FF2B5EF4-FFF2-40B4-BE49-F238E27FC236}">
                <a16:creationId xmlns:a16="http://schemas.microsoft.com/office/drawing/2014/main" xmlns="" id="{DA8669E7-7B40-57E6-AC6F-041C98793D91}"/>
              </a:ext>
            </a:extLst>
          </p:cNvPr>
          <p:cNvSpPr/>
          <p:nvPr/>
        </p:nvSpPr>
        <p:spPr>
          <a:xfrm>
            <a:off x="841753" y="940572"/>
            <a:ext cx="675017" cy="675017"/>
          </a:xfrm>
          <a:custGeom>
            <a:avLst/>
            <a:gdLst/>
            <a:ahLst/>
            <a:cxnLst/>
            <a:rect l="l" t="t" r="r" b="b"/>
            <a:pathLst>
              <a:path w="21124" h="21124" extrusionOk="0">
                <a:moveTo>
                  <a:pt x="10546" y="1"/>
                </a:moveTo>
                <a:cubicBezTo>
                  <a:pt x="4719" y="1"/>
                  <a:pt x="0" y="4719"/>
                  <a:pt x="0" y="10578"/>
                </a:cubicBezTo>
                <a:cubicBezTo>
                  <a:pt x="0" y="16405"/>
                  <a:pt x="4719" y="21124"/>
                  <a:pt x="10546" y="21124"/>
                </a:cubicBezTo>
                <a:cubicBezTo>
                  <a:pt x="16405" y="21124"/>
                  <a:pt x="21124" y="16405"/>
                  <a:pt x="21124" y="10578"/>
                </a:cubicBezTo>
                <a:cubicBezTo>
                  <a:pt x="21124" y="4719"/>
                  <a:pt x="16405" y="1"/>
                  <a:pt x="10546" y="1"/>
                </a:cubicBezTo>
                <a:close/>
              </a:path>
            </a:pathLst>
          </a:custGeom>
          <a:solidFill>
            <a:srgbClr val="246B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3603;p38">
            <a:extLst>
              <a:ext uri="{FF2B5EF4-FFF2-40B4-BE49-F238E27FC236}">
                <a16:creationId xmlns:a16="http://schemas.microsoft.com/office/drawing/2014/main" xmlns="" id="{0705664D-B647-D5DC-AB49-E45E6E31AC72}"/>
              </a:ext>
            </a:extLst>
          </p:cNvPr>
          <p:cNvSpPr/>
          <p:nvPr/>
        </p:nvSpPr>
        <p:spPr>
          <a:xfrm>
            <a:off x="882240" y="981060"/>
            <a:ext cx="594043" cy="594075"/>
          </a:xfrm>
          <a:custGeom>
            <a:avLst/>
            <a:gdLst/>
            <a:ahLst/>
            <a:cxnLst/>
            <a:rect l="l" t="t" r="r" b="b"/>
            <a:pathLst>
              <a:path w="18590" h="18591" extrusionOk="0">
                <a:moveTo>
                  <a:pt x="9279" y="317"/>
                </a:moveTo>
                <a:cubicBezTo>
                  <a:pt x="14220" y="317"/>
                  <a:pt x="18241" y="4371"/>
                  <a:pt x="18241" y="9311"/>
                </a:cubicBezTo>
                <a:cubicBezTo>
                  <a:pt x="18241" y="14252"/>
                  <a:pt x="14220" y="18274"/>
                  <a:pt x="9279" y="18274"/>
                </a:cubicBezTo>
                <a:cubicBezTo>
                  <a:pt x="4339" y="18274"/>
                  <a:pt x="317" y="14252"/>
                  <a:pt x="317" y="9311"/>
                </a:cubicBezTo>
                <a:cubicBezTo>
                  <a:pt x="317" y="4371"/>
                  <a:pt x="4339" y="317"/>
                  <a:pt x="9279" y="317"/>
                </a:cubicBezTo>
                <a:close/>
                <a:moveTo>
                  <a:pt x="9279" y="1"/>
                </a:moveTo>
                <a:cubicBezTo>
                  <a:pt x="4149" y="1"/>
                  <a:pt x="0" y="4181"/>
                  <a:pt x="0" y="9311"/>
                </a:cubicBezTo>
                <a:cubicBezTo>
                  <a:pt x="0" y="14410"/>
                  <a:pt x="4149" y="18590"/>
                  <a:pt x="9279" y="18590"/>
                </a:cubicBezTo>
                <a:cubicBezTo>
                  <a:pt x="14410" y="18590"/>
                  <a:pt x="18590" y="14410"/>
                  <a:pt x="18590" y="9311"/>
                </a:cubicBezTo>
                <a:cubicBezTo>
                  <a:pt x="18590" y="4181"/>
                  <a:pt x="14410" y="1"/>
                  <a:pt x="92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604;p38">
            <a:extLst>
              <a:ext uri="{FF2B5EF4-FFF2-40B4-BE49-F238E27FC236}">
                <a16:creationId xmlns:a16="http://schemas.microsoft.com/office/drawing/2014/main" xmlns="" id="{A1785B2A-1A80-BF5B-F3D4-30D1ED3F8A3D}"/>
              </a:ext>
            </a:extLst>
          </p:cNvPr>
          <p:cNvSpPr/>
          <p:nvPr/>
        </p:nvSpPr>
        <p:spPr>
          <a:xfrm>
            <a:off x="7760793" y="1116679"/>
            <a:ext cx="410909" cy="322841"/>
          </a:xfrm>
          <a:custGeom>
            <a:avLst/>
            <a:gdLst/>
            <a:ahLst/>
            <a:cxnLst/>
            <a:rect l="l" t="t" r="r" b="b"/>
            <a:pathLst>
              <a:path w="12859" h="10103" extrusionOk="0">
                <a:moveTo>
                  <a:pt x="11085" y="507"/>
                </a:moveTo>
                <a:cubicBezTo>
                  <a:pt x="11497" y="507"/>
                  <a:pt x="11845" y="855"/>
                  <a:pt x="11845" y="1267"/>
                </a:cubicBezTo>
                <a:lnTo>
                  <a:pt x="11845" y="7601"/>
                </a:lnTo>
                <a:lnTo>
                  <a:pt x="11243" y="7601"/>
                </a:lnTo>
                <a:lnTo>
                  <a:pt x="11243" y="1362"/>
                </a:lnTo>
                <a:cubicBezTo>
                  <a:pt x="11243" y="1235"/>
                  <a:pt x="11117" y="1109"/>
                  <a:pt x="10990" y="1109"/>
                </a:cubicBezTo>
                <a:lnTo>
                  <a:pt x="1838" y="1109"/>
                </a:lnTo>
                <a:cubicBezTo>
                  <a:pt x="1711" y="1109"/>
                  <a:pt x="1584" y="1235"/>
                  <a:pt x="1584" y="1362"/>
                </a:cubicBezTo>
                <a:lnTo>
                  <a:pt x="1584" y="7601"/>
                </a:lnTo>
                <a:lnTo>
                  <a:pt x="982" y="7601"/>
                </a:lnTo>
                <a:lnTo>
                  <a:pt x="982" y="1267"/>
                </a:lnTo>
                <a:cubicBezTo>
                  <a:pt x="982" y="855"/>
                  <a:pt x="1331" y="507"/>
                  <a:pt x="1743" y="507"/>
                </a:cubicBezTo>
                <a:close/>
                <a:moveTo>
                  <a:pt x="10737" y="1615"/>
                </a:moveTo>
                <a:lnTo>
                  <a:pt x="10737" y="7601"/>
                </a:lnTo>
                <a:lnTo>
                  <a:pt x="7538" y="7601"/>
                </a:lnTo>
                <a:cubicBezTo>
                  <a:pt x="7411" y="7601"/>
                  <a:pt x="7285" y="7696"/>
                  <a:pt x="7285" y="7854"/>
                </a:cubicBezTo>
                <a:cubicBezTo>
                  <a:pt x="7285" y="7981"/>
                  <a:pt x="7411" y="8107"/>
                  <a:pt x="7538" y="8107"/>
                </a:cubicBezTo>
                <a:lnTo>
                  <a:pt x="12352" y="8107"/>
                </a:lnTo>
                <a:lnTo>
                  <a:pt x="12352" y="8836"/>
                </a:lnTo>
                <a:cubicBezTo>
                  <a:pt x="12352" y="9279"/>
                  <a:pt x="12003" y="9596"/>
                  <a:pt x="11592" y="9596"/>
                </a:cubicBezTo>
                <a:lnTo>
                  <a:pt x="1236" y="9596"/>
                </a:lnTo>
                <a:cubicBezTo>
                  <a:pt x="824" y="9596"/>
                  <a:pt x="476" y="9279"/>
                  <a:pt x="476" y="8836"/>
                </a:cubicBezTo>
                <a:lnTo>
                  <a:pt x="476" y="8107"/>
                </a:lnTo>
                <a:lnTo>
                  <a:pt x="5289" y="8107"/>
                </a:lnTo>
                <a:cubicBezTo>
                  <a:pt x="5416" y="8107"/>
                  <a:pt x="5543" y="7981"/>
                  <a:pt x="5543" y="7854"/>
                </a:cubicBezTo>
                <a:cubicBezTo>
                  <a:pt x="5543" y="7696"/>
                  <a:pt x="5416" y="7601"/>
                  <a:pt x="5289" y="7601"/>
                </a:cubicBezTo>
                <a:lnTo>
                  <a:pt x="2091" y="7601"/>
                </a:lnTo>
                <a:lnTo>
                  <a:pt x="2091" y="1615"/>
                </a:lnTo>
                <a:close/>
                <a:moveTo>
                  <a:pt x="1743" y="0"/>
                </a:moveTo>
                <a:cubicBezTo>
                  <a:pt x="1046" y="0"/>
                  <a:pt x="476" y="570"/>
                  <a:pt x="476" y="1267"/>
                </a:cubicBezTo>
                <a:lnTo>
                  <a:pt x="476" y="7601"/>
                </a:lnTo>
                <a:lnTo>
                  <a:pt x="254" y="7601"/>
                </a:lnTo>
                <a:cubicBezTo>
                  <a:pt x="96" y="7601"/>
                  <a:pt x="1" y="7696"/>
                  <a:pt x="1" y="7854"/>
                </a:cubicBezTo>
                <a:lnTo>
                  <a:pt x="1" y="8836"/>
                </a:lnTo>
                <a:cubicBezTo>
                  <a:pt x="1" y="9533"/>
                  <a:pt x="539" y="10103"/>
                  <a:pt x="1236" y="10103"/>
                </a:cubicBezTo>
                <a:lnTo>
                  <a:pt x="11592" y="10103"/>
                </a:lnTo>
                <a:cubicBezTo>
                  <a:pt x="12288" y="10103"/>
                  <a:pt x="12858" y="9533"/>
                  <a:pt x="12858" y="8836"/>
                </a:cubicBezTo>
                <a:lnTo>
                  <a:pt x="12858" y="7854"/>
                </a:lnTo>
                <a:cubicBezTo>
                  <a:pt x="12827" y="7696"/>
                  <a:pt x="12732" y="7601"/>
                  <a:pt x="12605" y="7601"/>
                </a:cubicBezTo>
                <a:lnTo>
                  <a:pt x="12352" y="7601"/>
                </a:lnTo>
                <a:lnTo>
                  <a:pt x="12352" y="1267"/>
                </a:lnTo>
                <a:cubicBezTo>
                  <a:pt x="12352" y="570"/>
                  <a:pt x="11782" y="0"/>
                  <a:pt x="1108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605;p38">
            <a:extLst>
              <a:ext uri="{FF2B5EF4-FFF2-40B4-BE49-F238E27FC236}">
                <a16:creationId xmlns:a16="http://schemas.microsoft.com/office/drawing/2014/main" xmlns="" id="{8C9A81E2-7911-A90B-6BAC-C69042F5DDCE}"/>
              </a:ext>
            </a:extLst>
          </p:cNvPr>
          <p:cNvSpPr/>
          <p:nvPr/>
        </p:nvSpPr>
        <p:spPr>
          <a:xfrm>
            <a:off x="7925747" y="1391944"/>
            <a:ext cx="79983" cy="15211"/>
          </a:xfrm>
          <a:custGeom>
            <a:avLst/>
            <a:gdLst/>
            <a:ahLst/>
            <a:cxnLst/>
            <a:rect l="l" t="t" r="r" b="b"/>
            <a:pathLst>
              <a:path w="2503" h="476" extrusionOk="0">
                <a:moveTo>
                  <a:pt x="254" y="0"/>
                </a:moveTo>
                <a:cubicBezTo>
                  <a:pt x="127" y="0"/>
                  <a:pt x="1" y="95"/>
                  <a:pt x="1" y="222"/>
                </a:cubicBezTo>
                <a:cubicBezTo>
                  <a:pt x="1" y="380"/>
                  <a:pt x="127" y="475"/>
                  <a:pt x="254" y="475"/>
                </a:cubicBezTo>
                <a:lnTo>
                  <a:pt x="2249" y="475"/>
                </a:lnTo>
                <a:cubicBezTo>
                  <a:pt x="2376" y="475"/>
                  <a:pt x="2503" y="380"/>
                  <a:pt x="2503" y="222"/>
                </a:cubicBezTo>
                <a:cubicBezTo>
                  <a:pt x="2503" y="95"/>
                  <a:pt x="2376" y="0"/>
                  <a:pt x="22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606;p38">
            <a:extLst>
              <a:ext uri="{FF2B5EF4-FFF2-40B4-BE49-F238E27FC236}">
                <a16:creationId xmlns:a16="http://schemas.microsoft.com/office/drawing/2014/main" xmlns="" id="{84685D62-ECCC-4542-E364-051743D5F812}"/>
              </a:ext>
            </a:extLst>
          </p:cNvPr>
          <p:cNvSpPr/>
          <p:nvPr/>
        </p:nvSpPr>
        <p:spPr>
          <a:xfrm>
            <a:off x="7957128" y="1359541"/>
            <a:ext cx="16233" cy="16233"/>
          </a:xfrm>
          <a:custGeom>
            <a:avLst/>
            <a:gdLst/>
            <a:ahLst/>
            <a:cxnLst/>
            <a:rect l="l" t="t" r="r" b="b"/>
            <a:pathLst>
              <a:path w="508" h="508" extrusionOk="0">
                <a:moveTo>
                  <a:pt x="254" y="1"/>
                </a:moveTo>
                <a:cubicBezTo>
                  <a:pt x="191" y="1"/>
                  <a:pt x="127" y="32"/>
                  <a:pt x="96" y="64"/>
                </a:cubicBezTo>
                <a:cubicBezTo>
                  <a:pt x="32" y="127"/>
                  <a:pt x="1" y="191"/>
                  <a:pt x="1" y="254"/>
                </a:cubicBezTo>
                <a:cubicBezTo>
                  <a:pt x="1" y="317"/>
                  <a:pt x="32" y="381"/>
                  <a:pt x="96" y="412"/>
                </a:cubicBezTo>
                <a:cubicBezTo>
                  <a:pt x="127" y="476"/>
                  <a:pt x="191" y="507"/>
                  <a:pt x="254" y="507"/>
                </a:cubicBezTo>
                <a:cubicBezTo>
                  <a:pt x="317" y="507"/>
                  <a:pt x="412" y="476"/>
                  <a:pt x="444" y="412"/>
                </a:cubicBezTo>
                <a:cubicBezTo>
                  <a:pt x="507" y="381"/>
                  <a:pt x="507" y="317"/>
                  <a:pt x="507" y="254"/>
                </a:cubicBezTo>
                <a:cubicBezTo>
                  <a:pt x="507" y="191"/>
                  <a:pt x="507" y="127"/>
                  <a:pt x="444" y="64"/>
                </a:cubicBezTo>
                <a:cubicBezTo>
                  <a:pt x="412" y="32"/>
                  <a:pt x="349" y="1"/>
                  <a:pt x="2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607;p38">
            <a:extLst>
              <a:ext uri="{FF2B5EF4-FFF2-40B4-BE49-F238E27FC236}">
                <a16:creationId xmlns:a16="http://schemas.microsoft.com/office/drawing/2014/main" xmlns="" id="{59F13F7F-3ECA-E9EA-64FE-F2B01E826F63}"/>
              </a:ext>
            </a:extLst>
          </p:cNvPr>
          <p:cNvSpPr/>
          <p:nvPr/>
        </p:nvSpPr>
        <p:spPr>
          <a:xfrm>
            <a:off x="7991544" y="1215837"/>
            <a:ext cx="66818" cy="16233"/>
          </a:xfrm>
          <a:custGeom>
            <a:avLst/>
            <a:gdLst/>
            <a:ahLst/>
            <a:cxnLst/>
            <a:rect l="l" t="t" r="r" b="b"/>
            <a:pathLst>
              <a:path w="2091" h="508" extrusionOk="0">
                <a:moveTo>
                  <a:pt x="254" y="1"/>
                </a:moveTo>
                <a:cubicBezTo>
                  <a:pt x="95" y="1"/>
                  <a:pt x="0" y="127"/>
                  <a:pt x="0" y="254"/>
                </a:cubicBezTo>
                <a:cubicBezTo>
                  <a:pt x="0" y="412"/>
                  <a:pt x="95" y="507"/>
                  <a:pt x="254" y="507"/>
                </a:cubicBezTo>
                <a:lnTo>
                  <a:pt x="1837" y="507"/>
                </a:lnTo>
                <a:cubicBezTo>
                  <a:pt x="1995" y="507"/>
                  <a:pt x="2090" y="412"/>
                  <a:pt x="2090" y="254"/>
                </a:cubicBezTo>
                <a:cubicBezTo>
                  <a:pt x="2090" y="127"/>
                  <a:pt x="1995" y="1"/>
                  <a:pt x="18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608;p38">
            <a:extLst>
              <a:ext uri="{FF2B5EF4-FFF2-40B4-BE49-F238E27FC236}">
                <a16:creationId xmlns:a16="http://schemas.microsoft.com/office/drawing/2014/main" xmlns="" id="{A08E9B7E-5ACD-6CB2-F25A-1DEA38084C6E}"/>
              </a:ext>
            </a:extLst>
          </p:cNvPr>
          <p:cNvSpPr/>
          <p:nvPr/>
        </p:nvSpPr>
        <p:spPr>
          <a:xfrm>
            <a:off x="8016853" y="1261374"/>
            <a:ext cx="16201" cy="16233"/>
          </a:xfrm>
          <a:custGeom>
            <a:avLst/>
            <a:gdLst/>
            <a:ahLst/>
            <a:cxnLst/>
            <a:rect l="l" t="t" r="r" b="b"/>
            <a:pathLst>
              <a:path w="507" h="508" extrusionOk="0">
                <a:moveTo>
                  <a:pt x="253" y="1"/>
                </a:moveTo>
                <a:cubicBezTo>
                  <a:pt x="190" y="33"/>
                  <a:pt x="127" y="33"/>
                  <a:pt x="63" y="96"/>
                </a:cubicBezTo>
                <a:cubicBezTo>
                  <a:pt x="32" y="128"/>
                  <a:pt x="0" y="191"/>
                  <a:pt x="0" y="254"/>
                </a:cubicBezTo>
                <a:cubicBezTo>
                  <a:pt x="0" y="349"/>
                  <a:pt x="32" y="413"/>
                  <a:pt x="63" y="444"/>
                </a:cubicBezTo>
                <a:cubicBezTo>
                  <a:pt x="127" y="508"/>
                  <a:pt x="190" y="508"/>
                  <a:pt x="253" y="508"/>
                </a:cubicBezTo>
                <a:cubicBezTo>
                  <a:pt x="317" y="508"/>
                  <a:pt x="380" y="508"/>
                  <a:pt x="443" y="444"/>
                </a:cubicBezTo>
                <a:cubicBezTo>
                  <a:pt x="475" y="413"/>
                  <a:pt x="507" y="349"/>
                  <a:pt x="507" y="254"/>
                </a:cubicBezTo>
                <a:cubicBezTo>
                  <a:pt x="507" y="191"/>
                  <a:pt x="475" y="128"/>
                  <a:pt x="443" y="96"/>
                </a:cubicBezTo>
                <a:cubicBezTo>
                  <a:pt x="380" y="33"/>
                  <a:pt x="317" y="1"/>
                  <a:pt x="2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609;p38">
            <a:extLst>
              <a:ext uri="{FF2B5EF4-FFF2-40B4-BE49-F238E27FC236}">
                <a16:creationId xmlns:a16="http://schemas.microsoft.com/office/drawing/2014/main" xmlns="" id="{F144E790-C073-9D37-FBC6-12E55B58EF70}"/>
              </a:ext>
            </a:extLst>
          </p:cNvPr>
          <p:cNvSpPr/>
          <p:nvPr/>
        </p:nvSpPr>
        <p:spPr>
          <a:xfrm>
            <a:off x="8016853" y="1321099"/>
            <a:ext cx="16201" cy="16233"/>
          </a:xfrm>
          <a:custGeom>
            <a:avLst/>
            <a:gdLst/>
            <a:ahLst/>
            <a:cxnLst/>
            <a:rect l="l" t="t" r="r" b="b"/>
            <a:pathLst>
              <a:path w="507" h="508" extrusionOk="0">
                <a:moveTo>
                  <a:pt x="253" y="0"/>
                </a:moveTo>
                <a:cubicBezTo>
                  <a:pt x="190" y="0"/>
                  <a:pt x="127" y="32"/>
                  <a:pt x="63" y="64"/>
                </a:cubicBezTo>
                <a:cubicBezTo>
                  <a:pt x="32" y="127"/>
                  <a:pt x="0" y="190"/>
                  <a:pt x="0" y="254"/>
                </a:cubicBezTo>
                <a:cubicBezTo>
                  <a:pt x="0" y="317"/>
                  <a:pt x="32" y="380"/>
                  <a:pt x="63" y="412"/>
                </a:cubicBezTo>
                <a:cubicBezTo>
                  <a:pt x="127" y="475"/>
                  <a:pt x="190" y="507"/>
                  <a:pt x="253" y="507"/>
                </a:cubicBezTo>
                <a:cubicBezTo>
                  <a:pt x="317" y="507"/>
                  <a:pt x="380" y="475"/>
                  <a:pt x="443" y="412"/>
                </a:cubicBezTo>
                <a:cubicBezTo>
                  <a:pt x="475" y="380"/>
                  <a:pt x="507" y="317"/>
                  <a:pt x="507" y="254"/>
                </a:cubicBezTo>
                <a:cubicBezTo>
                  <a:pt x="507" y="190"/>
                  <a:pt x="475" y="127"/>
                  <a:pt x="443" y="64"/>
                </a:cubicBezTo>
                <a:cubicBezTo>
                  <a:pt x="380" y="32"/>
                  <a:pt x="317" y="0"/>
                  <a:pt x="2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10;p38">
            <a:extLst>
              <a:ext uri="{FF2B5EF4-FFF2-40B4-BE49-F238E27FC236}">
                <a16:creationId xmlns:a16="http://schemas.microsoft.com/office/drawing/2014/main" xmlns="" id="{231F318E-22FE-C650-6E28-33E56DD73522}"/>
              </a:ext>
            </a:extLst>
          </p:cNvPr>
          <p:cNvSpPr/>
          <p:nvPr/>
        </p:nvSpPr>
        <p:spPr>
          <a:xfrm>
            <a:off x="7991544" y="1291731"/>
            <a:ext cx="66818" cy="16233"/>
          </a:xfrm>
          <a:custGeom>
            <a:avLst/>
            <a:gdLst/>
            <a:ahLst/>
            <a:cxnLst/>
            <a:rect l="l" t="t" r="r" b="b"/>
            <a:pathLst>
              <a:path w="2091" h="508" extrusionOk="0">
                <a:moveTo>
                  <a:pt x="254" y="1"/>
                </a:moveTo>
                <a:cubicBezTo>
                  <a:pt x="95" y="1"/>
                  <a:pt x="0" y="96"/>
                  <a:pt x="0" y="254"/>
                </a:cubicBezTo>
                <a:cubicBezTo>
                  <a:pt x="0" y="381"/>
                  <a:pt x="95" y="508"/>
                  <a:pt x="254" y="508"/>
                </a:cubicBezTo>
                <a:lnTo>
                  <a:pt x="1837" y="508"/>
                </a:lnTo>
                <a:cubicBezTo>
                  <a:pt x="1995" y="508"/>
                  <a:pt x="2090" y="381"/>
                  <a:pt x="2090" y="254"/>
                </a:cubicBezTo>
                <a:cubicBezTo>
                  <a:pt x="2090" y="96"/>
                  <a:pt x="1995" y="1"/>
                  <a:pt x="18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611;p38">
            <a:extLst>
              <a:ext uri="{FF2B5EF4-FFF2-40B4-BE49-F238E27FC236}">
                <a16:creationId xmlns:a16="http://schemas.microsoft.com/office/drawing/2014/main" xmlns="" id="{FC621A4D-1C74-87A9-BE0A-F0680A0DC151}"/>
              </a:ext>
            </a:extLst>
          </p:cNvPr>
          <p:cNvSpPr/>
          <p:nvPr/>
        </p:nvSpPr>
        <p:spPr>
          <a:xfrm>
            <a:off x="7869090" y="1190560"/>
            <a:ext cx="67840" cy="67809"/>
          </a:xfrm>
          <a:custGeom>
            <a:avLst/>
            <a:gdLst/>
            <a:ahLst/>
            <a:cxnLst/>
            <a:rect l="l" t="t" r="r" b="b"/>
            <a:pathLst>
              <a:path w="2123" h="2122" extrusionOk="0">
                <a:moveTo>
                  <a:pt x="1077" y="0"/>
                </a:moveTo>
                <a:cubicBezTo>
                  <a:pt x="950" y="0"/>
                  <a:pt x="824" y="127"/>
                  <a:pt x="824" y="253"/>
                </a:cubicBezTo>
                <a:lnTo>
                  <a:pt x="824" y="792"/>
                </a:lnTo>
                <a:lnTo>
                  <a:pt x="254" y="792"/>
                </a:lnTo>
                <a:cubicBezTo>
                  <a:pt x="127" y="792"/>
                  <a:pt x="32" y="918"/>
                  <a:pt x="32" y="1045"/>
                </a:cubicBezTo>
                <a:cubicBezTo>
                  <a:pt x="0" y="1203"/>
                  <a:pt x="127" y="1298"/>
                  <a:pt x="254" y="1298"/>
                </a:cubicBezTo>
                <a:lnTo>
                  <a:pt x="824" y="1298"/>
                </a:lnTo>
                <a:lnTo>
                  <a:pt x="824" y="1869"/>
                </a:lnTo>
                <a:cubicBezTo>
                  <a:pt x="824" y="1995"/>
                  <a:pt x="950" y="2122"/>
                  <a:pt x="1077" y="2122"/>
                </a:cubicBezTo>
                <a:cubicBezTo>
                  <a:pt x="1204" y="2122"/>
                  <a:pt x="1330" y="1995"/>
                  <a:pt x="1330" y="1869"/>
                </a:cubicBezTo>
                <a:lnTo>
                  <a:pt x="1330" y="1298"/>
                </a:lnTo>
                <a:lnTo>
                  <a:pt x="1869" y="1298"/>
                </a:lnTo>
                <a:cubicBezTo>
                  <a:pt x="1995" y="1298"/>
                  <a:pt x="2122" y="1203"/>
                  <a:pt x="2122" y="1045"/>
                </a:cubicBezTo>
                <a:cubicBezTo>
                  <a:pt x="2122" y="918"/>
                  <a:pt x="1995" y="792"/>
                  <a:pt x="1869" y="792"/>
                </a:cubicBezTo>
                <a:lnTo>
                  <a:pt x="1330" y="792"/>
                </a:lnTo>
                <a:lnTo>
                  <a:pt x="1330" y="253"/>
                </a:lnTo>
                <a:cubicBezTo>
                  <a:pt x="1330" y="127"/>
                  <a:pt x="1204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612;p38">
            <a:extLst>
              <a:ext uri="{FF2B5EF4-FFF2-40B4-BE49-F238E27FC236}">
                <a16:creationId xmlns:a16="http://schemas.microsoft.com/office/drawing/2014/main" xmlns="" id="{AEAE26AA-FC71-1F95-F4B8-1FEBC9321168}"/>
              </a:ext>
            </a:extLst>
          </p:cNvPr>
          <p:cNvSpPr/>
          <p:nvPr/>
        </p:nvSpPr>
        <p:spPr>
          <a:xfrm>
            <a:off x="7869090" y="1268468"/>
            <a:ext cx="68831" cy="67840"/>
          </a:xfrm>
          <a:custGeom>
            <a:avLst/>
            <a:gdLst/>
            <a:ahLst/>
            <a:cxnLst/>
            <a:rect l="l" t="t" r="r" b="b"/>
            <a:pathLst>
              <a:path w="2154" h="2123" extrusionOk="0">
                <a:moveTo>
                  <a:pt x="270" y="1"/>
                </a:moveTo>
                <a:cubicBezTo>
                  <a:pt x="206" y="1"/>
                  <a:pt x="143" y="32"/>
                  <a:pt x="95" y="96"/>
                </a:cubicBezTo>
                <a:cubicBezTo>
                  <a:pt x="0" y="191"/>
                  <a:pt x="0" y="349"/>
                  <a:pt x="95" y="444"/>
                </a:cubicBezTo>
                <a:lnTo>
                  <a:pt x="729" y="1077"/>
                </a:lnTo>
                <a:lnTo>
                  <a:pt x="95" y="1679"/>
                </a:lnTo>
                <a:cubicBezTo>
                  <a:pt x="0" y="1774"/>
                  <a:pt x="0" y="1932"/>
                  <a:pt x="95" y="2059"/>
                </a:cubicBezTo>
                <a:cubicBezTo>
                  <a:pt x="159" y="2091"/>
                  <a:pt x="222" y="2122"/>
                  <a:pt x="285" y="2122"/>
                </a:cubicBezTo>
                <a:cubicBezTo>
                  <a:pt x="349" y="2122"/>
                  <a:pt x="412" y="2091"/>
                  <a:pt x="475" y="2059"/>
                </a:cubicBezTo>
                <a:lnTo>
                  <a:pt x="1077" y="1426"/>
                </a:lnTo>
                <a:lnTo>
                  <a:pt x="1679" y="2027"/>
                </a:lnTo>
                <a:cubicBezTo>
                  <a:pt x="1742" y="2059"/>
                  <a:pt x="1805" y="2091"/>
                  <a:pt x="1869" y="2091"/>
                </a:cubicBezTo>
                <a:cubicBezTo>
                  <a:pt x="1932" y="2091"/>
                  <a:pt x="1995" y="2091"/>
                  <a:pt x="2059" y="2027"/>
                </a:cubicBezTo>
                <a:cubicBezTo>
                  <a:pt x="2154" y="1932"/>
                  <a:pt x="2154" y="1774"/>
                  <a:pt x="2059" y="1679"/>
                </a:cubicBezTo>
                <a:lnTo>
                  <a:pt x="1425" y="1077"/>
                </a:lnTo>
                <a:lnTo>
                  <a:pt x="2059" y="444"/>
                </a:lnTo>
                <a:cubicBezTo>
                  <a:pt x="2154" y="349"/>
                  <a:pt x="2154" y="191"/>
                  <a:pt x="2059" y="96"/>
                </a:cubicBezTo>
                <a:cubicBezTo>
                  <a:pt x="1995" y="48"/>
                  <a:pt x="1924" y="24"/>
                  <a:pt x="1857" y="24"/>
                </a:cubicBezTo>
                <a:cubicBezTo>
                  <a:pt x="1790" y="24"/>
                  <a:pt x="1726" y="48"/>
                  <a:pt x="1679" y="96"/>
                </a:cubicBezTo>
                <a:lnTo>
                  <a:pt x="1077" y="697"/>
                </a:lnTo>
                <a:lnTo>
                  <a:pt x="444" y="96"/>
                </a:lnTo>
                <a:cubicBezTo>
                  <a:pt x="396" y="32"/>
                  <a:pt x="333" y="1"/>
                  <a:pt x="2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613;p38">
            <a:extLst>
              <a:ext uri="{FF2B5EF4-FFF2-40B4-BE49-F238E27FC236}">
                <a16:creationId xmlns:a16="http://schemas.microsoft.com/office/drawing/2014/main" xmlns="" id="{63979035-D99D-C074-126A-E49CE2BC16AF}"/>
              </a:ext>
            </a:extLst>
          </p:cNvPr>
          <p:cNvSpPr/>
          <p:nvPr/>
        </p:nvSpPr>
        <p:spPr>
          <a:xfrm>
            <a:off x="8147391" y="3762021"/>
            <a:ext cx="404806" cy="341088"/>
          </a:xfrm>
          <a:custGeom>
            <a:avLst/>
            <a:gdLst/>
            <a:ahLst/>
            <a:cxnLst/>
            <a:rect l="l" t="t" r="r" b="b"/>
            <a:pathLst>
              <a:path w="12668" h="10674" extrusionOk="0">
                <a:moveTo>
                  <a:pt x="12161" y="507"/>
                </a:moveTo>
                <a:lnTo>
                  <a:pt x="12161" y="10166"/>
                </a:lnTo>
                <a:lnTo>
                  <a:pt x="507" y="10166"/>
                </a:lnTo>
                <a:lnTo>
                  <a:pt x="507" y="507"/>
                </a:lnTo>
                <a:close/>
                <a:moveTo>
                  <a:pt x="254" y="1"/>
                </a:moveTo>
                <a:cubicBezTo>
                  <a:pt x="95" y="1"/>
                  <a:pt x="0" y="127"/>
                  <a:pt x="0" y="254"/>
                </a:cubicBezTo>
                <a:lnTo>
                  <a:pt x="0" y="10420"/>
                </a:lnTo>
                <a:cubicBezTo>
                  <a:pt x="0" y="10546"/>
                  <a:pt x="95" y="10673"/>
                  <a:pt x="254" y="10673"/>
                </a:cubicBezTo>
                <a:lnTo>
                  <a:pt x="12415" y="10673"/>
                </a:lnTo>
                <a:cubicBezTo>
                  <a:pt x="12541" y="10673"/>
                  <a:pt x="12668" y="10546"/>
                  <a:pt x="12636" y="10420"/>
                </a:cubicBezTo>
                <a:lnTo>
                  <a:pt x="12636" y="254"/>
                </a:lnTo>
                <a:cubicBezTo>
                  <a:pt x="12636" y="127"/>
                  <a:pt x="12541" y="1"/>
                  <a:pt x="1241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3614;p38">
            <a:extLst>
              <a:ext uri="{FF2B5EF4-FFF2-40B4-BE49-F238E27FC236}">
                <a16:creationId xmlns:a16="http://schemas.microsoft.com/office/drawing/2014/main" xmlns="" id="{BEDF67DA-C91B-D1A1-BCDA-DC3B59943927}"/>
              </a:ext>
            </a:extLst>
          </p:cNvPr>
          <p:cNvSpPr/>
          <p:nvPr/>
        </p:nvSpPr>
        <p:spPr>
          <a:xfrm>
            <a:off x="8181807" y="3797459"/>
            <a:ext cx="334984" cy="270211"/>
          </a:xfrm>
          <a:custGeom>
            <a:avLst/>
            <a:gdLst/>
            <a:ahLst/>
            <a:cxnLst/>
            <a:rect l="l" t="t" r="r" b="b"/>
            <a:pathLst>
              <a:path w="10483" h="8456" extrusionOk="0">
                <a:moveTo>
                  <a:pt x="253" y="0"/>
                </a:moveTo>
                <a:cubicBezTo>
                  <a:pt x="127" y="0"/>
                  <a:pt x="0" y="95"/>
                  <a:pt x="0" y="222"/>
                </a:cubicBezTo>
                <a:lnTo>
                  <a:pt x="0" y="8234"/>
                </a:lnTo>
                <a:cubicBezTo>
                  <a:pt x="0" y="8361"/>
                  <a:pt x="127" y="8456"/>
                  <a:pt x="253" y="8456"/>
                </a:cubicBezTo>
                <a:lnTo>
                  <a:pt x="10229" y="8456"/>
                </a:lnTo>
                <a:cubicBezTo>
                  <a:pt x="10388" y="8456"/>
                  <a:pt x="10483" y="8361"/>
                  <a:pt x="10483" y="8234"/>
                </a:cubicBezTo>
                <a:lnTo>
                  <a:pt x="10483" y="222"/>
                </a:lnTo>
                <a:cubicBezTo>
                  <a:pt x="10483" y="95"/>
                  <a:pt x="10388" y="0"/>
                  <a:pt x="10229" y="0"/>
                </a:cubicBezTo>
                <a:lnTo>
                  <a:pt x="6366" y="0"/>
                </a:lnTo>
                <a:cubicBezTo>
                  <a:pt x="6239" y="0"/>
                  <a:pt x="6112" y="95"/>
                  <a:pt x="6112" y="222"/>
                </a:cubicBezTo>
                <a:cubicBezTo>
                  <a:pt x="6112" y="380"/>
                  <a:pt x="6239" y="475"/>
                  <a:pt x="6366" y="475"/>
                </a:cubicBezTo>
                <a:lnTo>
                  <a:pt x="10008" y="475"/>
                </a:lnTo>
                <a:lnTo>
                  <a:pt x="10008" y="7981"/>
                </a:lnTo>
                <a:lnTo>
                  <a:pt x="507" y="7981"/>
                </a:lnTo>
                <a:lnTo>
                  <a:pt x="507" y="475"/>
                </a:lnTo>
                <a:lnTo>
                  <a:pt x="4149" y="475"/>
                </a:lnTo>
                <a:cubicBezTo>
                  <a:pt x="4275" y="475"/>
                  <a:pt x="4370" y="380"/>
                  <a:pt x="4370" y="222"/>
                </a:cubicBezTo>
                <a:cubicBezTo>
                  <a:pt x="4370" y="95"/>
                  <a:pt x="4275" y="0"/>
                  <a:pt x="41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615;p38">
            <a:extLst>
              <a:ext uri="{FF2B5EF4-FFF2-40B4-BE49-F238E27FC236}">
                <a16:creationId xmlns:a16="http://schemas.microsoft.com/office/drawing/2014/main" xmlns="" id="{D471DDC1-EA7A-8905-AD59-C75B4DC2F93C}"/>
              </a:ext>
            </a:extLst>
          </p:cNvPr>
          <p:cNvSpPr/>
          <p:nvPr/>
        </p:nvSpPr>
        <p:spPr>
          <a:xfrm>
            <a:off x="8214178" y="3831843"/>
            <a:ext cx="76948" cy="91136"/>
          </a:xfrm>
          <a:custGeom>
            <a:avLst/>
            <a:gdLst/>
            <a:ahLst/>
            <a:cxnLst/>
            <a:rect l="l" t="t" r="r" b="b"/>
            <a:pathLst>
              <a:path w="2408" h="2852" extrusionOk="0">
                <a:moveTo>
                  <a:pt x="1901" y="508"/>
                </a:moveTo>
                <a:lnTo>
                  <a:pt x="1901" y="2344"/>
                </a:lnTo>
                <a:lnTo>
                  <a:pt x="476" y="2344"/>
                </a:lnTo>
                <a:lnTo>
                  <a:pt x="476" y="508"/>
                </a:lnTo>
                <a:close/>
                <a:moveTo>
                  <a:pt x="222" y="1"/>
                </a:moveTo>
                <a:cubicBezTo>
                  <a:pt x="96" y="1"/>
                  <a:pt x="1" y="96"/>
                  <a:pt x="1" y="254"/>
                </a:cubicBezTo>
                <a:lnTo>
                  <a:pt x="1" y="2598"/>
                </a:lnTo>
                <a:cubicBezTo>
                  <a:pt x="1" y="2724"/>
                  <a:pt x="96" y="2851"/>
                  <a:pt x="222" y="2851"/>
                </a:cubicBezTo>
                <a:lnTo>
                  <a:pt x="2154" y="2851"/>
                </a:lnTo>
                <a:cubicBezTo>
                  <a:pt x="2312" y="2851"/>
                  <a:pt x="2407" y="2756"/>
                  <a:pt x="2407" y="2598"/>
                </a:cubicBezTo>
                <a:lnTo>
                  <a:pt x="2407" y="254"/>
                </a:lnTo>
                <a:cubicBezTo>
                  <a:pt x="2407" y="96"/>
                  <a:pt x="2281" y="1"/>
                  <a:pt x="21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616;p38">
            <a:extLst>
              <a:ext uri="{FF2B5EF4-FFF2-40B4-BE49-F238E27FC236}">
                <a16:creationId xmlns:a16="http://schemas.microsoft.com/office/drawing/2014/main" xmlns="" id="{24A45A93-F486-DF2D-3857-1134CF419937}"/>
              </a:ext>
            </a:extLst>
          </p:cNvPr>
          <p:cNvSpPr/>
          <p:nvPr/>
        </p:nvSpPr>
        <p:spPr>
          <a:xfrm>
            <a:off x="8311323" y="3831843"/>
            <a:ext cx="76948" cy="91136"/>
          </a:xfrm>
          <a:custGeom>
            <a:avLst/>
            <a:gdLst/>
            <a:ahLst/>
            <a:cxnLst/>
            <a:rect l="l" t="t" r="r" b="b"/>
            <a:pathLst>
              <a:path w="2408" h="2852" extrusionOk="0">
                <a:moveTo>
                  <a:pt x="1901" y="508"/>
                </a:moveTo>
                <a:lnTo>
                  <a:pt x="1901" y="2344"/>
                </a:lnTo>
                <a:lnTo>
                  <a:pt x="476" y="2344"/>
                </a:lnTo>
                <a:lnTo>
                  <a:pt x="476" y="508"/>
                </a:lnTo>
                <a:close/>
                <a:moveTo>
                  <a:pt x="222" y="1"/>
                </a:moveTo>
                <a:cubicBezTo>
                  <a:pt x="96" y="1"/>
                  <a:pt x="1" y="96"/>
                  <a:pt x="1" y="254"/>
                </a:cubicBezTo>
                <a:lnTo>
                  <a:pt x="1" y="2598"/>
                </a:lnTo>
                <a:cubicBezTo>
                  <a:pt x="1" y="2724"/>
                  <a:pt x="96" y="2851"/>
                  <a:pt x="222" y="2851"/>
                </a:cubicBezTo>
                <a:lnTo>
                  <a:pt x="2154" y="2851"/>
                </a:lnTo>
                <a:cubicBezTo>
                  <a:pt x="2313" y="2851"/>
                  <a:pt x="2408" y="2756"/>
                  <a:pt x="2408" y="2598"/>
                </a:cubicBezTo>
                <a:lnTo>
                  <a:pt x="2408" y="254"/>
                </a:lnTo>
                <a:cubicBezTo>
                  <a:pt x="2408" y="96"/>
                  <a:pt x="2281" y="1"/>
                  <a:pt x="21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3617;p38">
            <a:extLst>
              <a:ext uri="{FF2B5EF4-FFF2-40B4-BE49-F238E27FC236}">
                <a16:creationId xmlns:a16="http://schemas.microsoft.com/office/drawing/2014/main" xmlns="" id="{90AB1AF5-5B88-38A4-1EDD-851DC8E78614}"/>
              </a:ext>
            </a:extLst>
          </p:cNvPr>
          <p:cNvSpPr/>
          <p:nvPr/>
        </p:nvSpPr>
        <p:spPr>
          <a:xfrm>
            <a:off x="8408467" y="3831843"/>
            <a:ext cx="76948" cy="91136"/>
          </a:xfrm>
          <a:custGeom>
            <a:avLst/>
            <a:gdLst/>
            <a:ahLst/>
            <a:cxnLst/>
            <a:rect l="l" t="t" r="r" b="b"/>
            <a:pathLst>
              <a:path w="2408" h="2852" extrusionOk="0">
                <a:moveTo>
                  <a:pt x="1901" y="508"/>
                </a:moveTo>
                <a:lnTo>
                  <a:pt x="1901" y="2344"/>
                </a:lnTo>
                <a:lnTo>
                  <a:pt x="476" y="2344"/>
                </a:lnTo>
                <a:lnTo>
                  <a:pt x="476" y="508"/>
                </a:lnTo>
                <a:close/>
                <a:moveTo>
                  <a:pt x="223" y="1"/>
                </a:moveTo>
                <a:cubicBezTo>
                  <a:pt x="96" y="1"/>
                  <a:pt x="1" y="96"/>
                  <a:pt x="1" y="254"/>
                </a:cubicBezTo>
                <a:lnTo>
                  <a:pt x="1" y="2598"/>
                </a:lnTo>
                <a:cubicBezTo>
                  <a:pt x="1" y="2724"/>
                  <a:pt x="96" y="2851"/>
                  <a:pt x="223" y="2851"/>
                </a:cubicBezTo>
                <a:lnTo>
                  <a:pt x="2154" y="2851"/>
                </a:lnTo>
                <a:cubicBezTo>
                  <a:pt x="2281" y="2851"/>
                  <a:pt x="2408" y="2756"/>
                  <a:pt x="2408" y="2598"/>
                </a:cubicBezTo>
                <a:lnTo>
                  <a:pt x="2408" y="254"/>
                </a:lnTo>
                <a:cubicBezTo>
                  <a:pt x="2408" y="96"/>
                  <a:pt x="2281" y="1"/>
                  <a:pt x="21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3618;p38">
            <a:extLst>
              <a:ext uri="{FF2B5EF4-FFF2-40B4-BE49-F238E27FC236}">
                <a16:creationId xmlns:a16="http://schemas.microsoft.com/office/drawing/2014/main" xmlns="" id="{38A82464-497B-7C98-39B1-9DC2CE3E84CF}"/>
              </a:ext>
            </a:extLst>
          </p:cNvPr>
          <p:cNvSpPr/>
          <p:nvPr/>
        </p:nvSpPr>
        <p:spPr>
          <a:xfrm>
            <a:off x="8214178" y="3942154"/>
            <a:ext cx="76948" cy="91104"/>
          </a:xfrm>
          <a:custGeom>
            <a:avLst/>
            <a:gdLst/>
            <a:ahLst/>
            <a:cxnLst/>
            <a:rect l="l" t="t" r="r" b="b"/>
            <a:pathLst>
              <a:path w="2408" h="2851" extrusionOk="0">
                <a:moveTo>
                  <a:pt x="1901" y="476"/>
                </a:moveTo>
                <a:lnTo>
                  <a:pt x="1901" y="2344"/>
                </a:lnTo>
                <a:lnTo>
                  <a:pt x="476" y="2344"/>
                </a:lnTo>
                <a:lnTo>
                  <a:pt x="476" y="476"/>
                </a:lnTo>
                <a:close/>
                <a:moveTo>
                  <a:pt x="222" y="1"/>
                </a:moveTo>
                <a:cubicBezTo>
                  <a:pt x="96" y="1"/>
                  <a:pt x="1" y="96"/>
                  <a:pt x="1" y="254"/>
                </a:cubicBezTo>
                <a:lnTo>
                  <a:pt x="1" y="2598"/>
                </a:lnTo>
                <a:cubicBezTo>
                  <a:pt x="1" y="2724"/>
                  <a:pt x="96" y="2851"/>
                  <a:pt x="222" y="2851"/>
                </a:cubicBezTo>
                <a:lnTo>
                  <a:pt x="2154" y="2851"/>
                </a:lnTo>
                <a:cubicBezTo>
                  <a:pt x="2312" y="2851"/>
                  <a:pt x="2407" y="2724"/>
                  <a:pt x="2407" y="2598"/>
                </a:cubicBezTo>
                <a:lnTo>
                  <a:pt x="2407" y="254"/>
                </a:lnTo>
                <a:cubicBezTo>
                  <a:pt x="2407" y="96"/>
                  <a:pt x="2281" y="1"/>
                  <a:pt x="21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3619;p38">
            <a:extLst>
              <a:ext uri="{FF2B5EF4-FFF2-40B4-BE49-F238E27FC236}">
                <a16:creationId xmlns:a16="http://schemas.microsoft.com/office/drawing/2014/main" xmlns="" id="{DB7DA7E7-0483-E5B7-73E3-CE2F654EE198}"/>
              </a:ext>
            </a:extLst>
          </p:cNvPr>
          <p:cNvSpPr/>
          <p:nvPr/>
        </p:nvSpPr>
        <p:spPr>
          <a:xfrm>
            <a:off x="8311323" y="3942154"/>
            <a:ext cx="76948" cy="91104"/>
          </a:xfrm>
          <a:custGeom>
            <a:avLst/>
            <a:gdLst/>
            <a:ahLst/>
            <a:cxnLst/>
            <a:rect l="l" t="t" r="r" b="b"/>
            <a:pathLst>
              <a:path w="2408" h="2851" extrusionOk="0">
                <a:moveTo>
                  <a:pt x="1901" y="476"/>
                </a:moveTo>
                <a:lnTo>
                  <a:pt x="1901" y="2344"/>
                </a:lnTo>
                <a:lnTo>
                  <a:pt x="476" y="2344"/>
                </a:lnTo>
                <a:lnTo>
                  <a:pt x="476" y="476"/>
                </a:lnTo>
                <a:close/>
                <a:moveTo>
                  <a:pt x="222" y="1"/>
                </a:moveTo>
                <a:cubicBezTo>
                  <a:pt x="96" y="1"/>
                  <a:pt x="1" y="96"/>
                  <a:pt x="1" y="254"/>
                </a:cubicBezTo>
                <a:lnTo>
                  <a:pt x="1" y="2598"/>
                </a:lnTo>
                <a:cubicBezTo>
                  <a:pt x="1" y="2724"/>
                  <a:pt x="96" y="2851"/>
                  <a:pt x="222" y="2851"/>
                </a:cubicBezTo>
                <a:lnTo>
                  <a:pt x="2154" y="2851"/>
                </a:lnTo>
                <a:cubicBezTo>
                  <a:pt x="2313" y="2851"/>
                  <a:pt x="2408" y="2724"/>
                  <a:pt x="2408" y="2598"/>
                </a:cubicBezTo>
                <a:lnTo>
                  <a:pt x="2408" y="254"/>
                </a:lnTo>
                <a:cubicBezTo>
                  <a:pt x="2408" y="96"/>
                  <a:pt x="2281" y="1"/>
                  <a:pt x="21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3620;p38">
            <a:extLst>
              <a:ext uri="{FF2B5EF4-FFF2-40B4-BE49-F238E27FC236}">
                <a16:creationId xmlns:a16="http://schemas.microsoft.com/office/drawing/2014/main" xmlns="" id="{640D016F-5138-D07E-19D5-87D351D7D485}"/>
              </a:ext>
            </a:extLst>
          </p:cNvPr>
          <p:cNvSpPr/>
          <p:nvPr/>
        </p:nvSpPr>
        <p:spPr>
          <a:xfrm>
            <a:off x="8408467" y="3942154"/>
            <a:ext cx="76948" cy="91104"/>
          </a:xfrm>
          <a:custGeom>
            <a:avLst/>
            <a:gdLst/>
            <a:ahLst/>
            <a:cxnLst/>
            <a:rect l="l" t="t" r="r" b="b"/>
            <a:pathLst>
              <a:path w="2408" h="2851" extrusionOk="0">
                <a:moveTo>
                  <a:pt x="1901" y="476"/>
                </a:moveTo>
                <a:lnTo>
                  <a:pt x="1901" y="2344"/>
                </a:lnTo>
                <a:lnTo>
                  <a:pt x="476" y="2344"/>
                </a:lnTo>
                <a:lnTo>
                  <a:pt x="476" y="476"/>
                </a:lnTo>
                <a:close/>
                <a:moveTo>
                  <a:pt x="223" y="1"/>
                </a:moveTo>
                <a:cubicBezTo>
                  <a:pt x="96" y="1"/>
                  <a:pt x="1" y="96"/>
                  <a:pt x="1" y="254"/>
                </a:cubicBezTo>
                <a:lnTo>
                  <a:pt x="1" y="2598"/>
                </a:lnTo>
                <a:cubicBezTo>
                  <a:pt x="1" y="2724"/>
                  <a:pt x="96" y="2851"/>
                  <a:pt x="223" y="2851"/>
                </a:cubicBezTo>
                <a:lnTo>
                  <a:pt x="2154" y="2851"/>
                </a:lnTo>
                <a:cubicBezTo>
                  <a:pt x="2281" y="2851"/>
                  <a:pt x="2408" y="2724"/>
                  <a:pt x="2408" y="2598"/>
                </a:cubicBezTo>
                <a:lnTo>
                  <a:pt x="2408" y="254"/>
                </a:lnTo>
                <a:cubicBezTo>
                  <a:pt x="2408" y="96"/>
                  <a:pt x="2281" y="1"/>
                  <a:pt x="21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3621;p38">
            <a:extLst>
              <a:ext uri="{FF2B5EF4-FFF2-40B4-BE49-F238E27FC236}">
                <a16:creationId xmlns:a16="http://schemas.microsoft.com/office/drawing/2014/main" xmlns="" id="{1FC825CB-78B5-0183-6935-19142CC79DA6}"/>
              </a:ext>
            </a:extLst>
          </p:cNvPr>
          <p:cNvSpPr/>
          <p:nvPr/>
        </p:nvSpPr>
        <p:spPr>
          <a:xfrm>
            <a:off x="8341680" y="3797459"/>
            <a:ext cx="16233" cy="15211"/>
          </a:xfrm>
          <a:custGeom>
            <a:avLst/>
            <a:gdLst/>
            <a:ahLst/>
            <a:cxnLst/>
            <a:rect l="l" t="t" r="r" b="b"/>
            <a:pathLst>
              <a:path w="508" h="476" extrusionOk="0">
                <a:moveTo>
                  <a:pt x="254" y="0"/>
                </a:moveTo>
                <a:cubicBezTo>
                  <a:pt x="191" y="0"/>
                  <a:pt x="127" y="32"/>
                  <a:pt x="64" y="63"/>
                </a:cubicBezTo>
                <a:cubicBezTo>
                  <a:pt x="32" y="95"/>
                  <a:pt x="1" y="190"/>
                  <a:pt x="1" y="253"/>
                </a:cubicBezTo>
                <a:cubicBezTo>
                  <a:pt x="1" y="317"/>
                  <a:pt x="32" y="380"/>
                  <a:pt x="64" y="412"/>
                </a:cubicBezTo>
                <a:cubicBezTo>
                  <a:pt x="127" y="443"/>
                  <a:pt x="191" y="475"/>
                  <a:pt x="254" y="475"/>
                </a:cubicBezTo>
                <a:cubicBezTo>
                  <a:pt x="317" y="475"/>
                  <a:pt x="381" y="443"/>
                  <a:pt x="413" y="412"/>
                </a:cubicBezTo>
                <a:cubicBezTo>
                  <a:pt x="476" y="380"/>
                  <a:pt x="508" y="317"/>
                  <a:pt x="508" y="253"/>
                </a:cubicBezTo>
                <a:cubicBezTo>
                  <a:pt x="508" y="190"/>
                  <a:pt x="476" y="127"/>
                  <a:pt x="413" y="63"/>
                </a:cubicBezTo>
                <a:cubicBezTo>
                  <a:pt x="381" y="32"/>
                  <a:pt x="317" y="0"/>
                  <a:pt x="2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3622;p38">
            <a:extLst>
              <a:ext uri="{FF2B5EF4-FFF2-40B4-BE49-F238E27FC236}">
                <a16:creationId xmlns:a16="http://schemas.microsoft.com/office/drawing/2014/main" xmlns="" id="{4796635E-1908-01FE-5F54-8A02E1D341FE}"/>
              </a:ext>
            </a:extLst>
          </p:cNvPr>
          <p:cNvSpPr/>
          <p:nvPr/>
        </p:nvSpPr>
        <p:spPr>
          <a:xfrm>
            <a:off x="799252" y="2381670"/>
            <a:ext cx="389627" cy="358279"/>
          </a:xfrm>
          <a:custGeom>
            <a:avLst/>
            <a:gdLst/>
            <a:ahLst/>
            <a:cxnLst/>
            <a:rect l="l" t="t" r="r" b="b"/>
            <a:pathLst>
              <a:path w="12193" h="11212" extrusionOk="0">
                <a:moveTo>
                  <a:pt x="2185" y="7031"/>
                </a:moveTo>
                <a:cubicBezTo>
                  <a:pt x="2597" y="7031"/>
                  <a:pt x="2914" y="7348"/>
                  <a:pt x="2914" y="7728"/>
                </a:cubicBezTo>
                <a:lnTo>
                  <a:pt x="2914" y="7918"/>
                </a:lnTo>
                <a:cubicBezTo>
                  <a:pt x="2914" y="8329"/>
                  <a:pt x="2597" y="8646"/>
                  <a:pt x="2185" y="8646"/>
                </a:cubicBezTo>
                <a:cubicBezTo>
                  <a:pt x="1805" y="8646"/>
                  <a:pt x="1489" y="8329"/>
                  <a:pt x="1489" y="7918"/>
                </a:cubicBezTo>
                <a:lnTo>
                  <a:pt x="1489" y="7728"/>
                </a:lnTo>
                <a:cubicBezTo>
                  <a:pt x="1489" y="7348"/>
                  <a:pt x="1805" y="7031"/>
                  <a:pt x="2185" y="7031"/>
                </a:cubicBezTo>
                <a:close/>
                <a:moveTo>
                  <a:pt x="6112" y="7031"/>
                </a:moveTo>
                <a:cubicBezTo>
                  <a:pt x="6492" y="7031"/>
                  <a:pt x="6809" y="7348"/>
                  <a:pt x="6809" y="7728"/>
                </a:cubicBezTo>
                <a:lnTo>
                  <a:pt x="6809" y="7918"/>
                </a:lnTo>
                <a:cubicBezTo>
                  <a:pt x="6809" y="8329"/>
                  <a:pt x="6492" y="8646"/>
                  <a:pt x="6112" y="8646"/>
                </a:cubicBezTo>
                <a:cubicBezTo>
                  <a:pt x="5701" y="8646"/>
                  <a:pt x="5384" y="8329"/>
                  <a:pt x="5384" y="7918"/>
                </a:cubicBezTo>
                <a:lnTo>
                  <a:pt x="5384" y="7728"/>
                </a:lnTo>
                <a:cubicBezTo>
                  <a:pt x="5384" y="7348"/>
                  <a:pt x="5701" y="7031"/>
                  <a:pt x="6112" y="7031"/>
                </a:cubicBezTo>
                <a:close/>
                <a:moveTo>
                  <a:pt x="10008" y="7031"/>
                </a:moveTo>
                <a:cubicBezTo>
                  <a:pt x="10388" y="7031"/>
                  <a:pt x="10704" y="7348"/>
                  <a:pt x="10704" y="7728"/>
                </a:cubicBezTo>
                <a:lnTo>
                  <a:pt x="10704" y="7918"/>
                </a:lnTo>
                <a:cubicBezTo>
                  <a:pt x="10704" y="8329"/>
                  <a:pt x="10388" y="8646"/>
                  <a:pt x="10008" y="8646"/>
                </a:cubicBezTo>
                <a:cubicBezTo>
                  <a:pt x="9596" y="8646"/>
                  <a:pt x="9279" y="8329"/>
                  <a:pt x="9279" y="7918"/>
                </a:cubicBezTo>
                <a:lnTo>
                  <a:pt x="9279" y="7728"/>
                </a:lnTo>
                <a:cubicBezTo>
                  <a:pt x="9279" y="7348"/>
                  <a:pt x="9596" y="7031"/>
                  <a:pt x="10008" y="7031"/>
                </a:cubicBezTo>
                <a:close/>
                <a:moveTo>
                  <a:pt x="4909" y="8076"/>
                </a:moveTo>
                <a:cubicBezTo>
                  <a:pt x="4941" y="8361"/>
                  <a:pt x="5099" y="8614"/>
                  <a:pt x="5289" y="8804"/>
                </a:cubicBezTo>
                <a:cubicBezTo>
                  <a:pt x="4782" y="8994"/>
                  <a:pt x="4402" y="9374"/>
                  <a:pt x="4149" y="9849"/>
                </a:cubicBezTo>
                <a:cubicBezTo>
                  <a:pt x="3896" y="9374"/>
                  <a:pt x="3515" y="8994"/>
                  <a:pt x="3009" y="8804"/>
                </a:cubicBezTo>
                <a:cubicBezTo>
                  <a:pt x="3199" y="8614"/>
                  <a:pt x="3357" y="8361"/>
                  <a:pt x="3389" y="8076"/>
                </a:cubicBezTo>
                <a:close/>
                <a:moveTo>
                  <a:pt x="8836" y="8076"/>
                </a:moveTo>
                <a:cubicBezTo>
                  <a:pt x="8868" y="8361"/>
                  <a:pt x="8994" y="8614"/>
                  <a:pt x="9184" y="8804"/>
                </a:cubicBezTo>
                <a:cubicBezTo>
                  <a:pt x="8709" y="8994"/>
                  <a:pt x="8298" y="9374"/>
                  <a:pt x="8044" y="9849"/>
                </a:cubicBezTo>
                <a:cubicBezTo>
                  <a:pt x="7822" y="9374"/>
                  <a:pt x="7411" y="8994"/>
                  <a:pt x="6904" y="8804"/>
                </a:cubicBezTo>
                <a:cubicBezTo>
                  <a:pt x="7126" y="8614"/>
                  <a:pt x="7252" y="8361"/>
                  <a:pt x="7284" y="8076"/>
                </a:cubicBezTo>
                <a:close/>
                <a:moveTo>
                  <a:pt x="2185" y="9121"/>
                </a:moveTo>
                <a:cubicBezTo>
                  <a:pt x="3104" y="9121"/>
                  <a:pt x="3864" y="9849"/>
                  <a:pt x="3896" y="10736"/>
                </a:cubicBezTo>
                <a:lnTo>
                  <a:pt x="475" y="10736"/>
                </a:lnTo>
                <a:cubicBezTo>
                  <a:pt x="539" y="9849"/>
                  <a:pt x="1299" y="9121"/>
                  <a:pt x="2185" y="9121"/>
                </a:cubicBezTo>
                <a:close/>
                <a:moveTo>
                  <a:pt x="6112" y="9121"/>
                </a:moveTo>
                <a:cubicBezTo>
                  <a:pt x="6999" y="9121"/>
                  <a:pt x="7759" y="9849"/>
                  <a:pt x="7822" y="10736"/>
                </a:cubicBezTo>
                <a:lnTo>
                  <a:pt x="4402" y="10736"/>
                </a:lnTo>
                <a:cubicBezTo>
                  <a:pt x="4434" y="9849"/>
                  <a:pt x="5194" y="9121"/>
                  <a:pt x="6112" y="9121"/>
                </a:cubicBezTo>
                <a:close/>
                <a:moveTo>
                  <a:pt x="10008" y="9121"/>
                </a:moveTo>
                <a:cubicBezTo>
                  <a:pt x="10894" y="9121"/>
                  <a:pt x="11654" y="9849"/>
                  <a:pt x="11718" y="10736"/>
                </a:cubicBezTo>
                <a:lnTo>
                  <a:pt x="8298" y="10736"/>
                </a:lnTo>
                <a:cubicBezTo>
                  <a:pt x="8329" y="9849"/>
                  <a:pt x="9089" y="9121"/>
                  <a:pt x="10008" y="9121"/>
                </a:cubicBezTo>
                <a:close/>
                <a:moveTo>
                  <a:pt x="1045" y="0"/>
                </a:moveTo>
                <a:cubicBezTo>
                  <a:pt x="475" y="0"/>
                  <a:pt x="0" y="444"/>
                  <a:pt x="0" y="1014"/>
                </a:cubicBezTo>
                <a:lnTo>
                  <a:pt x="0" y="7031"/>
                </a:lnTo>
                <a:cubicBezTo>
                  <a:pt x="0" y="7601"/>
                  <a:pt x="475" y="8044"/>
                  <a:pt x="1014" y="8076"/>
                </a:cubicBezTo>
                <a:cubicBezTo>
                  <a:pt x="1045" y="8361"/>
                  <a:pt x="1204" y="8614"/>
                  <a:pt x="1394" y="8804"/>
                </a:cubicBezTo>
                <a:cubicBezTo>
                  <a:pt x="570" y="9121"/>
                  <a:pt x="0" y="9913"/>
                  <a:pt x="0" y="10831"/>
                </a:cubicBezTo>
                <a:lnTo>
                  <a:pt x="0" y="10958"/>
                </a:lnTo>
                <a:cubicBezTo>
                  <a:pt x="0" y="11116"/>
                  <a:pt x="127" y="11211"/>
                  <a:pt x="254" y="11211"/>
                </a:cubicBezTo>
                <a:lnTo>
                  <a:pt x="11939" y="11211"/>
                </a:lnTo>
                <a:cubicBezTo>
                  <a:pt x="12066" y="11211"/>
                  <a:pt x="12193" y="11116"/>
                  <a:pt x="12193" y="10958"/>
                </a:cubicBezTo>
                <a:lnTo>
                  <a:pt x="12193" y="10831"/>
                </a:lnTo>
                <a:cubicBezTo>
                  <a:pt x="12193" y="9913"/>
                  <a:pt x="11623" y="9121"/>
                  <a:pt x="10799" y="8804"/>
                </a:cubicBezTo>
                <a:cubicBezTo>
                  <a:pt x="11021" y="8614"/>
                  <a:pt x="11148" y="8361"/>
                  <a:pt x="11179" y="8076"/>
                </a:cubicBezTo>
                <a:cubicBezTo>
                  <a:pt x="11749" y="8044"/>
                  <a:pt x="12193" y="7601"/>
                  <a:pt x="12193" y="7031"/>
                </a:cubicBezTo>
                <a:lnTo>
                  <a:pt x="12193" y="1014"/>
                </a:lnTo>
                <a:cubicBezTo>
                  <a:pt x="12193" y="444"/>
                  <a:pt x="11718" y="0"/>
                  <a:pt x="11148" y="0"/>
                </a:cubicBezTo>
                <a:lnTo>
                  <a:pt x="7157" y="0"/>
                </a:lnTo>
                <a:cubicBezTo>
                  <a:pt x="7031" y="0"/>
                  <a:pt x="6936" y="95"/>
                  <a:pt x="6936" y="222"/>
                </a:cubicBezTo>
                <a:cubicBezTo>
                  <a:pt x="6936" y="349"/>
                  <a:pt x="7031" y="444"/>
                  <a:pt x="7157" y="444"/>
                </a:cubicBezTo>
                <a:lnTo>
                  <a:pt x="11148" y="444"/>
                </a:lnTo>
                <a:cubicBezTo>
                  <a:pt x="11464" y="444"/>
                  <a:pt x="11718" y="697"/>
                  <a:pt x="11718" y="1014"/>
                </a:cubicBezTo>
                <a:lnTo>
                  <a:pt x="11718" y="7031"/>
                </a:lnTo>
                <a:cubicBezTo>
                  <a:pt x="11718" y="7316"/>
                  <a:pt x="11464" y="7569"/>
                  <a:pt x="11179" y="7601"/>
                </a:cubicBezTo>
                <a:cubicBezTo>
                  <a:pt x="11116" y="6999"/>
                  <a:pt x="10609" y="6556"/>
                  <a:pt x="10008" y="6556"/>
                </a:cubicBezTo>
                <a:cubicBezTo>
                  <a:pt x="9406" y="6556"/>
                  <a:pt x="8899" y="6999"/>
                  <a:pt x="8836" y="7601"/>
                </a:cubicBezTo>
                <a:lnTo>
                  <a:pt x="7284" y="7601"/>
                </a:lnTo>
                <a:cubicBezTo>
                  <a:pt x="7189" y="6999"/>
                  <a:pt x="6714" y="6556"/>
                  <a:pt x="6081" y="6556"/>
                </a:cubicBezTo>
                <a:cubicBezTo>
                  <a:pt x="5479" y="6556"/>
                  <a:pt x="4972" y="6999"/>
                  <a:pt x="4909" y="7601"/>
                </a:cubicBezTo>
                <a:lnTo>
                  <a:pt x="3357" y="7601"/>
                </a:lnTo>
                <a:cubicBezTo>
                  <a:pt x="3294" y="6999"/>
                  <a:pt x="2787" y="6556"/>
                  <a:pt x="2185" y="6556"/>
                </a:cubicBezTo>
                <a:cubicBezTo>
                  <a:pt x="1584" y="6556"/>
                  <a:pt x="1077" y="6999"/>
                  <a:pt x="1014" y="7601"/>
                </a:cubicBezTo>
                <a:cubicBezTo>
                  <a:pt x="729" y="7569"/>
                  <a:pt x="475" y="7348"/>
                  <a:pt x="475" y="7031"/>
                </a:cubicBezTo>
                <a:lnTo>
                  <a:pt x="475" y="1014"/>
                </a:lnTo>
                <a:cubicBezTo>
                  <a:pt x="475" y="697"/>
                  <a:pt x="729" y="444"/>
                  <a:pt x="1045" y="444"/>
                </a:cubicBezTo>
                <a:lnTo>
                  <a:pt x="5036" y="444"/>
                </a:lnTo>
                <a:cubicBezTo>
                  <a:pt x="5162" y="444"/>
                  <a:pt x="5257" y="349"/>
                  <a:pt x="5257" y="222"/>
                </a:cubicBezTo>
                <a:cubicBezTo>
                  <a:pt x="5257" y="95"/>
                  <a:pt x="5162" y="0"/>
                  <a:pt x="50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3623;p38">
            <a:extLst>
              <a:ext uri="{FF2B5EF4-FFF2-40B4-BE49-F238E27FC236}">
                <a16:creationId xmlns:a16="http://schemas.microsoft.com/office/drawing/2014/main" xmlns="" id="{1B3B856E-3BD6-13E2-0008-F07C71FEEF75}"/>
              </a:ext>
            </a:extLst>
          </p:cNvPr>
          <p:cNvSpPr/>
          <p:nvPr/>
        </p:nvSpPr>
        <p:spPr>
          <a:xfrm>
            <a:off x="887289" y="2440372"/>
            <a:ext cx="54675" cy="55666"/>
          </a:xfrm>
          <a:custGeom>
            <a:avLst/>
            <a:gdLst/>
            <a:ahLst/>
            <a:cxnLst/>
            <a:rect l="l" t="t" r="r" b="b"/>
            <a:pathLst>
              <a:path w="1711" h="1742" extrusionOk="0">
                <a:moveTo>
                  <a:pt x="856" y="0"/>
                </a:moveTo>
                <a:cubicBezTo>
                  <a:pt x="729" y="0"/>
                  <a:pt x="634" y="127"/>
                  <a:pt x="634" y="253"/>
                </a:cubicBezTo>
                <a:lnTo>
                  <a:pt x="634" y="633"/>
                </a:lnTo>
                <a:lnTo>
                  <a:pt x="222" y="633"/>
                </a:lnTo>
                <a:cubicBezTo>
                  <a:pt x="95" y="633"/>
                  <a:pt x="0" y="729"/>
                  <a:pt x="0" y="855"/>
                </a:cubicBezTo>
                <a:cubicBezTo>
                  <a:pt x="0" y="982"/>
                  <a:pt x="95" y="1109"/>
                  <a:pt x="222" y="1109"/>
                </a:cubicBezTo>
                <a:lnTo>
                  <a:pt x="634" y="1109"/>
                </a:lnTo>
                <a:lnTo>
                  <a:pt x="634" y="1489"/>
                </a:lnTo>
                <a:cubicBezTo>
                  <a:pt x="634" y="1615"/>
                  <a:pt x="729" y="1742"/>
                  <a:pt x="856" y="1742"/>
                </a:cubicBezTo>
                <a:cubicBezTo>
                  <a:pt x="1014" y="1742"/>
                  <a:pt x="1109" y="1615"/>
                  <a:pt x="1109" y="1489"/>
                </a:cubicBezTo>
                <a:lnTo>
                  <a:pt x="1109" y="1109"/>
                </a:lnTo>
                <a:lnTo>
                  <a:pt x="1489" y="1109"/>
                </a:lnTo>
                <a:cubicBezTo>
                  <a:pt x="1616" y="1109"/>
                  <a:pt x="1711" y="982"/>
                  <a:pt x="1711" y="855"/>
                </a:cubicBezTo>
                <a:cubicBezTo>
                  <a:pt x="1711" y="729"/>
                  <a:pt x="1616" y="633"/>
                  <a:pt x="1489" y="633"/>
                </a:cubicBezTo>
                <a:lnTo>
                  <a:pt x="1109" y="633"/>
                </a:lnTo>
                <a:lnTo>
                  <a:pt x="1109" y="253"/>
                </a:lnTo>
                <a:cubicBezTo>
                  <a:pt x="1109" y="127"/>
                  <a:pt x="1014" y="0"/>
                  <a:pt x="8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3624;p38">
            <a:extLst>
              <a:ext uri="{FF2B5EF4-FFF2-40B4-BE49-F238E27FC236}">
                <a16:creationId xmlns:a16="http://schemas.microsoft.com/office/drawing/2014/main" xmlns="" id="{68BB9DFA-EDAC-493F-C32F-6B2287CE4A31}"/>
              </a:ext>
            </a:extLst>
          </p:cNvPr>
          <p:cNvSpPr/>
          <p:nvPr/>
        </p:nvSpPr>
        <p:spPr>
          <a:xfrm>
            <a:off x="840730" y="2435292"/>
            <a:ext cx="28376" cy="75925"/>
          </a:xfrm>
          <a:custGeom>
            <a:avLst/>
            <a:gdLst/>
            <a:ahLst/>
            <a:cxnLst/>
            <a:rect l="l" t="t" r="r" b="b"/>
            <a:pathLst>
              <a:path w="888" h="2376" extrusionOk="0">
                <a:moveTo>
                  <a:pt x="222" y="1"/>
                </a:moveTo>
                <a:cubicBezTo>
                  <a:pt x="96" y="1"/>
                  <a:pt x="1" y="127"/>
                  <a:pt x="1" y="254"/>
                </a:cubicBezTo>
                <a:cubicBezTo>
                  <a:pt x="1" y="381"/>
                  <a:pt x="96" y="476"/>
                  <a:pt x="222" y="476"/>
                </a:cubicBezTo>
                <a:lnTo>
                  <a:pt x="412" y="476"/>
                </a:lnTo>
                <a:lnTo>
                  <a:pt x="412" y="2154"/>
                </a:lnTo>
                <a:cubicBezTo>
                  <a:pt x="412" y="2281"/>
                  <a:pt x="507" y="2376"/>
                  <a:pt x="634" y="2376"/>
                </a:cubicBezTo>
                <a:cubicBezTo>
                  <a:pt x="761" y="2376"/>
                  <a:pt x="887" y="2281"/>
                  <a:pt x="887" y="2154"/>
                </a:cubicBezTo>
                <a:lnTo>
                  <a:pt x="887" y="254"/>
                </a:lnTo>
                <a:cubicBezTo>
                  <a:pt x="887" y="127"/>
                  <a:pt x="761" y="1"/>
                  <a:pt x="6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3625;p38">
            <a:extLst>
              <a:ext uri="{FF2B5EF4-FFF2-40B4-BE49-F238E27FC236}">
                <a16:creationId xmlns:a16="http://schemas.microsoft.com/office/drawing/2014/main" xmlns="" id="{8A5FEA76-1E7E-4B09-3157-4AFE5AD9E256}"/>
              </a:ext>
            </a:extLst>
          </p:cNvPr>
          <p:cNvSpPr/>
          <p:nvPr/>
        </p:nvSpPr>
        <p:spPr>
          <a:xfrm>
            <a:off x="948005" y="2435292"/>
            <a:ext cx="27353" cy="75925"/>
          </a:xfrm>
          <a:custGeom>
            <a:avLst/>
            <a:gdLst/>
            <a:ahLst/>
            <a:cxnLst/>
            <a:rect l="l" t="t" r="r" b="b"/>
            <a:pathLst>
              <a:path w="856" h="2376" extrusionOk="0">
                <a:moveTo>
                  <a:pt x="222" y="1"/>
                </a:moveTo>
                <a:cubicBezTo>
                  <a:pt x="96" y="1"/>
                  <a:pt x="1" y="127"/>
                  <a:pt x="1" y="254"/>
                </a:cubicBezTo>
                <a:cubicBezTo>
                  <a:pt x="1" y="381"/>
                  <a:pt x="96" y="476"/>
                  <a:pt x="222" y="476"/>
                </a:cubicBezTo>
                <a:lnTo>
                  <a:pt x="412" y="476"/>
                </a:lnTo>
                <a:lnTo>
                  <a:pt x="412" y="2154"/>
                </a:lnTo>
                <a:cubicBezTo>
                  <a:pt x="412" y="2281"/>
                  <a:pt x="507" y="2376"/>
                  <a:pt x="634" y="2376"/>
                </a:cubicBezTo>
                <a:cubicBezTo>
                  <a:pt x="761" y="2376"/>
                  <a:pt x="856" y="2281"/>
                  <a:pt x="856" y="2154"/>
                </a:cubicBezTo>
                <a:lnTo>
                  <a:pt x="856" y="254"/>
                </a:lnTo>
                <a:cubicBezTo>
                  <a:pt x="856" y="127"/>
                  <a:pt x="761" y="1"/>
                  <a:pt x="6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3626;p38">
            <a:extLst>
              <a:ext uri="{FF2B5EF4-FFF2-40B4-BE49-F238E27FC236}">
                <a16:creationId xmlns:a16="http://schemas.microsoft.com/office/drawing/2014/main" xmlns="" id="{3AC77A49-8808-932B-9337-A6D77BB6A5C2}"/>
              </a:ext>
            </a:extLst>
          </p:cNvPr>
          <p:cNvSpPr/>
          <p:nvPr/>
        </p:nvSpPr>
        <p:spPr>
          <a:xfrm>
            <a:off x="1010765" y="2490958"/>
            <a:ext cx="136640" cy="15211"/>
          </a:xfrm>
          <a:custGeom>
            <a:avLst/>
            <a:gdLst/>
            <a:ahLst/>
            <a:cxnLst/>
            <a:rect l="l" t="t" r="r" b="b"/>
            <a:pathLst>
              <a:path w="4276" h="476" extrusionOk="0">
                <a:moveTo>
                  <a:pt x="253" y="1"/>
                </a:moveTo>
                <a:cubicBezTo>
                  <a:pt x="127" y="1"/>
                  <a:pt x="0" y="96"/>
                  <a:pt x="0" y="222"/>
                </a:cubicBezTo>
                <a:cubicBezTo>
                  <a:pt x="0" y="349"/>
                  <a:pt x="127" y="476"/>
                  <a:pt x="253" y="476"/>
                </a:cubicBezTo>
                <a:lnTo>
                  <a:pt x="4054" y="476"/>
                </a:lnTo>
                <a:cubicBezTo>
                  <a:pt x="4180" y="476"/>
                  <a:pt x="4275" y="349"/>
                  <a:pt x="4275" y="222"/>
                </a:cubicBezTo>
                <a:cubicBezTo>
                  <a:pt x="4275" y="96"/>
                  <a:pt x="4180" y="1"/>
                  <a:pt x="40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3627;p38">
            <a:extLst>
              <a:ext uri="{FF2B5EF4-FFF2-40B4-BE49-F238E27FC236}">
                <a16:creationId xmlns:a16="http://schemas.microsoft.com/office/drawing/2014/main" xmlns="" id="{14C8D644-E07E-CF86-1CC0-DAC3061933C3}"/>
              </a:ext>
            </a:extLst>
          </p:cNvPr>
          <p:cNvSpPr/>
          <p:nvPr/>
        </p:nvSpPr>
        <p:spPr>
          <a:xfrm>
            <a:off x="1010765" y="2439350"/>
            <a:ext cx="136640" cy="15211"/>
          </a:xfrm>
          <a:custGeom>
            <a:avLst/>
            <a:gdLst/>
            <a:ahLst/>
            <a:cxnLst/>
            <a:rect l="l" t="t" r="r" b="b"/>
            <a:pathLst>
              <a:path w="4276" h="476" extrusionOk="0">
                <a:moveTo>
                  <a:pt x="253" y="0"/>
                </a:moveTo>
                <a:cubicBezTo>
                  <a:pt x="127" y="0"/>
                  <a:pt x="0" y="95"/>
                  <a:pt x="0" y="222"/>
                </a:cubicBezTo>
                <a:cubicBezTo>
                  <a:pt x="0" y="349"/>
                  <a:pt x="127" y="475"/>
                  <a:pt x="253" y="475"/>
                </a:cubicBezTo>
                <a:lnTo>
                  <a:pt x="4054" y="475"/>
                </a:lnTo>
                <a:cubicBezTo>
                  <a:pt x="4180" y="475"/>
                  <a:pt x="4275" y="349"/>
                  <a:pt x="4275" y="222"/>
                </a:cubicBezTo>
                <a:cubicBezTo>
                  <a:pt x="4275" y="95"/>
                  <a:pt x="4180" y="0"/>
                  <a:pt x="40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3628;p38">
            <a:extLst>
              <a:ext uri="{FF2B5EF4-FFF2-40B4-BE49-F238E27FC236}">
                <a16:creationId xmlns:a16="http://schemas.microsoft.com/office/drawing/2014/main" xmlns="" id="{313F9E70-9FBE-567C-BCDF-662DD27DAC12}"/>
              </a:ext>
            </a:extLst>
          </p:cNvPr>
          <p:cNvSpPr/>
          <p:nvPr/>
        </p:nvSpPr>
        <p:spPr>
          <a:xfrm>
            <a:off x="840730" y="2542566"/>
            <a:ext cx="306672" cy="15211"/>
          </a:xfrm>
          <a:custGeom>
            <a:avLst/>
            <a:gdLst/>
            <a:ahLst/>
            <a:cxnLst/>
            <a:rect l="l" t="t" r="r" b="b"/>
            <a:pathLst>
              <a:path w="9597" h="476" extrusionOk="0">
                <a:moveTo>
                  <a:pt x="222" y="1"/>
                </a:moveTo>
                <a:cubicBezTo>
                  <a:pt x="96" y="1"/>
                  <a:pt x="1" y="96"/>
                  <a:pt x="1" y="222"/>
                </a:cubicBezTo>
                <a:cubicBezTo>
                  <a:pt x="1" y="349"/>
                  <a:pt x="96" y="476"/>
                  <a:pt x="222" y="476"/>
                </a:cubicBezTo>
                <a:lnTo>
                  <a:pt x="9375" y="476"/>
                </a:lnTo>
                <a:cubicBezTo>
                  <a:pt x="9501" y="476"/>
                  <a:pt x="9596" y="349"/>
                  <a:pt x="9596" y="222"/>
                </a:cubicBezTo>
                <a:cubicBezTo>
                  <a:pt x="9596" y="96"/>
                  <a:pt x="9501" y="1"/>
                  <a:pt x="937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3629;p38">
            <a:extLst>
              <a:ext uri="{FF2B5EF4-FFF2-40B4-BE49-F238E27FC236}">
                <a16:creationId xmlns:a16="http://schemas.microsoft.com/office/drawing/2014/main" xmlns="" id="{BE4172F9-D816-EDD0-09ED-BF497D97386A}"/>
              </a:ext>
            </a:extLst>
          </p:cNvPr>
          <p:cNvSpPr/>
          <p:nvPr/>
        </p:nvSpPr>
        <p:spPr>
          <a:xfrm>
            <a:off x="986479" y="2381670"/>
            <a:ext cx="15211" cy="15211"/>
          </a:xfrm>
          <a:custGeom>
            <a:avLst/>
            <a:gdLst/>
            <a:ahLst/>
            <a:cxnLst/>
            <a:rect l="l" t="t" r="r" b="b"/>
            <a:pathLst>
              <a:path w="476" h="476" extrusionOk="0">
                <a:moveTo>
                  <a:pt x="253" y="0"/>
                </a:moveTo>
                <a:cubicBezTo>
                  <a:pt x="190" y="0"/>
                  <a:pt x="127" y="0"/>
                  <a:pt x="63" y="64"/>
                </a:cubicBezTo>
                <a:cubicBezTo>
                  <a:pt x="32" y="95"/>
                  <a:pt x="0" y="159"/>
                  <a:pt x="0" y="222"/>
                </a:cubicBezTo>
                <a:cubicBezTo>
                  <a:pt x="0" y="285"/>
                  <a:pt x="32" y="349"/>
                  <a:pt x="63" y="380"/>
                </a:cubicBezTo>
                <a:cubicBezTo>
                  <a:pt x="127" y="444"/>
                  <a:pt x="190" y="475"/>
                  <a:pt x="253" y="475"/>
                </a:cubicBezTo>
                <a:cubicBezTo>
                  <a:pt x="285" y="475"/>
                  <a:pt x="348" y="444"/>
                  <a:pt x="412" y="380"/>
                </a:cubicBezTo>
                <a:cubicBezTo>
                  <a:pt x="443" y="349"/>
                  <a:pt x="475" y="285"/>
                  <a:pt x="475" y="222"/>
                </a:cubicBezTo>
                <a:cubicBezTo>
                  <a:pt x="475" y="159"/>
                  <a:pt x="443" y="95"/>
                  <a:pt x="412" y="64"/>
                </a:cubicBezTo>
                <a:cubicBezTo>
                  <a:pt x="348" y="32"/>
                  <a:pt x="285" y="0"/>
                  <a:pt x="2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3630;p38">
            <a:extLst>
              <a:ext uri="{FF2B5EF4-FFF2-40B4-BE49-F238E27FC236}">
                <a16:creationId xmlns:a16="http://schemas.microsoft.com/office/drawing/2014/main" xmlns="" id="{C938AB89-7BC8-6D80-88D4-D17E760397B3}"/>
              </a:ext>
            </a:extLst>
          </p:cNvPr>
          <p:cNvSpPr/>
          <p:nvPr/>
        </p:nvSpPr>
        <p:spPr>
          <a:xfrm>
            <a:off x="611002" y="3734699"/>
            <a:ext cx="370422" cy="394708"/>
          </a:xfrm>
          <a:custGeom>
            <a:avLst/>
            <a:gdLst/>
            <a:ahLst/>
            <a:cxnLst/>
            <a:rect l="l" t="t" r="r" b="b"/>
            <a:pathLst>
              <a:path w="11592" h="12352" extrusionOk="0">
                <a:moveTo>
                  <a:pt x="6398" y="507"/>
                </a:moveTo>
                <a:lnTo>
                  <a:pt x="6398" y="982"/>
                </a:lnTo>
                <a:lnTo>
                  <a:pt x="3706" y="982"/>
                </a:lnTo>
                <a:lnTo>
                  <a:pt x="3706" y="507"/>
                </a:lnTo>
                <a:close/>
                <a:moveTo>
                  <a:pt x="6081" y="3738"/>
                </a:moveTo>
                <a:cubicBezTo>
                  <a:pt x="6366" y="3896"/>
                  <a:pt x="6715" y="3991"/>
                  <a:pt x="7031" y="3991"/>
                </a:cubicBezTo>
                <a:cubicBezTo>
                  <a:pt x="7475" y="3991"/>
                  <a:pt x="7855" y="4339"/>
                  <a:pt x="7855" y="4783"/>
                </a:cubicBezTo>
                <a:cubicBezTo>
                  <a:pt x="7855" y="5226"/>
                  <a:pt x="7506" y="5574"/>
                  <a:pt x="7063" y="5574"/>
                </a:cubicBezTo>
                <a:cubicBezTo>
                  <a:pt x="6525" y="5574"/>
                  <a:pt x="6081" y="5131"/>
                  <a:pt x="6081" y="4593"/>
                </a:cubicBezTo>
                <a:lnTo>
                  <a:pt x="6081" y="3738"/>
                </a:lnTo>
                <a:close/>
                <a:moveTo>
                  <a:pt x="5036" y="3991"/>
                </a:moveTo>
                <a:cubicBezTo>
                  <a:pt x="5226" y="3991"/>
                  <a:pt x="5448" y="4086"/>
                  <a:pt x="5606" y="4213"/>
                </a:cubicBezTo>
                <a:lnTo>
                  <a:pt x="5606" y="4593"/>
                </a:lnTo>
                <a:cubicBezTo>
                  <a:pt x="5606" y="5416"/>
                  <a:pt x="6271" y="6049"/>
                  <a:pt x="7063" y="6049"/>
                </a:cubicBezTo>
                <a:lnTo>
                  <a:pt x="7253" y="6049"/>
                </a:lnTo>
                <a:lnTo>
                  <a:pt x="7950" y="6778"/>
                </a:lnTo>
                <a:lnTo>
                  <a:pt x="1299" y="6778"/>
                </a:lnTo>
                <a:lnTo>
                  <a:pt x="1299" y="4276"/>
                </a:lnTo>
                <a:cubicBezTo>
                  <a:pt x="1299" y="4276"/>
                  <a:pt x="1299" y="4244"/>
                  <a:pt x="1331" y="4244"/>
                </a:cubicBezTo>
                <a:cubicBezTo>
                  <a:pt x="1489" y="4086"/>
                  <a:pt x="1679" y="3991"/>
                  <a:pt x="1933" y="3991"/>
                </a:cubicBezTo>
                <a:cubicBezTo>
                  <a:pt x="2154" y="3991"/>
                  <a:pt x="2376" y="4086"/>
                  <a:pt x="2534" y="4244"/>
                </a:cubicBezTo>
                <a:cubicBezTo>
                  <a:pt x="2788" y="4498"/>
                  <a:pt x="3136" y="4624"/>
                  <a:pt x="3484" y="4624"/>
                </a:cubicBezTo>
                <a:cubicBezTo>
                  <a:pt x="3801" y="4624"/>
                  <a:pt x="4149" y="4498"/>
                  <a:pt x="4434" y="4244"/>
                </a:cubicBezTo>
                <a:cubicBezTo>
                  <a:pt x="4593" y="4086"/>
                  <a:pt x="4783" y="3991"/>
                  <a:pt x="5036" y="3991"/>
                </a:cubicBezTo>
                <a:close/>
                <a:moveTo>
                  <a:pt x="8425" y="7253"/>
                </a:moveTo>
                <a:lnTo>
                  <a:pt x="9121" y="7918"/>
                </a:lnTo>
                <a:lnTo>
                  <a:pt x="793" y="7918"/>
                </a:lnTo>
                <a:cubicBezTo>
                  <a:pt x="634" y="7918"/>
                  <a:pt x="476" y="7760"/>
                  <a:pt x="476" y="7601"/>
                </a:cubicBezTo>
                <a:cubicBezTo>
                  <a:pt x="476" y="7411"/>
                  <a:pt x="634" y="7253"/>
                  <a:pt x="793" y="7253"/>
                </a:cubicBezTo>
                <a:close/>
                <a:moveTo>
                  <a:pt x="8140" y="5448"/>
                </a:moveTo>
                <a:lnTo>
                  <a:pt x="10958" y="8266"/>
                </a:lnTo>
                <a:cubicBezTo>
                  <a:pt x="11085" y="8393"/>
                  <a:pt x="11085" y="8583"/>
                  <a:pt x="10958" y="8678"/>
                </a:cubicBezTo>
                <a:cubicBezTo>
                  <a:pt x="10895" y="8741"/>
                  <a:pt x="10824" y="8773"/>
                  <a:pt x="10752" y="8773"/>
                </a:cubicBezTo>
                <a:cubicBezTo>
                  <a:pt x="10681" y="8773"/>
                  <a:pt x="10610" y="8741"/>
                  <a:pt x="10547" y="8678"/>
                </a:cubicBezTo>
                <a:lnTo>
                  <a:pt x="7728" y="5859"/>
                </a:lnTo>
                <a:cubicBezTo>
                  <a:pt x="7918" y="5764"/>
                  <a:pt x="8045" y="5638"/>
                  <a:pt x="8140" y="5448"/>
                </a:cubicBezTo>
                <a:close/>
                <a:moveTo>
                  <a:pt x="6588" y="8425"/>
                </a:moveTo>
                <a:lnTo>
                  <a:pt x="7000" y="9913"/>
                </a:lnTo>
                <a:lnTo>
                  <a:pt x="3104" y="9913"/>
                </a:lnTo>
                <a:lnTo>
                  <a:pt x="3516" y="8425"/>
                </a:lnTo>
                <a:close/>
                <a:moveTo>
                  <a:pt x="3009" y="8425"/>
                </a:moveTo>
                <a:lnTo>
                  <a:pt x="2091" y="11876"/>
                </a:lnTo>
                <a:lnTo>
                  <a:pt x="1363" y="11876"/>
                </a:lnTo>
                <a:lnTo>
                  <a:pt x="2313" y="8425"/>
                </a:lnTo>
                <a:close/>
                <a:moveTo>
                  <a:pt x="7791" y="8425"/>
                </a:moveTo>
                <a:lnTo>
                  <a:pt x="8710" y="11876"/>
                </a:lnTo>
                <a:lnTo>
                  <a:pt x="8013" y="11876"/>
                </a:lnTo>
                <a:lnTo>
                  <a:pt x="7095" y="8425"/>
                </a:lnTo>
                <a:close/>
                <a:moveTo>
                  <a:pt x="3453" y="1"/>
                </a:moveTo>
                <a:cubicBezTo>
                  <a:pt x="3326" y="1"/>
                  <a:pt x="3199" y="127"/>
                  <a:pt x="3199" y="254"/>
                </a:cubicBezTo>
                <a:lnTo>
                  <a:pt x="3199" y="982"/>
                </a:lnTo>
                <a:lnTo>
                  <a:pt x="1046" y="982"/>
                </a:lnTo>
                <a:cubicBezTo>
                  <a:pt x="919" y="982"/>
                  <a:pt x="793" y="1077"/>
                  <a:pt x="793" y="1236"/>
                </a:cubicBezTo>
                <a:lnTo>
                  <a:pt x="793" y="6778"/>
                </a:lnTo>
                <a:cubicBezTo>
                  <a:pt x="349" y="6778"/>
                  <a:pt x="1" y="7158"/>
                  <a:pt x="1" y="7601"/>
                </a:cubicBezTo>
                <a:cubicBezTo>
                  <a:pt x="1" y="8013"/>
                  <a:pt x="349" y="8393"/>
                  <a:pt x="793" y="8393"/>
                </a:cubicBezTo>
                <a:lnTo>
                  <a:pt x="1806" y="8393"/>
                </a:lnTo>
                <a:lnTo>
                  <a:pt x="824" y="12066"/>
                </a:lnTo>
                <a:cubicBezTo>
                  <a:pt x="824" y="12130"/>
                  <a:pt x="824" y="12193"/>
                  <a:pt x="888" y="12256"/>
                </a:cubicBezTo>
                <a:cubicBezTo>
                  <a:pt x="919" y="12320"/>
                  <a:pt x="983" y="12351"/>
                  <a:pt x="1078" y="12351"/>
                </a:cubicBezTo>
                <a:lnTo>
                  <a:pt x="2249" y="12351"/>
                </a:lnTo>
                <a:cubicBezTo>
                  <a:pt x="2376" y="12351"/>
                  <a:pt x="2471" y="12288"/>
                  <a:pt x="2503" y="12193"/>
                </a:cubicBezTo>
                <a:lnTo>
                  <a:pt x="2978" y="10388"/>
                </a:lnTo>
                <a:lnTo>
                  <a:pt x="7095" y="10388"/>
                </a:lnTo>
                <a:lnTo>
                  <a:pt x="7601" y="12193"/>
                </a:lnTo>
                <a:cubicBezTo>
                  <a:pt x="7601" y="12288"/>
                  <a:pt x="7728" y="12351"/>
                  <a:pt x="7823" y="12351"/>
                </a:cubicBezTo>
                <a:lnTo>
                  <a:pt x="9026" y="12351"/>
                </a:lnTo>
                <a:cubicBezTo>
                  <a:pt x="9090" y="12351"/>
                  <a:pt x="9185" y="12320"/>
                  <a:pt x="9216" y="12256"/>
                </a:cubicBezTo>
                <a:cubicBezTo>
                  <a:pt x="9248" y="12193"/>
                  <a:pt x="9280" y="12130"/>
                  <a:pt x="9248" y="12066"/>
                </a:cubicBezTo>
                <a:lnTo>
                  <a:pt x="8266" y="8393"/>
                </a:lnTo>
                <a:lnTo>
                  <a:pt x="9311" y="8393"/>
                </a:lnTo>
                <a:cubicBezTo>
                  <a:pt x="9375" y="8393"/>
                  <a:pt x="9470" y="8393"/>
                  <a:pt x="9533" y="8361"/>
                </a:cubicBezTo>
                <a:lnTo>
                  <a:pt x="10198" y="9026"/>
                </a:lnTo>
                <a:cubicBezTo>
                  <a:pt x="10357" y="9153"/>
                  <a:pt x="10547" y="9248"/>
                  <a:pt x="10737" y="9248"/>
                </a:cubicBezTo>
                <a:cubicBezTo>
                  <a:pt x="10927" y="9248"/>
                  <a:pt x="11148" y="9153"/>
                  <a:pt x="11275" y="9026"/>
                </a:cubicBezTo>
                <a:cubicBezTo>
                  <a:pt x="11592" y="8710"/>
                  <a:pt x="11592" y="8235"/>
                  <a:pt x="11307" y="7918"/>
                </a:cubicBezTo>
                <a:lnTo>
                  <a:pt x="9280" y="5923"/>
                </a:lnTo>
                <a:lnTo>
                  <a:pt x="9280" y="4403"/>
                </a:lnTo>
                <a:cubicBezTo>
                  <a:pt x="9280" y="4276"/>
                  <a:pt x="9185" y="4149"/>
                  <a:pt x="9058" y="4149"/>
                </a:cubicBezTo>
                <a:cubicBezTo>
                  <a:pt x="8900" y="4149"/>
                  <a:pt x="8805" y="4276"/>
                  <a:pt x="8805" y="4403"/>
                </a:cubicBezTo>
                <a:lnTo>
                  <a:pt x="8805" y="5448"/>
                </a:lnTo>
                <a:lnTo>
                  <a:pt x="8330" y="4973"/>
                </a:lnTo>
                <a:cubicBezTo>
                  <a:pt x="8330" y="4909"/>
                  <a:pt x="8330" y="4846"/>
                  <a:pt x="8330" y="4783"/>
                </a:cubicBezTo>
                <a:cubicBezTo>
                  <a:pt x="8330" y="4086"/>
                  <a:pt x="7760" y="3516"/>
                  <a:pt x="7031" y="3516"/>
                </a:cubicBezTo>
                <a:cubicBezTo>
                  <a:pt x="6651" y="3516"/>
                  <a:pt x="6271" y="3358"/>
                  <a:pt x="5986" y="3104"/>
                </a:cubicBezTo>
                <a:cubicBezTo>
                  <a:pt x="5949" y="3067"/>
                  <a:pt x="5901" y="3052"/>
                  <a:pt x="5849" y="3052"/>
                </a:cubicBezTo>
                <a:cubicBezTo>
                  <a:pt x="5812" y="3052"/>
                  <a:pt x="5772" y="3059"/>
                  <a:pt x="5733" y="3073"/>
                </a:cubicBezTo>
                <a:cubicBezTo>
                  <a:pt x="5638" y="3104"/>
                  <a:pt x="5606" y="3199"/>
                  <a:pt x="5606" y="3294"/>
                </a:cubicBezTo>
                <a:lnTo>
                  <a:pt x="5606" y="3643"/>
                </a:lnTo>
                <a:cubicBezTo>
                  <a:pt x="5416" y="3548"/>
                  <a:pt x="5226" y="3516"/>
                  <a:pt x="5036" y="3516"/>
                </a:cubicBezTo>
                <a:cubicBezTo>
                  <a:pt x="4656" y="3516"/>
                  <a:pt x="4339" y="3643"/>
                  <a:pt x="4086" y="3896"/>
                </a:cubicBezTo>
                <a:cubicBezTo>
                  <a:pt x="3912" y="4054"/>
                  <a:pt x="3690" y="4133"/>
                  <a:pt x="3473" y="4133"/>
                </a:cubicBezTo>
                <a:cubicBezTo>
                  <a:pt x="3255" y="4133"/>
                  <a:pt x="3041" y="4054"/>
                  <a:pt x="2883" y="3896"/>
                </a:cubicBezTo>
                <a:cubicBezTo>
                  <a:pt x="2629" y="3643"/>
                  <a:pt x="2281" y="3516"/>
                  <a:pt x="1933" y="3516"/>
                </a:cubicBezTo>
                <a:cubicBezTo>
                  <a:pt x="1711" y="3516"/>
                  <a:pt x="1489" y="3548"/>
                  <a:pt x="1299" y="3674"/>
                </a:cubicBezTo>
                <a:lnTo>
                  <a:pt x="1299" y="1457"/>
                </a:lnTo>
                <a:lnTo>
                  <a:pt x="8805" y="1457"/>
                </a:lnTo>
                <a:lnTo>
                  <a:pt x="8805" y="2217"/>
                </a:lnTo>
                <a:cubicBezTo>
                  <a:pt x="8805" y="2344"/>
                  <a:pt x="8900" y="2471"/>
                  <a:pt x="9058" y="2471"/>
                </a:cubicBezTo>
                <a:cubicBezTo>
                  <a:pt x="9185" y="2471"/>
                  <a:pt x="9280" y="2344"/>
                  <a:pt x="9280" y="2217"/>
                </a:cubicBezTo>
                <a:lnTo>
                  <a:pt x="9280" y="1236"/>
                </a:lnTo>
                <a:cubicBezTo>
                  <a:pt x="9280" y="1077"/>
                  <a:pt x="9185" y="982"/>
                  <a:pt x="9058" y="982"/>
                </a:cubicBezTo>
                <a:lnTo>
                  <a:pt x="6873" y="982"/>
                </a:lnTo>
                <a:lnTo>
                  <a:pt x="6873" y="254"/>
                </a:lnTo>
                <a:cubicBezTo>
                  <a:pt x="6873" y="127"/>
                  <a:pt x="6778" y="1"/>
                  <a:pt x="66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3631;p38">
            <a:extLst>
              <a:ext uri="{FF2B5EF4-FFF2-40B4-BE49-F238E27FC236}">
                <a16:creationId xmlns:a16="http://schemas.microsoft.com/office/drawing/2014/main" xmlns="" id="{4BEFA173-9E5B-EA1C-EA66-879613B1FCC1}"/>
              </a:ext>
            </a:extLst>
          </p:cNvPr>
          <p:cNvSpPr/>
          <p:nvPr/>
        </p:nvSpPr>
        <p:spPr>
          <a:xfrm>
            <a:off x="892338" y="3832866"/>
            <a:ext cx="15211" cy="15211"/>
          </a:xfrm>
          <a:custGeom>
            <a:avLst/>
            <a:gdLst/>
            <a:ahLst/>
            <a:cxnLst/>
            <a:rect l="l" t="t" r="r" b="b"/>
            <a:pathLst>
              <a:path w="476" h="476" extrusionOk="0">
                <a:moveTo>
                  <a:pt x="254" y="1"/>
                </a:moveTo>
                <a:cubicBezTo>
                  <a:pt x="191" y="1"/>
                  <a:pt x="127" y="32"/>
                  <a:pt x="64" y="64"/>
                </a:cubicBezTo>
                <a:cubicBezTo>
                  <a:pt x="32" y="127"/>
                  <a:pt x="1" y="191"/>
                  <a:pt x="1" y="254"/>
                </a:cubicBezTo>
                <a:cubicBezTo>
                  <a:pt x="1" y="317"/>
                  <a:pt x="32" y="381"/>
                  <a:pt x="64" y="412"/>
                </a:cubicBezTo>
                <a:cubicBezTo>
                  <a:pt x="127" y="444"/>
                  <a:pt x="191" y="476"/>
                  <a:pt x="254" y="476"/>
                </a:cubicBezTo>
                <a:cubicBezTo>
                  <a:pt x="317" y="476"/>
                  <a:pt x="381" y="444"/>
                  <a:pt x="412" y="412"/>
                </a:cubicBezTo>
                <a:cubicBezTo>
                  <a:pt x="476" y="381"/>
                  <a:pt x="476" y="317"/>
                  <a:pt x="476" y="254"/>
                </a:cubicBezTo>
                <a:cubicBezTo>
                  <a:pt x="476" y="191"/>
                  <a:pt x="476" y="127"/>
                  <a:pt x="412" y="64"/>
                </a:cubicBezTo>
                <a:cubicBezTo>
                  <a:pt x="381" y="32"/>
                  <a:pt x="317" y="1"/>
                  <a:pt x="2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3632;p38">
            <a:extLst>
              <a:ext uri="{FF2B5EF4-FFF2-40B4-BE49-F238E27FC236}">
                <a16:creationId xmlns:a16="http://schemas.microsoft.com/office/drawing/2014/main" xmlns="" id="{525B2215-9F41-6091-0D8E-17A0B8A61AE5}"/>
              </a:ext>
            </a:extLst>
          </p:cNvPr>
          <p:cNvSpPr/>
          <p:nvPr/>
        </p:nvSpPr>
        <p:spPr>
          <a:xfrm>
            <a:off x="7982437" y="2352303"/>
            <a:ext cx="339043" cy="416981"/>
          </a:xfrm>
          <a:custGeom>
            <a:avLst/>
            <a:gdLst/>
            <a:ahLst/>
            <a:cxnLst/>
            <a:rect l="l" t="t" r="r" b="b"/>
            <a:pathLst>
              <a:path w="10610" h="13049" extrusionOk="0">
                <a:moveTo>
                  <a:pt x="4434" y="508"/>
                </a:moveTo>
                <a:lnTo>
                  <a:pt x="4434" y="508"/>
                </a:lnTo>
                <a:cubicBezTo>
                  <a:pt x="4212" y="1173"/>
                  <a:pt x="3706" y="1711"/>
                  <a:pt x="3104" y="2028"/>
                </a:cubicBezTo>
                <a:lnTo>
                  <a:pt x="2914" y="2123"/>
                </a:lnTo>
                <a:cubicBezTo>
                  <a:pt x="2439" y="2376"/>
                  <a:pt x="2122" y="2851"/>
                  <a:pt x="2122" y="3389"/>
                </a:cubicBezTo>
                <a:cubicBezTo>
                  <a:pt x="2122" y="3548"/>
                  <a:pt x="2154" y="3706"/>
                  <a:pt x="2217" y="3865"/>
                </a:cubicBezTo>
                <a:lnTo>
                  <a:pt x="2375" y="4245"/>
                </a:lnTo>
                <a:lnTo>
                  <a:pt x="1330" y="3896"/>
                </a:lnTo>
                <a:lnTo>
                  <a:pt x="1235" y="3896"/>
                </a:lnTo>
                <a:cubicBezTo>
                  <a:pt x="1014" y="3896"/>
                  <a:pt x="824" y="3738"/>
                  <a:pt x="760" y="3516"/>
                </a:cubicBezTo>
                <a:lnTo>
                  <a:pt x="729" y="3294"/>
                </a:lnTo>
                <a:cubicBezTo>
                  <a:pt x="1235" y="1711"/>
                  <a:pt x="2724" y="571"/>
                  <a:pt x="4434" y="508"/>
                </a:cubicBezTo>
                <a:close/>
                <a:moveTo>
                  <a:pt x="6346" y="2210"/>
                </a:moveTo>
                <a:cubicBezTo>
                  <a:pt x="6445" y="2210"/>
                  <a:pt x="6540" y="2234"/>
                  <a:pt x="6619" y="2281"/>
                </a:cubicBezTo>
                <a:cubicBezTo>
                  <a:pt x="6810" y="2384"/>
                  <a:pt x="7022" y="2432"/>
                  <a:pt x="7232" y="2432"/>
                </a:cubicBezTo>
                <a:cubicBezTo>
                  <a:pt x="7474" y="2432"/>
                  <a:pt x="7714" y="2368"/>
                  <a:pt x="7918" y="2249"/>
                </a:cubicBezTo>
                <a:cubicBezTo>
                  <a:pt x="8393" y="2914"/>
                  <a:pt x="8678" y="3706"/>
                  <a:pt x="8678" y="4593"/>
                </a:cubicBezTo>
                <a:cubicBezTo>
                  <a:pt x="8678" y="5163"/>
                  <a:pt x="8551" y="5701"/>
                  <a:pt x="8329" y="6208"/>
                </a:cubicBezTo>
                <a:lnTo>
                  <a:pt x="8171" y="6208"/>
                </a:lnTo>
                <a:cubicBezTo>
                  <a:pt x="7696" y="6208"/>
                  <a:pt x="7284" y="5828"/>
                  <a:pt x="7284" y="5353"/>
                </a:cubicBezTo>
                <a:cubicBezTo>
                  <a:pt x="7284" y="5036"/>
                  <a:pt x="7253" y="4751"/>
                  <a:pt x="7189" y="4466"/>
                </a:cubicBezTo>
                <a:cubicBezTo>
                  <a:pt x="7062" y="4023"/>
                  <a:pt x="6682" y="3675"/>
                  <a:pt x="6207" y="3611"/>
                </a:cubicBezTo>
                <a:cubicBezTo>
                  <a:pt x="6017" y="3580"/>
                  <a:pt x="5827" y="3453"/>
                  <a:pt x="5732" y="3263"/>
                </a:cubicBezTo>
                <a:cubicBezTo>
                  <a:pt x="5606" y="3104"/>
                  <a:pt x="5574" y="2883"/>
                  <a:pt x="5669" y="2693"/>
                </a:cubicBezTo>
                <a:cubicBezTo>
                  <a:pt x="5701" y="2503"/>
                  <a:pt x="5859" y="2344"/>
                  <a:pt x="6049" y="2281"/>
                </a:cubicBezTo>
                <a:cubicBezTo>
                  <a:pt x="6144" y="2234"/>
                  <a:pt x="6247" y="2210"/>
                  <a:pt x="6346" y="2210"/>
                </a:cubicBezTo>
                <a:close/>
                <a:moveTo>
                  <a:pt x="3309" y="4928"/>
                </a:moveTo>
                <a:cubicBezTo>
                  <a:pt x="3436" y="4928"/>
                  <a:pt x="3564" y="4963"/>
                  <a:pt x="3674" y="5036"/>
                </a:cubicBezTo>
                <a:lnTo>
                  <a:pt x="4054" y="5290"/>
                </a:lnTo>
                <a:lnTo>
                  <a:pt x="4086" y="5290"/>
                </a:lnTo>
                <a:lnTo>
                  <a:pt x="5036" y="5733"/>
                </a:lnTo>
                <a:lnTo>
                  <a:pt x="5036" y="6588"/>
                </a:lnTo>
                <a:cubicBezTo>
                  <a:pt x="4751" y="6588"/>
                  <a:pt x="4529" y="6810"/>
                  <a:pt x="4529" y="7095"/>
                </a:cubicBezTo>
                <a:cubicBezTo>
                  <a:pt x="4529" y="7316"/>
                  <a:pt x="4434" y="7538"/>
                  <a:pt x="4276" y="7696"/>
                </a:cubicBezTo>
                <a:lnTo>
                  <a:pt x="3769" y="8171"/>
                </a:lnTo>
                <a:cubicBezTo>
                  <a:pt x="3769" y="8171"/>
                  <a:pt x="3769" y="8140"/>
                  <a:pt x="3769" y="8108"/>
                </a:cubicBezTo>
                <a:lnTo>
                  <a:pt x="3516" y="7411"/>
                </a:lnTo>
                <a:lnTo>
                  <a:pt x="3516" y="6746"/>
                </a:lnTo>
                <a:cubicBezTo>
                  <a:pt x="3516" y="6683"/>
                  <a:pt x="3484" y="6588"/>
                  <a:pt x="3421" y="6556"/>
                </a:cubicBezTo>
                <a:lnTo>
                  <a:pt x="2882" y="6113"/>
                </a:lnTo>
                <a:cubicBezTo>
                  <a:pt x="2597" y="5891"/>
                  <a:pt x="2565" y="5480"/>
                  <a:pt x="2787" y="5195"/>
                </a:cubicBezTo>
                <a:cubicBezTo>
                  <a:pt x="2904" y="5019"/>
                  <a:pt x="3105" y="4928"/>
                  <a:pt x="3309" y="4928"/>
                </a:cubicBezTo>
                <a:close/>
                <a:moveTo>
                  <a:pt x="539" y="4118"/>
                </a:moveTo>
                <a:cubicBezTo>
                  <a:pt x="729" y="4276"/>
                  <a:pt x="950" y="4403"/>
                  <a:pt x="1204" y="4403"/>
                </a:cubicBezTo>
                <a:lnTo>
                  <a:pt x="2439" y="4815"/>
                </a:lnTo>
                <a:lnTo>
                  <a:pt x="2375" y="4878"/>
                </a:lnTo>
                <a:cubicBezTo>
                  <a:pt x="1995" y="5385"/>
                  <a:pt x="2090" y="6113"/>
                  <a:pt x="2565" y="6525"/>
                </a:cubicBezTo>
                <a:lnTo>
                  <a:pt x="3009" y="6873"/>
                </a:lnTo>
                <a:lnTo>
                  <a:pt x="3009" y="7443"/>
                </a:lnTo>
                <a:cubicBezTo>
                  <a:pt x="3009" y="7475"/>
                  <a:pt x="3009" y="7506"/>
                  <a:pt x="3009" y="7538"/>
                </a:cubicBezTo>
                <a:lnTo>
                  <a:pt x="3262" y="8235"/>
                </a:lnTo>
                <a:lnTo>
                  <a:pt x="3262" y="8425"/>
                </a:lnTo>
                <a:cubicBezTo>
                  <a:pt x="1679" y="7886"/>
                  <a:pt x="507" y="6366"/>
                  <a:pt x="507" y="4593"/>
                </a:cubicBezTo>
                <a:cubicBezTo>
                  <a:pt x="507" y="4435"/>
                  <a:pt x="507" y="4276"/>
                  <a:pt x="539" y="4118"/>
                </a:cubicBezTo>
                <a:close/>
                <a:moveTo>
                  <a:pt x="4972" y="508"/>
                </a:moveTo>
                <a:cubicBezTo>
                  <a:pt x="6017" y="634"/>
                  <a:pt x="6936" y="1109"/>
                  <a:pt x="7601" y="1838"/>
                </a:cubicBezTo>
                <a:cubicBezTo>
                  <a:pt x="7490" y="1885"/>
                  <a:pt x="7363" y="1909"/>
                  <a:pt x="7237" y="1909"/>
                </a:cubicBezTo>
                <a:cubicBezTo>
                  <a:pt x="7110" y="1909"/>
                  <a:pt x="6983" y="1885"/>
                  <a:pt x="6872" y="1838"/>
                </a:cubicBezTo>
                <a:cubicBezTo>
                  <a:pt x="6688" y="1745"/>
                  <a:pt x="6482" y="1696"/>
                  <a:pt x="6280" y="1696"/>
                </a:cubicBezTo>
                <a:cubicBezTo>
                  <a:pt x="6134" y="1696"/>
                  <a:pt x="5991" y="1722"/>
                  <a:pt x="5859" y="1774"/>
                </a:cubicBezTo>
                <a:cubicBezTo>
                  <a:pt x="5542" y="1933"/>
                  <a:pt x="5289" y="2186"/>
                  <a:pt x="5162" y="2534"/>
                </a:cubicBezTo>
                <a:cubicBezTo>
                  <a:pt x="5067" y="2851"/>
                  <a:pt x="5099" y="3231"/>
                  <a:pt x="5289" y="3548"/>
                </a:cubicBezTo>
                <a:cubicBezTo>
                  <a:pt x="5479" y="3833"/>
                  <a:pt x="5764" y="4055"/>
                  <a:pt x="6144" y="4086"/>
                </a:cubicBezTo>
                <a:cubicBezTo>
                  <a:pt x="6397" y="4150"/>
                  <a:pt x="6619" y="4340"/>
                  <a:pt x="6682" y="4593"/>
                </a:cubicBezTo>
                <a:cubicBezTo>
                  <a:pt x="6746" y="4846"/>
                  <a:pt x="6809" y="5100"/>
                  <a:pt x="6809" y="5353"/>
                </a:cubicBezTo>
                <a:cubicBezTo>
                  <a:pt x="6809" y="6081"/>
                  <a:pt x="7348" y="6651"/>
                  <a:pt x="8076" y="6715"/>
                </a:cubicBezTo>
                <a:cubicBezTo>
                  <a:pt x="7348" y="7886"/>
                  <a:pt x="6049" y="8647"/>
                  <a:pt x="4592" y="8647"/>
                </a:cubicBezTo>
                <a:cubicBezTo>
                  <a:pt x="4402" y="8647"/>
                  <a:pt x="4244" y="8647"/>
                  <a:pt x="4054" y="8615"/>
                </a:cubicBezTo>
                <a:lnTo>
                  <a:pt x="4624" y="8076"/>
                </a:lnTo>
                <a:cubicBezTo>
                  <a:pt x="4909" y="7823"/>
                  <a:pt x="5036" y="7443"/>
                  <a:pt x="5036" y="7095"/>
                </a:cubicBezTo>
                <a:cubicBezTo>
                  <a:pt x="5321" y="7095"/>
                  <a:pt x="5542" y="6873"/>
                  <a:pt x="5542" y="6588"/>
                </a:cubicBezTo>
                <a:lnTo>
                  <a:pt x="5542" y="5733"/>
                </a:lnTo>
                <a:cubicBezTo>
                  <a:pt x="5542" y="5511"/>
                  <a:pt x="5447" y="5353"/>
                  <a:pt x="5257" y="5258"/>
                </a:cubicBezTo>
                <a:lnTo>
                  <a:pt x="4339" y="4846"/>
                </a:lnTo>
                <a:lnTo>
                  <a:pt x="3959" y="4593"/>
                </a:lnTo>
                <a:cubicBezTo>
                  <a:pt x="3776" y="4471"/>
                  <a:pt x="3554" y="4414"/>
                  <a:pt x="3335" y="4414"/>
                </a:cubicBezTo>
                <a:cubicBezTo>
                  <a:pt x="3213" y="4414"/>
                  <a:pt x="3091" y="4432"/>
                  <a:pt x="2977" y="4466"/>
                </a:cubicBezTo>
                <a:lnTo>
                  <a:pt x="2692" y="3706"/>
                </a:lnTo>
                <a:cubicBezTo>
                  <a:pt x="2660" y="3580"/>
                  <a:pt x="2660" y="3485"/>
                  <a:pt x="2660" y="3389"/>
                </a:cubicBezTo>
                <a:cubicBezTo>
                  <a:pt x="2660" y="3041"/>
                  <a:pt x="2850" y="2724"/>
                  <a:pt x="3136" y="2566"/>
                </a:cubicBezTo>
                <a:lnTo>
                  <a:pt x="3326" y="2471"/>
                </a:lnTo>
                <a:cubicBezTo>
                  <a:pt x="4117" y="2059"/>
                  <a:pt x="4719" y="1363"/>
                  <a:pt x="4972" y="508"/>
                </a:cubicBezTo>
                <a:close/>
                <a:moveTo>
                  <a:pt x="6587" y="11655"/>
                </a:moveTo>
                <a:cubicBezTo>
                  <a:pt x="7126" y="11655"/>
                  <a:pt x="7569" y="12035"/>
                  <a:pt x="7696" y="12542"/>
                </a:cubicBezTo>
                <a:lnTo>
                  <a:pt x="1489" y="12542"/>
                </a:lnTo>
                <a:cubicBezTo>
                  <a:pt x="1584" y="12035"/>
                  <a:pt x="2059" y="11655"/>
                  <a:pt x="2565" y="11655"/>
                </a:cubicBezTo>
                <a:close/>
                <a:moveTo>
                  <a:pt x="4592" y="1"/>
                </a:moveTo>
                <a:cubicBezTo>
                  <a:pt x="2059" y="1"/>
                  <a:pt x="0" y="2059"/>
                  <a:pt x="0" y="4593"/>
                </a:cubicBezTo>
                <a:cubicBezTo>
                  <a:pt x="0" y="5765"/>
                  <a:pt x="444" y="6841"/>
                  <a:pt x="1172" y="7633"/>
                </a:cubicBezTo>
                <a:lnTo>
                  <a:pt x="380" y="8425"/>
                </a:lnTo>
                <a:cubicBezTo>
                  <a:pt x="285" y="8520"/>
                  <a:pt x="285" y="8678"/>
                  <a:pt x="380" y="8773"/>
                </a:cubicBezTo>
                <a:cubicBezTo>
                  <a:pt x="1362" y="9755"/>
                  <a:pt x="2660" y="10357"/>
                  <a:pt x="4022" y="10483"/>
                </a:cubicBezTo>
                <a:cubicBezTo>
                  <a:pt x="4117" y="10483"/>
                  <a:pt x="4212" y="10515"/>
                  <a:pt x="4339" y="10515"/>
                </a:cubicBezTo>
                <a:lnTo>
                  <a:pt x="4339" y="11148"/>
                </a:lnTo>
                <a:lnTo>
                  <a:pt x="2565" y="11148"/>
                </a:lnTo>
                <a:cubicBezTo>
                  <a:pt x="1679" y="11148"/>
                  <a:pt x="950" y="11877"/>
                  <a:pt x="950" y="12795"/>
                </a:cubicBezTo>
                <a:cubicBezTo>
                  <a:pt x="950" y="12922"/>
                  <a:pt x="1045" y="13049"/>
                  <a:pt x="1204" y="13049"/>
                </a:cubicBezTo>
                <a:lnTo>
                  <a:pt x="7981" y="13049"/>
                </a:lnTo>
                <a:cubicBezTo>
                  <a:pt x="8108" y="13049"/>
                  <a:pt x="8234" y="12922"/>
                  <a:pt x="8234" y="12795"/>
                </a:cubicBezTo>
                <a:cubicBezTo>
                  <a:pt x="8234" y="11877"/>
                  <a:pt x="7506" y="11148"/>
                  <a:pt x="6587" y="11148"/>
                </a:cubicBezTo>
                <a:lnTo>
                  <a:pt x="4846" y="11148"/>
                </a:lnTo>
                <a:lnTo>
                  <a:pt x="4846" y="10515"/>
                </a:lnTo>
                <a:cubicBezTo>
                  <a:pt x="5891" y="10452"/>
                  <a:pt x="6967" y="10135"/>
                  <a:pt x="7854" y="9533"/>
                </a:cubicBezTo>
                <a:cubicBezTo>
                  <a:pt x="7981" y="9470"/>
                  <a:pt x="8013" y="9312"/>
                  <a:pt x="7918" y="9185"/>
                </a:cubicBezTo>
                <a:cubicBezTo>
                  <a:pt x="7879" y="9108"/>
                  <a:pt x="7806" y="9066"/>
                  <a:pt x="7726" y="9066"/>
                </a:cubicBezTo>
                <a:cubicBezTo>
                  <a:pt x="7674" y="9066"/>
                  <a:pt x="7619" y="9084"/>
                  <a:pt x="7569" y="9122"/>
                </a:cubicBezTo>
                <a:cubicBezTo>
                  <a:pt x="6668" y="9718"/>
                  <a:pt x="5634" y="10010"/>
                  <a:pt x="4601" y="10010"/>
                </a:cubicBezTo>
                <a:cubicBezTo>
                  <a:pt x="3275" y="10010"/>
                  <a:pt x="1952" y="9527"/>
                  <a:pt x="919" y="8583"/>
                </a:cubicBezTo>
                <a:lnTo>
                  <a:pt x="1520" y="8013"/>
                </a:lnTo>
                <a:cubicBezTo>
                  <a:pt x="2344" y="8742"/>
                  <a:pt x="3421" y="9185"/>
                  <a:pt x="4592" y="9185"/>
                </a:cubicBezTo>
                <a:cubicBezTo>
                  <a:pt x="7126" y="9185"/>
                  <a:pt x="9184" y="7126"/>
                  <a:pt x="9184" y="4593"/>
                </a:cubicBezTo>
                <a:cubicBezTo>
                  <a:pt x="9184" y="3421"/>
                  <a:pt x="8741" y="2344"/>
                  <a:pt x="8013" y="1521"/>
                </a:cubicBezTo>
                <a:lnTo>
                  <a:pt x="8583" y="919"/>
                </a:lnTo>
                <a:cubicBezTo>
                  <a:pt x="10261" y="2756"/>
                  <a:pt x="10483" y="5511"/>
                  <a:pt x="9121" y="7570"/>
                </a:cubicBezTo>
                <a:cubicBezTo>
                  <a:pt x="9026" y="7696"/>
                  <a:pt x="9058" y="7855"/>
                  <a:pt x="9184" y="7918"/>
                </a:cubicBezTo>
                <a:cubicBezTo>
                  <a:pt x="9216" y="7950"/>
                  <a:pt x="9279" y="7950"/>
                  <a:pt x="9311" y="7950"/>
                </a:cubicBezTo>
                <a:cubicBezTo>
                  <a:pt x="9406" y="7950"/>
                  <a:pt x="9469" y="7918"/>
                  <a:pt x="9533" y="7855"/>
                </a:cubicBezTo>
                <a:cubicBezTo>
                  <a:pt x="10293" y="6715"/>
                  <a:pt x="10609" y="5353"/>
                  <a:pt x="10483" y="4023"/>
                </a:cubicBezTo>
                <a:cubicBezTo>
                  <a:pt x="10356" y="2661"/>
                  <a:pt x="9754" y="1363"/>
                  <a:pt x="8773" y="381"/>
                </a:cubicBezTo>
                <a:cubicBezTo>
                  <a:pt x="8741" y="349"/>
                  <a:pt x="8678" y="318"/>
                  <a:pt x="8614" y="318"/>
                </a:cubicBezTo>
                <a:cubicBezTo>
                  <a:pt x="8519" y="318"/>
                  <a:pt x="8456" y="349"/>
                  <a:pt x="8424" y="381"/>
                </a:cubicBezTo>
                <a:lnTo>
                  <a:pt x="7633" y="1173"/>
                </a:lnTo>
                <a:cubicBezTo>
                  <a:pt x="6841" y="444"/>
                  <a:pt x="5764" y="1"/>
                  <a:pt x="45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3633;p38">
            <a:extLst>
              <a:ext uri="{FF2B5EF4-FFF2-40B4-BE49-F238E27FC236}">
                <a16:creationId xmlns:a16="http://schemas.microsoft.com/office/drawing/2014/main" xmlns="" id="{0FB6CC47-113E-F064-C355-A4D8B18F38DD}"/>
              </a:ext>
            </a:extLst>
          </p:cNvPr>
          <p:cNvSpPr/>
          <p:nvPr/>
        </p:nvSpPr>
        <p:spPr>
          <a:xfrm>
            <a:off x="8249585" y="2618461"/>
            <a:ext cx="16233" cy="16233"/>
          </a:xfrm>
          <a:custGeom>
            <a:avLst/>
            <a:gdLst/>
            <a:ahLst/>
            <a:cxnLst/>
            <a:rect l="l" t="t" r="r" b="b"/>
            <a:pathLst>
              <a:path w="508" h="508" extrusionOk="0">
                <a:moveTo>
                  <a:pt x="254" y="1"/>
                </a:moveTo>
                <a:cubicBezTo>
                  <a:pt x="191" y="1"/>
                  <a:pt x="96" y="33"/>
                  <a:pt x="64" y="96"/>
                </a:cubicBezTo>
                <a:cubicBezTo>
                  <a:pt x="33" y="128"/>
                  <a:pt x="1" y="191"/>
                  <a:pt x="1" y="254"/>
                </a:cubicBezTo>
                <a:cubicBezTo>
                  <a:pt x="1" y="349"/>
                  <a:pt x="33" y="413"/>
                  <a:pt x="64" y="444"/>
                </a:cubicBezTo>
                <a:cubicBezTo>
                  <a:pt x="128" y="508"/>
                  <a:pt x="191" y="508"/>
                  <a:pt x="254" y="508"/>
                </a:cubicBezTo>
                <a:cubicBezTo>
                  <a:pt x="318" y="508"/>
                  <a:pt x="381" y="508"/>
                  <a:pt x="413" y="444"/>
                </a:cubicBezTo>
                <a:cubicBezTo>
                  <a:pt x="476" y="381"/>
                  <a:pt x="508" y="318"/>
                  <a:pt x="508" y="254"/>
                </a:cubicBezTo>
                <a:cubicBezTo>
                  <a:pt x="508" y="191"/>
                  <a:pt x="476" y="128"/>
                  <a:pt x="413" y="96"/>
                </a:cubicBezTo>
                <a:cubicBezTo>
                  <a:pt x="381" y="33"/>
                  <a:pt x="318" y="1"/>
                  <a:pt x="2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3634;p38">
            <a:extLst>
              <a:ext uri="{FF2B5EF4-FFF2-40B4-BE49-F238E27FC236}">
                <a16:creationId xmlns:a16="http://schemas.microsoft.com/office/drawing/2014/main" xmlns="" id="{1D78F733-E20E-19A7-7A6C-9BD3164CD3F2}"/>
              </a:ext>
            </a:extLst>
          </p:cNvPr>
          <p:cNvSpPr/>
          <p:nvPr/>
        </p:nvSpPr>
        <p:spPr>
          <a:xfrm>
            <a:off x="1134210" y="1245204"/>
            <a:ext cx="90113" cy="90081"/>
          </a:xfrm>
          <a:custGeom>
            <a:avLst/>
            <a:gdLst/>
            <a:ahLst/>
            <a:cxnLst/>
            <a:rect l="l" t="t" r="r" b="b"/>
            <a:pathLst>
              <a:path w="2820" h="2819" extrusionOk="0">
                <a:moveTo>
                  <a:pt x="1394" y="507"/>
                </a:moveTo>
                <a:cubicBezTo>
                  <a:pt x="1901" y="507"/>
                  <a:pt x="2313" y="919"/>
                  <a:pt x="2313" y="1394"/>
                </a:cubicBezTo>
                <a:cubicBezTo>
                  <a:pt x="2313" y="1900"/>
                  <a:pt x="1901" y="2312"/>
                  <a:pt x="1394" y="2312"/>
                </a:cubicBezTo>
                <a:cubicBezTo>
                  <a:pt x="919" y="2312"/>
                  <a:pt x="507" y="1900"/>
                  <a:pt x="507" y="1394"/>
                </a:cubicBezTo>
                <a:cubicBezTo>
                  <a:pt x="507" y="919"/>
                  <a:pt x="919" y="507"/>
                  <a:pt x="1394" y="507"/>
                </a:cubicBezTo>
                <a:close/>
                <a:moveTo>
                  <a:pt x="1394" y="0"/>
                </a:moveTo>
                <a:cubicBezTo>
                  <a:pt x="634" y="0"/>
                  <a:pt x="1" y="634"/>
                  <a:pt x="1" y="1394"/>
                </a:cubicBezTo>
                <a:cubicBezTo>
                  <a:pt x="1" y="2185"/>
                  <a:pt x="634" y="2819"/>
                  <a:pt x="1394" y="2819"/>
                </a:cubicBezTo>
                <a:cubicBezTo>
                  <a:pt x="2186" y="2819"/>
                  <a:pt x="2819" y="2185"/>
                  <a:pt x="2819" y="1394"/>
                </a:cubicBezTo>
                <a:cubicBezTo>
                  <a:pt x="2819" y="634"/>
                  <a:pt x="2186" y="0"/>
                  <a:pt x="139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3635;p38">
            <a:extLst>
              <a:ext uri="{FF2B5EF4-FFF2-40B4-BE49-F238E27FC236}">
                <a16:creationId xmlns:a16="http://schemas.microsoft.com/office/drawing/2014/main" xmlns="" id="{F86A4073-07BD-B0B7-50BE-2E1A1C8AD842}"/>
              </a:ext>
            </a:extLst>
          </p:cNvPr>
          <p:cNvSpPr/>
          <p:nvPr/>
        </p:nvSpPr>
        <p:spPr>
          <a:xfrm>
            <a:off x="979385" y="1070120"/>
            <a:ext cx="398734" cy="416981"/>
          </a:xfrm>
          <a:custGeom>
            <a:avLst/>
            <a:gdLst/>
            <a:ahLst/>
            <a:cxnLst/>
            <a:rect l="l" t="t" r="r" b="b"/>
            <a:pathLst>
              <a:path w="12478" h="13049" extrusionOk="0">
                <a:moveTo>
                  <a:pt x="6239" y="507"/>
                </a:moveTo>
                <a:cubicBezTo>
                  <a:pt x="6524" y="507"/>
                  <a:pt x="6746" y="729"/>
                  <a:pt x="6746" y="982"/>
                </a:cubicBezTo>
                <a:cubicBezTo>
                  <a:pt x="6746" y="1236"/>
                  <a:pt x="6524" y="1457"/>
                  <a:pt x="6239" y="1457"/>
                </a:cubicBezTo>
                <a:cubicBezTo>
                  <a:pt x="5986" y="1457"/>
                  <a:pt x="5764" y="1236"/>
                  <a:pt x="5764" y="982"/>
                </a:cubicBezTo>
                <a:cubicBezTo>
                  <a:pt x="5764" y="729"/>
                  <a:pt x="5986" y="507"/>
                  <a:pt x="6239" y="507"/>
                </a:cubicBezTo>
                <a:close/>
                <a:moveTo>
                  <a:pt x="7031" y="1584"/>
                </a:moveTo>
                <a:cubicBezTo>
                  <a:pt x="7411" y="1901"/>
                  <a:pt x="7728" y="2407"/>
                  <a:pt x="7981" y="3104"/>
                </a:cubicBezTo>
                <a:cubicBezTo>
                  <a:pt x="7443" y="3231"/>
                  <a:pt x="6841" y="3421"/>
                  <a:pt x="6239" y="3674"/>
                </a:cubicBezTo>
                <a:cubicBezTo>
                  <a:pt x="5637" y="3421"/>
                  <a:pt x="5067" y="3231"/>
                  <a:pt x="4497" y="3072"/>
                </a:cubicBezTo>
                <a:cubicBezTo>
                  <a:pt x="4782" y="2407"/>
                  <a:pt x="5099" y="1901"/>
                  <a:pt x="5447" y="1584"/>
                </a:cubicBezTo>
                <a:cubicBezTo>
                  <a:pt x="5637" y="1837"/>
                  <a:pt x="5922" y="1964"/>
                  <a:pt x="6239" y="1964"/>
                </a:cubicBezTo>
                <a:cubicBezTo>
                  <a:pt x="6587" y="1964"/>
                  <a:pt x="6873" y="1837"/>
                  <a:pt x="7031" y="1584"/>
                </a:cubicBezTo>
                <a:close/>
                <a:moveTo>
                  <a:pt x="4339" y="3579"/>
                </a:moveTo>
                <a:cubicBezTo>
                  <a:pt x="4751" y="3674"/>
                  <a:pt x="5162" y="3801"/>
                  <a:pt x="5606" y="3959"/>
                </a:cubicBezTo>
                <a:cubicBezTo>
                  <a:pt x="5352" y="4086"/>
                  <a:pt x="5067" y="4212"/>
                  <a:pt x="4814" y="4371"/>
                </a:cubicBezTo>
                <a:cubicBezTo>
                  <a:pt x="4529" y="4529"/>
                  <a:pt x="4276" y="4687"/>
                  <a:pt x="4022" y="4846"/>
                </a:cubicBezTo>
                <a:cubicBezTo>
                  <a:pt x="4117" y="4402"/>
                  <a:pt x="4212" y="3959"/>
                  <a:pt x="4339" y="3579"/>
                </a:cubicBezTo>
                <a:close/>
                <a:moveTo>
                  <a:pt x="8171" y="3579"/>
                </a:moveTo>
                <a:cubicBezTo>
                  <a:pt x="8298" y="3959"/>
                  <a:pt x="8393" y="4402"/>
                  <a:pt x="8456" y="4877"/>
                </a:cubicBezTo>
                <a:cubicBezTo>
                  <a:pt x="8203" y="4687"/>
                  <a:pt x="7949" y="4529"/>
                  <a:pt x="7696" y="4371"/>
                </a:cubicBezTo>
                <a:cubicBezTo>
                  <a:pt x="7411" y="4212"/>
                  <a:pt x="7158" y="4086"/>
                  <a:pt x="6904" y="3959"/>
                </a:cubicBezTo>
                <a:cubicBezTo>
                  <a:pt x="7284" y="3801"/>
                  <a:pt x="7664" y="3674"/>
                  <a:pt x="8044" y="3579"/>
                </a:cubicBezTo>
                <a:close/>
                <a:moveTo>
                  <a:pt x="2966" y="3417"/>
                </a:moveTo>
                <a:cubicBezTo>
                  <a:pt x="3148" y="3417"/>
                  <a:pt x="3342" y="3429"/>
                  <a:pt x="3547" y="3452"/>
                </a:cubicBezTo>
                <a:cubicBezTo>
                  <a:pt x="3642" y="3452"/>
                  <a:pt x="3737" y="3452"/>
                  <a:pt x="3832" y="3484"/>
                </a:cubicBezTo>
                <a:cubicBezTo>
                  <a:pt x="3674" y="4022"/>
                  <a:pt x="3547" y="4624"/>
                  <a:pt x="3452" y="5257"/>
                </a:cubicBezTo>
                <a:cubicBezTo>
                  <a:pt x="2946" y="5669"/>
                  <a:pt x="2471" y="6081"/>
                  <a:pt x="2090" y="6493"/>
                </a:cubicBezTo>
                <a:cubicBezTo>
                  <a:pt x="2027" y="6429"/>
                  <a:pt x="1964" y="6334"/>
                  <a:pt x="1900" y="6271"/>
                </a:cubicBezTo>
                <a:cubicBezTo>
                  <a:pt x="1267" y="5384"/>
                  <a:pt x="1077" y="4561"/>
                  <a:pt x="1362" y="4054"/>
                </a:cubicBezTo>
                <a:cubicBezTo>
                  <a:pt x="1594" y="3641"/>
                  <a:pt x="2163" y="3417"/>
                  <a:pt x="2966" y="3417"/>
                </a:cubicBezTo>
                <a:close/>
                <a:moveTo>
                  <a:pt x="3389" y="5986"/>
                </a:moveTo>
                <a:lnTo>
                  <a:pt x="3389" y="5986"/>
                </a:lnTo>
                <a:cubicBezTo>
                  <a:pt x="3357" y="6271"/>
                  <a:pt x="3357" y="6588"/>
                  <a:pt x="3357" y="6873"/>
                </a:cubicBezTo>
                <a:cubicBezTo>
                  <a:pt x="3357" y="7189"/>
                  <a:pt x="3357" y="7506"/>
                  <a:pt x="3389" y="7791"/>
                </a:cubicBezTo>
                <a:cubicBezTo>
                  <a:pt x="3041" y="7506"/>
                  <a:pt x="2692" y="7189"/>
                  <a:pt x="2407" y="6873"/>
                </a:cubicBezTo>
                <a:cubicBezTo>
                  <a:pt x="2692" y="6556"/>
                  <a:pt x="3041" y="6271"/>
                  <a:pt x="3389" y="5986"/>
                </a:cubicBezTo>
                <a:close/>
                <a:moveTo>
                  <a:pt x="9089" y="5986"/>
                </a:moveTo>
                <a:lnTo>
                  <a:pt x="9089" y="5986"/>
                </a:lnTo>
                <a:cubicBezTo>
                  <a:pt x="9469" y="6271"/>
                  <a:pt x="9786" y="6556"/>
                  <a:pt x="10071" y="6873"/>
                </a:cubicBezTo>
                <a:cubicBezTo>
                  <a:pt x="10039" y="6904"/>
                  <a:pt x="10039" y="6936"/>
                  <a:pt x="10008" y="6968"/>
                </a:cubicBezTo>
                <a:cubicBezTo>
                  <a:pt x="9723" y="7253"/>
                  <a:pt x="9438" y="7538"/>
                  <a:pt x="9089" y="7791"/>
                </a:cubicBezTo>
                <a:cubicBezTo>
                  <a:pt x="9121" y="7506"/>
                  <a:pt x="9121" y="7189"/>
                  <a:pt x="9121" y="6873"/>
                </a:cubicBezTo>
                <a:cubicBezTo>
                  <a:pt x="9121" y="6588"/>
                  <a:pt x="9121" y="6271"/>
                  <a:pt x="9089" y="5986"/>
                </a:cubicBezTo>
                <a:close/>
                <a:moveTo>
                  <a:pt x="6239" y="4212"/>
                </a:moveTo>
                <a:cubicBezTo>
                  <a:pt x="6651" y="4402"/>
                  <a:pt x="7031" y="4592"/>
                  <a:pt x="7443" y="4814"/>
                </a:cubicBezTo>
                <a:cubicBezTo>
                  <a:pt x="7823" y="5067"/>
                  <a:pt x="8203" y="5289"/>
                  <a:pt x="8551" y="5542"/>
                </a:cubicBezTo>
                <a:cubicBezTo>
                  <a:pt x="8614" y="5986"/>
                  <a:pt x="8614" y="6429"/>
                  <a:pt x="8614" y="6873"/>
                </a:cubicBezTo>
                <a:cubicBezTo>
                  <a:pt x="8614" y="7348"/>
                  <a:pt x="8614" y="7791"/>
                  <a:pt x="8551" y="8234"/>
                </a:cubicBezTo>
                <a:cubicBezTo>
                  <a:pt x="8203" y="8488"/>
                  <a:pt x="7823" y="8709"/>
                  <a:pt x="7443" y="8931"/>
                </a:cubicBezTo>
                <a:cubicBezTo>
                  <a:pt x="7031" y="9184"/>
                  <a:pt x="6651" y="9374"/>
                  <a:pt x="6239" y="9564"/>
                </a:cubicBezTo>
                <a:cubicBezTo>
                  <a:pt x="5859" y="9374"/>
                  <a:pt x="5447" y="9184"/>
                  <a:pt x="5067" y="8931"/>
                </a:cubicBezTo>
                <a:cubicBezTo>
                  <a:pt x="4656" y="8709"/>
                  <a:pt x="4276" y="8488"/>
                  <a:pt x="3927" y="8234"/>
                </a:cubicBezTo>
                <a:cubicBezTo>
                  <a:pt x="3896" y="7791"/>
                  <a:pt x="3864" y="7348"/>
                  <a:pt x="3864" y="6873"/>
                </a:cubicBezTo>
                <a:cubicBezTo>
                  <a:pt x="3864" y="6429"/>
                  <a:pt x="3896" y="5986"/>
                  <a:pt x="3927" y="5542"/>
                </a:cubicBezTo>
                <a:cubicBezTo>
                  <a:pt x="4276" y="5289"/>
                  <a:pt x="4656" y="5067"/>
                  <a:pt x="5067" y="4814"/>
                </a:cubicBezTo>
                <a:cubicBezTo>
                  <a:pt x="5447" y="4592"/>
                  <a:pt x="5859" y="4402"/>
                  <a:pt x="6239" y="4212"/>
                </a:cubicBezTo>
                <a:close/>
                <a:moveTo>
                  <a:pt x="4022" y="8899"/>
                </a:moveTo>
                <a:cubicBezTo>
                  <a:pt x="4276" y="9058"/>
                  <a:pt x="4529" y="9248"/>
                  <a:pt x="4814" y="9374"/>
                </a:cubicBezTo>
                <a:cubicBezTo>
                  <a:pt x="5067" y="9533"/>
                  <a:pt x="5321" y="9691"/>
                  <a:pt x="5606" y="9818"/>
                </a:cubicBezTo>
                <a:cubicBezTo>
                  <a:pt x="5162" y="9976"/>
                  <a:pt x="4751" y="10103"/>
                  <a:pt x="4339" y="10198"/>
                </a:cubicBezTo>
                <a:cubicBezTo>
                  <a:pt x="4212" y="9786"/>
                  <a:pt x="4117" y="9374"/>
                  <a:pt x="4022" y="8899"/>
                </a:cubicBezTo>
                <a:close/>
                <a:moveTo>
                  <a:pt x="8456" y="8899"/>
                </a:moveTo>
                <a:lnTo>
                  <a:pt x="8456" y="8899"/>
                </a:lnTo>
                <a:cubicBezTo>
                  <a:pt x="8393" y="9374"/>
                  <a:pt x="8298" y="9786"/>
                  <a:pt x="8171" y="10198"/>
                </a:cubicBezTo>
                <a:cubicBezTo>
                  <a:pt x="7759" y="10103"/>
                  <a:pt x="7316" y="9976"/>
                  <a:pt x="6873" y="9818"/>
                </a:cubicBezTo>
                <a:cubicBezTo>
                  <a:pt x="7158" y="9691"/>
                  <a:pt x="7411" y="9533"/>
                  <a:pt x="7696" y="9374"/>
                </a:cubicBezTo>
                <a:cubicBezTo>
                  <a:pt x="7949" y="9216"/>
                  <a:pt x="8203" y="9058"/>
                  <a:pt x="8456" y="8899"/>
                </a:cubicBezTo>
                <a:close/>
                <a:moveTo>
                  <a:pt x="1110" y="9354"/>
                </a:moveTo>
                <a:cubicBezTo>
                  <a:pt x="1162" y="9354"/>
                  <a:pt x="1215" y="9361"/>
                  <a:pt x="1267" y="9374"/>
                </a:cubicBezTo>
                <a:cubicBezTo>
                  <a:pt x="1394" y="9406"/>
                  <a:pt x="1489" y="9469"/>
                  <a:pt x="1552" y="9596"/>
                </a:cubicBezTo>
                <a:cubicBezTo>
                  <a:pt x="1615" y="9691"/>
                  <a:pt x="1647" y="9818"/>
                  <a:pt x="1615" y="9944"/>
                </a:cubicBezTo>
                <a:cubicBezTo>
                  <a:pt x="1584" y="10071"/>
                  <a:pt x="1489" y="10198"/>
                  <a:pt x="1362" y="10261"/>
                </a:cubicBezTo>
                <a:cubicBezTo>
                  <a:pt x="1294" y="10300"/>
                  <a:pt x="1221" y="10318"/>
                  <a:pt x="1147" y="10318"/>
                </a:cubicBezTo>
                <a:cubicBezTo>
                  <a:pt x="981" y="10318"/>
                  <a:pt x="817" y="10225"/>
                  <a:pt x="729" y="10071"/>
                </a:cubicBezTo>
                <a:cubicBezTo>
                  <a:pt x="570" y="9849"/>
                  <a:pt x="665" y="9533"/>
                  <a:pt x="887" y="9406"/>
                </a:cubicBezTo>
                <a:cubicBezTo>
                  <a:pt x="961" y="9369"/>
                  <a:pt x="1035" y="9354"/>
                  <a:pt x="1110" y="9354"/>
                </a:cubicBezTo>
                <a:close/>
                <a:moveTo>
                  <a:pt x="11384" y="9354"/>
                </a:moveTo>
                <a:cubicBezTo>
                  <a:pt x="11458" y="9354"/>
                  <a:pt x="11536" y="9369"/>
                  <a:pt x="11591" y="9406"/>
                </a:cubicBezTo>
                <a:cubicBezTo>
                  <a:pt x="11845" y="9533"/>
                  <a:pt x="11908" y="9849"/>
                  <a:pt x="11781" y="10071"/>
                </a:cubicBezTo>
                <a:cubicBezTo>
                  <a:pt x="11693" y="10225"/>
                  <a:pt x="11514" y="10318"/>
                  <a:pt x="11338" y="10318"/>
                </a:cubicBezTo>
                <a:cubicBezTo>
                  <a:pt x="11261" y="10318"/>
                  <a:pt x="11184" y="10300"/>
                  <a:pt x="11116" y="10261"/>
                </a:cubicBezTo>
                <a:cubicBezTo>
                  <a:pt x="10989" y="10198"/>
                  <a:pt x="10926" y="10071"/>
                  <a:pt x="10894" y="9944"/>
                </a:cubicBezTo>
                <a:cubicBezTo>
                  <a:pt x="10863" y="9849"/>
                  <a:pt x="10863" y="9691"/>
                  <a:pt x="10926" y="9596"/>
                </a:cubicBezTo>
                <a:cubicBezTo>
                  <a:pt x="10989" y="9469"/>
                  <a:pt x="11116" y="9406"/>
                  <a:pt x="11243" y="9374"/>
                </a:cubicBezTo>
                <a:cubicBezTo>
                  <a:pt x="11282" y="9361"/>
                  <a:pt x="11332" y="9354"/>
                  <a:pt x="11384" y="9354"/>
                </a:cubicBezTo>
                <a:close/>
                <a:moveTo>
                  <a:pt x="2090" y="7284"/>
                </a:moveTo>
                <a:cubicBezTo>
                  <a:pt x="2471" y="7696"/>
                  <a:pt x="2946" y="8108"/>
                  <a:pt x="3452" y="8488"/>
                </a:cubicBezTo>
                <a:cubicBezTo>
                  <a:pt x="3516" y="9153"/>
                  <a:pt x="3642" y="9754"/>
                  <a:pt x="3832" y="10293"/>
                </a:cubicBezTo>
                <a:cubicBezTo>
                  <a:pt x="3514" y="10334"/>
                  <a:pt x="3221" y="10358"/>
                  <a:pt x="2954" y="10358"/>
                </a:cubicBezTo>
                <a:cubicBezTo>
                  <a:pt x="2609" y="10358"/>
                  <a:pt x="2309" y="10319"/>
                  <a:pt x="2059" y="10229"/>
                </a:cubicBezTo>
                <a:cubicBezTo>
                  <a:pt x="2185" y="9944"/>
                  <a:pt x="2154" y="9628"/>
                  <a:pt x="1995" y="9343"/>
                </a:cubicBezTo>
                <a:cubicBezTo>
                  <a:pt x="1837" y="9058"/>
                  <a:pt x="1552" y="8899"/>
                  <a:pt x="1267" y="8836"/>
                </a:cubicBezTo>
                <a:cubicBezTo>
                  <a:pt x="1362" y="8393"/>
                  <a:pt x="1647" y="7823"/>
                  <a:pt x="2090" y="7284"/>
                </a:cubicBezTo>
                <a:close/>
                <a:moveTo>
                  <a:pt x="10419" y="7284"/>
                </a:moveTo>
                <a:cubicBezTo>
                  <a:pt x="10863" y="7823"/>
                  <a:pt x="11148" y="8393"/>
                  <a:pt x="11243" y="8836"/>
                </a:cubicBezTo>
                <a:cubicBezTo>
                  <a:pt x="10926" y="8899"/>
                  <a:pt x="10673" y="9058"/>
                  <a:pt x="10483" y="9343"/>
                </a:cubicBezTo>
                <a:cubicBezTo>
                  <a:pt x="10324" y="9628"/>
                  <a:pt x="10324" y="9944"/>
                  <a:pt x="10451" y="10229"/>
                </a:cubicBezTo>
                <a:cubicBezTo>
                  <a:pt x="10201" y="10319"/>
                  <a:pt x="9891" y="10358"/>
                  <a:pt x="9543" y="10358"/>
                </a:cubicBezTo>
                <a:cubicBezTo>
                  <a:pt x="9274" y="10358"/>
                  <a:pt x="8982" y="10334"/>
                  <a:pt x="8678" y="10293"/>
                </a:cubicBezTo>
                <a:cubicBezTo>
                  <a:pt x="8836" y="9754"/>
                  <a:pt x="8963" y="9153"/>
                  <a:pt x="9026" y="8488"/>
                </a:cubicBezTo>
                <a:cubicBezTo>
                  <a:pt x="9564" y="8108"/>
                  <a:pt x="10008" y="7696"/>
                  <a:pt x="10419" y="7284"/>
                </a:cubicBezTo>
                <a:close/>
                <a:moveTo>
                  <a:pt x="6239" y="10103"/>
                </a:moveTo>
                <a:cubicBezTo>
                  <a:pt x="6841" y="10356"/>
                  <a:pt x="7443" y="10546"/>
                  <a:pt x="7981" y="10673"/>
                </a:cubicBezTo>
                <a:cubicBezTo>
                  <a:pt x="7949" y="10768"/>
                  <a:pt x="7918" y="10863"/>
                  <a:pt x="7886" y="10958"/>
                </a:cubicBezTo>
                <a:cubicBezTo>
                  <a:pt x="7443" y="11940"/>
                  <a:pt x="6841" y="12541"/>
                  <a:pt x="6239" y="12541"/>
                </a:cubicBezTo>
                <a:cubicBezTo>
                  <a:pt x="5669" y="12541"/>
                  <a:pt x="5067" y="11940"/>
                  <a:pt x="4624" y="10958"/>
                </a:cubicBezTo>
                <a:cubicBezTo>
                  <a:pt x="4561" y="10863"/>
                  <a:pt x="4529" y="10768"/>
                  <a:pt x="4497" y="10673"/>
                </a:cubicBezTo>
                <a:cubicBezTo>
                  <a:pt x="5067" y="10546"/>
                  <a:pt x="5637" y="10356"/>
                  <a:pt x="6239" y="10103"/>
                </a:cubicBezTo>
                <a:close/>
                <a:moveTo>
                  <a:pt x="6239" y="0"/>
                </a:moveTo>
                <a:cubicBezTo>
                  <a:pt x="5701" y="0"/>
                  <a:pt x="5257" y="444"/>
                  <a:pt x="5257" y="982"/>
                </a:cubicBezTo>
                <a:cubicBezTo>
                  <a:pt x="5257" y="1014"/>
                  <a:pt x="5257" y="1046"/>
                  <a:pt x="5257" y="1077"/>
                </a:cubicBezTo>
                <a:cubicBezTo>
                  <a:pt x="4751" y="1457"/>
                  <a:pt x="4307" y="2122"/>
                  <a:pt x="3991" y="2977"/>
                </a:cubicBezTo>
                <a:cubicBezTo>
                  <a:pt x="3656" y="2926"/>
                  <a:pt x="3336" y="2901"/>
                  <a:pt x="3037" y="2901"/>
                </a:cubicBezTo>
                <a:cubicBezTo>
                  <a:pt x="2034" y="2901"/>
                  <a:pt x="1260" y="3191"/>
                  <a:pt x="919" y="3801"/>
                </a:cubicBezTo>
                <a:cubicBezTo>
                  <a:pt x="507" y="4497"/>
                  <a:pt x="697" y="5479"/>
                  <a:pt x="1489" y="6556"/>
                </a:cubicBezTo>
                <a:cubicBezTo>
                  <a:pt x="1552" y="6683"/>
                  <a:pt x="1647" y="6778"/>
                  <a:pt x="1742" y="6873"/>
                </a:cubicBezTo>
                <a:cubicBezTo>
                  <a:pt x="1140" y="7601"/>
                  <a:pt x="792" y="8298"/>
                  <a:pt x="729" y="8931"/>
                </a:cubicBezTo>
                <a:cubicBezTo>
                  <a:pt x="697" y="8931"/>
                  <a:pt x="665" y="8963"/>
                  <a:pt x="634" y="8963"/>
                </a:cubicBezTo>
                <a:cubicBezTo>
                  <a:pt x="159" y="9248"/>
                  <a:pt x="0" y="9849"/>
                  <a:pt x="254" y="10325"/>
                </a:cubicBezTo>
                <a:cubicBezTo>
                  <a:pt x="444" y="10641"/>
                  <a:pt x="792" y="10831"/>
                  <a:pt x="1140" y="10831"/>
                </a:cubicBezTo>
                <a:cubicBezTo>
                  <a:pt x="1299" y="10831"/>
                  <a:pt x="1457" y="10768"/>
                  <a:pt x="1615" y="10673"/>
                </a:cubicBezTo>
                <a:cubicBezTo>
                  <a:pt x="1647" y="10673"/>
                  <a:pt x="1679" y="10641"/>
                  <a:pt x="1710" y="10641"/>
                </a:cubicBezTo>
                <a:cubicBezTo>
                  <a:pt x="2059" y="10800"/>
                  <a:pt x="2502" y="10863"/>
                  <a:pt x="3009" y="10863"/>
                </a:cubicBezTo>
                <a:cubicBezTo>
                  <a:pt x="3326" y="10863"/>
                  <a:pt x="3642" y="10831"/>
                  <a:pt x="3991" y="10768"/>
                </a:cubicBezTo>
                <a:cubicBezTo>
                  <a:pt x="4529" y="12161"/>
                  <a:pt x="5321" y="13048"/>
                  <a:pt x="6239" y="13048"/>
                </a:cubicBezTo>
                <a:cubicBezTo>
                  <a:pt x="7158" y="13048"/>
                  <a:pt x="7981" y="12161"/>
                  <a:pt x="8488" y="10768"/>
                </a:cubicBezTo>
                <a:cubicBezTo>
                  <a:pt x="8836" y="10831"/>
                  <a:pt x="9153" y="10863"/>
                  <a:pt x="9469" y="10863"/>
                </a:cubicBezTo>
                <a:cubicBezTo>
                  <a:pt x="9976" y="10863"/>
                  <a:pt x="10419" y="10800"/>
                  <a:pt x="10768" y="10641"/>
                </a:cubicBezTo>
                <a:cubicBezTo>
                  <a:pt x="10799" y="10641"/>
                  <a:pt x="10831" y="10673"/>
                  <a:pt x="10863" y="10673"/>
                </a:cubicBezTo>
                <a:cubicBezTo>
                  <a:pt x="11021" y="10768"/>
                  <a:pt x="11180" y="10831"/>
                  <a:pt x="11338" y="10831"/>
                </a:cubicBezTo>
                <a:cubicBezTo>
                  <a:pt x="11686" y="10831"/>
                  <a:pt x="12035" y="10641"/>
                  <a:pt x="12225" y="10325"/>
                </a:cubicBezTo>
                <a:cubicBezTo>
                  <a:pt x="12478" y="9849"/>
                  <a:pt x="12320" y="9248"/>
                  <a:pt x="11845" y="8963"/>
                </a:cubicBezTo>
                <a:cubicBezTo>
                  <a:pt x="11813" y="8963"/>
                  <a:pt x="11781" y="8931"/>
                  <a:pt x="11781" y="8931"/>
                </a:cubicBezTo>
                <a:cubicBezTo>
                  <a:pt x="11686" y="8298"/>
                  <a:pt x="11338" y="7601"/>
                  <a:pt x="10736" y="6873"/>
                </a:cubicBezTo>
                <a:cubicBezTo>
                  <a:pt x="11243" y="6271"/>
                  <a:pt x="11591" y="5669"/>
                  <a:pt x="11718" y="5131"/>
                </a:cubicBezTo>
                <a:cubicBezTo>
                  <a:pt x="11750" y="5004"/>
                  <a:pt x="11655" y="4877"/>
                  <a:pt x="11528" y="4814"/>
                </a:cubicBezTo>
                <a:cubicBezTo>
                  <a:pt x="11511" y="4810"/>
                  <a:pt x="11494" y="4808"/>
                  <a:pt x="11477" y="4808"/>
                </a:cubicBezTo>
                <a:cubicBezTo>
                  <a:pt x="11362" y="4808"/>
                  <a:pt x="11239" y="4894"/>
                  <a:pt x="11211" y="5004"/>
                </a:cubicBezTo>
                <a:cubicBezTo>
                  <a:pt x="11116" y="5479"/>
                  <a:pt x="10831" y="5986"/>
                  <a:pt x="10419" y="6493"/>
                </a:cubicBezTo>
                <a:cubicBezTo>
                  <a:pt x="10008" y="6081"/>
                  <a:pt x="9564" y="5669"/>
                  <a:pt x="9026" y="5289"/>
                </a:cubicBezTo>
                <a:cubicBezTo>
                  <a:pt x="8963" y="4624"/>
                  <a:pt x="8836" y="4022"/>
                  <a:pt x="8678" y="3484"/>
                </a:cubicBezTo>
                <a:cubicBezTo>
                  <a:pt x="8986" y="3440"/>
                  <a:pt x="9274" y="3416"/>
                  <a:pt x="9539" y="3416"/>
                </a:cubicBezTo>
                <a:cubicBezTo>
                  <a:pt x="9845" y="3416"/>
                  <a:pt x="10119" y="3448"/>
                  <a:pt x="10356" y="3516"/>
                </a:cubicBezTo>
                <a:cubicBezTo>
                  <a:pt x="10377" y="3521"/>
                  <a:pt x="10399" y="3524"/>
                  <a:pt x="10421" y="3524"/>
                </a:cubicBezTo>
                <a:cubicBezTo>
                  <a:pt x="10532" y="3524"/>
                  <a:pt x="10646" y="3458"/>
                  <a:pt x="10673" y="3326"/>
                </a:cubicBezTo>
                <a:cubicBezTo>
                  <a:pt x="10704" y="3199"/>
                  <a:pt x="10641" y="3072"/>
                  <a:pt x="10483" y="3009"/>
                </a:cubicBezTo>
                <a:cubicBezTo>
                  <a:pt x="10180" y="2938"/>
                  <a:pt x="9838" y="2897"/>
                  <a:pt x="9456" y="2897"/>
                </a:cubicBezTo>
                <a:cubicBezTo>
                  <a:pt x="9158" y="2897"/>
                  <a:pt x="8835" y="2922"/>
                  <a:pt x="8488" y="2977"/>
                </a:cubicBezTo>
                <a:cubicBezTo>
                  <a:pt x="8171" y="2122"/>
                  <a:pt x="7759" y="1457"/>
                  <a:pt x="7221" y="1077"/>
                </a:cubicBezTo>
                <a:cubicBezTo>
                  <a:pt x="7253" y="1046"/>
                  <a:pt x="7253" y="1014"/>
                  <a:pt x="7253" y="982"/>
                </a:cubicBezTo>
                <a:cubicBezTo>
                  <a:pt x="7253" y="444"/>
                  <a:pt x="6809" y="0"/>
                  <a:pt x="6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3636;p38">
            <a:extLst>
              <a:ext uri="{FF2B5EF4-FFF2-40B4-BE49-F238E27FC236}">
                <a16:creationId xmlns:a16="http://schemas.microsoft.com/office/drawing/2014/main" xmlns="" id="{A40E7371-479D-90D5-8FB7-D0498701DEFD}"/>
              </a:ext>
            </a:extLst>
          </p:cNvPr>
          <p:cNvSpPr/>
          <p:nvPr/>
        </p:nvSpPr>
        <p:spPr>
          <a:xfrm>
            <a:off x="1333580" y="1187524"/>
            <a:ext cx="17224" cy="16201"/>
          </a:xfrm>
          <a:custGeom>
            <a:avLst/>
            <a:gdLst/>
            <a:ahLst/>
            <a:cxnLst/>
            <a:rect l="l" t="t" r="r" b="b"/>
            <a:pathLst>
              <a:path w="539" h="507" extrusionOk="0">
                <a:moveTo>
                  <a:pt x="286" y="0"/>
                </a:moveTo>
                <a:cubicBezTo>
                  <a:pt x="191" y="0"/>
                  <a:pt x="127" y="32"/>
                  <a:pt x="96" y="63"/>
                </a:cubicBezTo>
                <a:cubicBezTo>
                  <a:pt x="32" y="127"/>
                  <a:pt x="0" y="190"/>
                  <a:pt x="0" y="253"/>
                </a:cubicBezTo>
                <a:cubicBezTo>
                  <a:pt x="0" y="317"/>
                  <a:pt x="32" y="380"/>
                  <a:pt x="96" y="443"/>
                </a:cubicBezTo>
                <a:cubicBezTo>
                  <a:pt x="127" y="475"/>
                  <a:pt x="222" y="507"/>
                  <a:pt x="286" y="507"/>
                </a:cubicBezTo>
                <a:cubicBezTo>
                  <a:pt x="349" y="507"/>
                  <a:pt x="412" y="475"/>
                  <a:pt x="444" y="443"/>
                </a:cubicBezTo>
                <a:cubicBezTo>
                  <a:pt x="507" y="380"/>
                  <a:pt x="539" y="317"/>
                  <a:pt x="539" y="253"/>
                </a:cubicBezTo>
                <a:cubicBezTo>
                  <a:pt x="539" y="190"/>
                  <a:pt x="507" y="127"/>
                  <a:pt x="444" y="63"/>
                </a:cubicBezTo>
                <a:cubicBezTo>
                  <a:pt x="412" y="32"/>
                  <a:pt x="317" y="0"/>
                  <a:pt x="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3637;p38">
            <a:extLst>
              <a:ext uri="{FF2B5EF4-FFF2-40B4-BE49-F238E27FC236}">
                <a16:creationId xmlns:a16="http://schemas.microsoft.com/office/drawing/2014/main" xmlns="" id="{2C342211-C51D-B461-FEAD-FA04A7A59FAB}"/>
              </a:ext>
            </a:extLst>
          </p:cNvPr>
          <p:cNvSpPr txBox="1"/>
          <p:nvPr/>
        </p:nvSpPr>
        <p:spPr>
          <a:xfrm>
            <a:off x="1264777" y="1282904"/>
            <a:ext cx="1722238" cy="63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Treninglar</a:t>
            </a:r>
            <a:endParaRPr sz="2400" dirty="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4" name="Google Shape;3639;p38">
            <a:extLst>
              <a:ext uri="{FF2B5EF4-FFF2-40B4-BE49-F238E27FC236}">
                <a16:creationId xmlns:a16="http://schemas.microsoft.com/office/drawing/2014/main" xmlns="" id="{A6DA3BDF-2C0D-6DFA-99BD-0C701E57E215}"/>
              </a:ext>
            </a:extLst>
          </p:cNvPr>
          <p:cNvSpPr txBox="1"/>
          <p:nvPr/>
        </p:nvSpPr>
        <p:spPr>
          <a:xfrm>
            <a:off x="1010765" y="2581523"/>
            <a:ext cx="1769551" cy="57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Mashq</a:t>
            </a:r>
            <a:r>
              <a:rPr lang="en-US" sz="2000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va</a:t>
            </a:r>
            <a:r>
              <a:rPr lang="en-US" sz="2000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o‘yinlar</a:t>
            </a:r>
            <a:endParaRPr sz="2000" dirty="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5" name="Google Shape;3641;p38">
            <a:extLst>
              <a:ext uri="{FF2B5EF4-FFF2-40B4-BE49-F238E27FC236}">
                <a16:creationId xmlns:a16="http://schemas.microsoft.com/office/drawing/2014/main" xmlns="" id="{B3EEDB44-A95D-DE0B-2873-89EC38FBFE47}"/>
              </a:ext>
            </a:extLst>
          </p:cNvPr>
          <p:cNvSpPr txBox="1"/>
          <p:nvPr/>
        </p:nvSpPr>
        <p:spPr>
          <a:xfrm>
            <a:off x="951858" y="3882483"/>
            <a:ext cx="1766330" cy="6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Nostandart harakatlar </a:t>
            </a:r>
            <a:endParaRPr sz="2000" dirty="0">
              <a:solidFill>
                <a:schemeClr val="tx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6" name="Google Shape;3643;p38">
            <a:extLst>
              <a:ext uri="{FF2B5EF4-FFF2-40B4-BE49-F238E27FC236}">
                <a16:creationId xmlns:a16="http://schemas.microsoft.com/office/drawing/2014/main" xmlns="" id="{13F75821-C3B4-5C02-4FA3-A591B0D1CAE8}"/>
              </a:ext>
            </a:extLst>
          </p:cNvPr>
          <p:cNvSpPr txBox="1"/>
          <p:nvPr/>
        </p:nvSpPr>
        <p:spPr>
          <a:xfrm>
            <a:off x="6448408" y="1397219"/>
            <a:ext cx="1292157" cy="452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O</a:t>
            </a:r>
            <a:r>
              <a:rPr lang="en" sz="2000" dirty="0">
                <a:solidFill>
                  <a:schemeClr val="tx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‘z-o‘zini baholash </a:t>
            </a:r>
            <a:endParaRPr sz="2000" dirty="0">
              <a:solidFill>
                <a:schemeClr val="tx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7" name="Google Shape;3645;p38">
            <a:extLst>
              <a:ext uri="{FF2B5EF4-FFF2-40B4-BE49-F238E27FC236}">
                <a16:creationId xmlns:a16="http://schemas.microsoft.com/office/drawing/2014/main" xmlns="" id="{5BB3E579-6475-645A-DF65-19428A405274}"/>
              </a:ext>
            </a:extLst>
          </p:cNvPr>
          <p:cNvSpPr txBox="1"/>
          <p:nvPr/>
        </p:nvSpPr>
        <p:spPr>
          <a:xfrm>
            <a:off x="6535703" y="2717488"/>
            <a:ext cx="1501655" cy="417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</a:t>
            </a:r>
            <a:r>
              <a:rPr lang="en" sz="1800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eskari aloqa o‘rnatish</a:t>
            </a:r>
            <a:endParaRPr sz="1800" dirty="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8" name="Google Shape;3647;p38">
            <a:extLst>
              <a:ext uri="{FF2B5EF4-FFF2-40B4-BE49-F238E27FC236}">
                <a16:creationId xmlns:a16="http://schemas.microsoft.com/office/drawing/2014/main" xmlns="" id="{7C31E003-6741-5FE6-ED76-016F17E4E5C9}"/>
              </a:ext>
            </a:extLst>
          </p:cNvPr>
          <p:cNvSpPr txBox="1"/>
          <p:nvPr/>
        </p:nvSpPr>
        <p:spPr>
          <a:xfrm>
            <a:off x="6574711" y="4041999"/>
            <a:ext cx="1909226" cy="34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Ijobiy</a:t>
            </a:r>
            <a:r>
              <a:rPr lang="en-US" sz="2000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psixologik</a:t>
            </a:r>
            <a:r>
              <a:rPr lang="en-US" sz="2000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muhit</a:t>
            </a:r>
            <a:endParaRPr lang="ru-RU" sz="2000" dirty="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9" name="Google Shape;3649;p38">
            <a:extLst>
              <a:ext uri="{FF2B5EF4-FFF2-40B4-BE49-F238E27FC236}">
                <a16:creationId xmlns:a16="http://schemas.microsoft.com/office/drawing/2014/main" xmlns="" id="{A2F02DFF-294C-2C4C-3818-C27AC989CEA8}"/>
              </a:ext>
            </a:extLst>
          </p:cNvPr>
          <p:cNvSpPr txBox="1"/>
          <p:nvPr/>
        </p:nvSpPr>
        <p:spPr>
          <a:xfrm>
            <a:off x="710250" y="457200"/>
            <a:ext cx="77235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z-Cyrl-UZ" sz="2800" b="1" dirty="0"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baholashda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yondashiladigan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usullar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25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777200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295">
            <a:extLst>
              <a:ext uri="{FF2B5EF4-FFF2-40B4-BE49-F238E27FC236}">
                <a16:creationId xmlns:a16="http://schemas.microsoft.com/office/drawing/2014/main" xmlns="" id="{8B963164-964F-49A5-A1B1-A7BBFB8BD27A}"/>
              </a:ext>
            </a:extLst>
          </p:cNvPr>
          <p:cNvSpPr>
            <a:spLocks/>
          </p:cNvSpPr>
          <p:nvPr/>
        </p:nvSpPr>
        <p:spPr bwMode="auto">
          <a:xfrm>
            <a:off x="6715125" y="3081338"/>
            <a:ext cx="66675" cy="88106"/>
          </a:xfrm>
          <a:custGeom>
            <a:avLst/>
            <a:gdLst>
              <a:gd name="T0" fmla="*/ 1 w 140334"/>
              <a:gd name="T1" fmla="*/ 0 h 182245"/>
              <a:gd name="T2" fmla="*/ 1 w 140334"/>
              <a:gd name="T3" fmla="*/ 1 h 182245"/>
              <a:gd name="T4" fmla="*/ 1 w 140334"/>
              <a:gd name="T5" fmla="*/ 1 h 182245"/>
              <a:gd name="T6" fmla="*/ 0 w 140334"/>
              <a:gd name="T7" fmla="*/ 1 h 182245"/>
              <a:gd name="T8" fmla="*/ 1 w 140334"/>
              <a:gd name="T9" fmla="*/ 1 h 182245"/>
              <a:gd name="T10" fmla="*/ 1 w 140334"/>
              <a:gd name="T11" fmla="*/ 1 h 182245"/>
              <a:gd name="T12" fmla="*/ 1 w 140334"/>
              <a:gd name="T13" fmla="*/ 1 h 182245"/>
              <a:gd name="T14" fmla="*/ 1 w 140334"/>
              <a:gd name="T15" fmla="*/ 1 h 182245"/>
              <a:gd name="T16" fmla="*/ 1 w 140334"/>
              <a:gd name="T17" fmla="*/ 1 h 182245"/>
              <a:gd name="T18" fmla="*/ 1 w 140334"/>
              <a:gd name="T19" fmla="*/ 1 h 182245"/>
              <a:gd name="T20" fmla="*/ 1 w 140334"/>
              <a:gd name="T21" fmla="*/ 1 h 182245"/>
              <a:gd name="T22" fmla="*/ 1 w 140334"/>
              <a:gd name="T23" fmla="*/ 1 h 182245"/>
              <a:gd name="T24" fmla="*/ 1 w 140334"/>
              <a:gd name="T25" fmla="*/ 1 h 182245"/>
              <a:gd name="T26" fmla="*/ 1 w 140334"/>
              <a:gd name="T27" fmla="*/ 1 h 182245"/>
              <a:gd name="T28" fmla="*/ 1 w 140334"/>
              <a:gd name="T29" fmla="*/ 1 h 182245"/>
              <a:gd name="T30" fmla="*/ 1 w 140334"/>
              <a:gd name="T31" fmla="*/ 1 h 182245"/>
              <a:gd name="T32" fmla="*/ 1 w 140334"/>
              <a:gd name="T33" fmla="*/ 1 h 182245"/>
              <a:gd name="T34" fmla="*/ 1 w 140334"/>
              <a:gd name="T35" fmla="*/ 1 h 182245"/>
              <a:gd name="T36" fmla="*/ 1 w 140334"/>
              <a:gd name="T37" fmla="*/ 1 h 182245"/>
              <a:gd name="T38" fmla="*/ 1 w 140334"/>
              <a:gd name="T39" fmla="*/ 1 h 182245"/>
              <a:gd name="T40" fmla="*/ 1 w 140334"/>
              <a:gd name="T41" fmla="*/ 1 h 182245"/>
              <a:gd name="T42" fmla="*/ 1 w 140334"/>
              <a:gd name="T43" fmla="*/ 1 h 182245"/>
              <a:gd name="T44" fmla="*/ 1 w 140334"/>
              <a:gd name="T45" fmla="*/ 1 h 182245"/>
              <a:gd name="T46" fmla="*/ 1 w 140334"/>
              <a:gd name="T47" fmla="*/ 1 h 182245"/>
              <a:gd name="T48" fmla="*/ 1 w 140334"/>
              <a:gd name="T49" fmla="*/ 1 h 182245"/>
              <a:gd name="T50" fmla="*/ 1 w 140334"/>
              <a:gd name="T51" fmla="*/ 0 h 182245"/>
              <a:gd name="T52" fmla="*/ 1 w 140334"/>
              <a:gd name="T53" fmla="*/ 1 h 182245"/>
              <a:gd name="T54" fmla="*/ 1 w 140334"/>
              <a:gd name="T55" fmla="*/ 1 h 182245"/>
              <a:gd name="T56" fmla="*/ 1 w 140334"/>
              <a:gd name="T57" fmla="*/ 1 h 182245"/>
              <a:gd name="T58" fmla="*/ 1 w 140334"/>
              <a:gd name="T59" fmla="*/ 1 h 182245"/>
              <a:gd name="T60" fmla="*/ 1 w 140334"/>
              <a:gd name="T61" fmla="*/ 1 h 182245"/>
              <a:gd name="T62" fmla="*/ 1 w 140334"/>
              <a:gd name="T63" fmla="*/ 1 h 182245"/>
              <a:gd name="T64" fmla="*/ 1 w 140334"/>
              <a:gd name="T65" fmla="*/ 1 h 182245"/>
              <a:gd name="T66" fmla="*/ 1 w 140334"/>
              <a:gd name="T67" fmla="*/ 1 h 182245"/>
              <a:gd name="T68" fmla="*/ 1 w 140334"/>
              <a:gd name="T69" fmla="*/ 1 h 182245"/>
              <a:gd name="T70" fmla="*/ 1 w 140334"/>
              <a:gd name="T71" fmla="*/ 1 h 182245"/>
              <a:gd name="T72" fmla="*/ 1 w 140334"/>
              <a:gd name="T73" fmla="*/ 1 h 182245"/>
              <a:gd name="T74" fmla="*/ 1 w 140334"/>
              <a:gd name="T75" fmla="*/ 1 h 182245"/>
              <a:gd name="T76" fmla="*/ 1 w 140334"/>
              <a:gd name="T77" fmla="*/ 1 h 182245"/>
              <a:gd name="T78" fmla="*/ 1 w 140334"/>
              <a:gd name="T79" fmla="*/ 1 h 182245"/>
              <a:gd name="T80" fmla="*/ 1 w 140334"/>
              <a:gd name="T81" fmla="*/ 1 h 182245"/>
              <a:gd name="T82" fmla="*/ 1 w 140334"/>
              <a:gd name="T83" fmla="*/ 1 h 182245"/>
              <a:gd name="T84" fmla="*/ 1 w 140334"/>
              <a:gd name="T85" fmla="*/ 1 h 182245"/>
              <a:gd name="T86" fmla="*/ 1 w 140334"/>
              <a:gd name="T87" fmla="*/ 1 h 182245"/>
              <a:gd name="T88" fmla="*/ 1 w 140334"/>
              <a:gd name="T89" fmla="*/ 1 h 182245"/>
              <a:gd name="T90" fmla="*/ 1 w 140334"/>
              <a:gd name="T91" fmla="*/ 1 h 182245"/>
              <a:gd name="T92" fmla="*/ 1 w 140334"/>
              <a:gd name="T93" fmla="*/ 1 h 182245"/>
              <a:gd name="T94" fmla="*/ 1 w 140334"/>
              <a:gd name="T95" fmla="*/ 1 h 182245"/>
              <a:gd name="T96" fmla="*/ 1 w 140334"/>
              <a:gd name="T97" fmla="*/ 1 h 182245"/>
              <a:gd name="T98" fmla="*/ 1 w 140334"/>
              <a:gd name="T99" fmla="*/ 1 h 182245"/>
              <a:gd name="T100" fmla="*/ 1 w 140334"/>
              <a:gd name="T101" fmla="*/ 1 h 182245"/>
              <a:gd name="T102" fmla="*/ 1 w 140334"/>
              <a:gd name="T103" fmla="*/ 1 h 182245"/>
              <a:gd name="T104" fmla="*/ 1 w 140334"/>
              <a:gd name="T105" fmla="*/ 1 h 182245"/>
              <a:gd name="T106" fmla="*/ 1 w 140334"/>
              <a:gd name="T107" fmla="*/ 1 h 182245"/>
              <a:gd name="T108" fmla="*/ 1 w 140334"/>
              <a:gd name="T109" fmla="*/ 1 h 182245"/>
              <a:gd name="T110" fmla="*/ 1 w 140334"/>
              <a:gd name="T111" fmla="*/ 1 h 1822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0334"/>
              <a:gd name="T169" fmla="*/ 0 h 182245"/>
              <a:gd name="T170" fmla="*/ 140334 w 140334"/>
              <a:gd name="T171" fmla="*/ 182245 h 1822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0334" h="182245">
                <a:moveTo>
                  <a:pt x="73788" y="0"/>
                </a:moveTo>
                <a:lnTo>
                  <a:pt x="27970" y="10412"/>
                </a:lnTo>
                <a:lnTo>
                  <a:pt x="1281" y="53751"/>
                </a:lnTo>
                <a:lnTo>
                  <a:pt x="0" y="71237"/>
                </a:lnTo>
                <a:lnTo>
                  <a:pt x="973" y="89174"/>
                </a:lnTo>
                <a:lnTo>
                  <a:pt x="13641" y="137959"/>
                </a:lnTo>
                <a:lnTo>
                  <a:pt x="36683" y="169221"/>
                </a:lnTo>
                <a:lnTo>
                  <a:pt x="69823" y="182120"/>
                </a:lnTo>
                <a:lnTo>
                  <a:pt x="78865" y="180952"/>
                </a:lnTo>
                <a:lnTo>
                  <a:pt x="88215" y="177497"/>
                </a:lnTo>
                <a:lnTo>
                  <a:pt x="97588" y="171831"/>
                </a:lnTo>
                <a:lnTo>
                  <a:pt x="104843" y="165617"/>
                </a:lnTo>
                <a:lnTo>
                  <a:pt x="72662" y="165617"/>
                </a:lnTo>
                <a:lnTo>
                  <a:pt x="60252" y="163691"/>
                </a:lnTo>
                <a:lnTo>
                  <a:pt x="25176" y="125728"/>
                </a:lnTo>
                <a:lnTo>
                  <a:pt x="17274" y="96570"/>
                </a:lnTo>
                <a:lnTo>
                  <a:pt x="17741" y="84949"/>
                </a:lnTo>
                <a:lnTo>
                  <a:pt x="21455" y="76249"/>
                </a:lnTo>
                <a:lnTo>
                  <a:pt x="27492" y="70298"/>
                </a:lnTo>
                <a:lnTo>
                  <a:pt x="34930" y="66925"/>
                </a:lnTo>
                <a:lnTo>
                  <a:pt x="42844" y="65959"/>
                </a:lnTo>
                <a:lnTo>
                  <a:pt x="139280" y="65959"/>
                </a:lnTo>
                <a:lnTo>
                  <a:pt x="138995" y="59771"/>
                </a:lnTo>
                <a:lnTo>
                  <a:pt x="124588" y="21079"/>
                </a:lnTo>
                <a:lnTo>
                  <a:pt x="90147" y="1766"/>
                </a:lnTo>
                <a:lnTo>
                  <a:pt x="73788" y="0"/>
                </a:lnTo>
                <a:close/>
              </a:path>
              <a:path w="140334" h="182245">
                <a:moveTo>
                  <a:pt x="139524" y="71237"/>
                </a:moveTo>
                <a:lnTo>
                  <a:pt x="115243" y="71237"/>
                </a:lnTo>
                <a:lnTo>
                  <a:pt x="119437" y="73225"/>
                </a:lnTo>
                <a:lnTo>
                  <a:pt x="122073" y="79369"/>
                </a:lnTo>
                <a:lnTo>
                  <a:pt x="122872" y="89174"/>
                </a:lnTo>
                <a:lnTo>
                  <a:pt x="122923" y="91232"/>
                </a:lnTo>
                <a:lnTo>
                  <a:pt x="121501" y="103951"/>
                </a:lnTo>
                <a:lnTo>
                  <a:pt x="103520" y="144218"/>
                </a:lnTo>
                <a:lnTo>
                  <a:pt x="72662" y="165617"/>
                </a:lnTo>
                <a:lnTo>
                  <a:pt x="104843" y="165617"/>
                </a:lnTo>
                <a:lnTo>
                  <a:pt x="129574" y="128569"/>
                </a:lnTo>
                <a:lnTo>
                  <a:pt x="139772" y="76611"/>
                </a:lnTo>
                <a:lnTo>
                  <a:pt x="139524" y="71237"/>
                </a:lnTo>
                <a:close/>
              </a:path>
              <a:path w="140334" h="182245">
                <a:moveTo>
                  <a:pt x="139280" y="65959"/>
                </a:moveTo>
                <a:lnTo>
                  <a:pt x="42844" y="65959"/>
                </a:lnTo>
                <a:lnTo>
                  <a:pt x="50312" y="67228"/>
                </a:lnTo>
                <a:lnTo>
                  <a:pt x="56410" y="70561"/>
                </a:lnTo>
                <a:lnTo>
                  <a:pt x="60216" y="75787"/>
                </a:lnTo>
                <a:lnTo>
                  <a:pt x="60807" y="82735"/>
                </a:lnTo>
                <a:lnTo>
                  <a:pt x="57259" y="91232"/>
                </a:lnTo>
                <a:lnTo>
                  <a:pt x="55754" y="93396"/>
                </a:lnTo>
                <a:lnTo>
                  <a:pt x="66358" y="93055"/>
                </a:lnTo>
                <a:lnTo>
                  <a:pt x="76527" y="90179"/>
                </a:lnTo>
                <a:lnTo>
                  <a:pt x="86102" y="85725"/>
                </a:lnTo>
                <a:lnTo>
                  <a:pt x="94921" y="80648"/>
                </a:lnTo>
                <a:lnTo>
                  <a:pt x="102825" y="75904"/>
                </a:lnTo>
                <a:lnTo>
                  <a:pt x="109653" y="72449"/>
                </a:lnTo>
                <a:lnTo>
                  <a:pt x="115243" y="71237"/>
                </a:lnTo>
                <a:lnTo>
                  <a:pt x="139524" y="71237"/>
                </a:lnTo>
                <a:lnTo>
                  <a:pt x="139280" y="659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1050"/>
          </a:p>
        </p:txBody>
      </p:sp>
      <p:sp>
        <p:nvSpPr>
          <p:cNvPr id="15363" name="object 299">
            <a:extLst>
              <a:ext uri="{FF2B5EF4-FFF2-40B4-BE49-F238E27FC236}">
                <a16:creationId xmlns:a16="http://schemas.microsoft.com/office/drawing/2014/main" xmlns="" id="{0BFB3065-97B8-4524-9699-1FF5B2A83A50}"/>
              </a:ext>
            </a:extLst>
          </p:cNvPr>
          <p:cNvSpPr>
            <a:spLocks/>
          </p:cNvSpPr>
          <p:nvPr/>
        </p:nvSpPr>
        <p:spPr bwMode="auto">
          <a:xfrm>
            <a:off x="6681788" y="3323035"/>
            <a:ext cx="17860" cy="32147"/>
          </a:xfrm>
          <a:custGeom>
            <a:avLst/>
            <a:gdLst>
              <a:gd name="T0" fmla="*/ 1 w 36829"/>
              <a:gd name="T1" fmla="*/ 0 h 67310"/>
              <a:gd name="T2" fmla="*/ 1 w 36829"/>
              <a:gd name="T3" fmla="*/ 1 h 67310"/>
              <a:gd name="T4" fmla="*/ 1 w 36829"/>
              <a:gd name="T5" fmla="*/ 1 h 67310"/>
              <a:gd name="T6" fmla="*/ 0 w 36829"/>
              <a:gd name="T7" fmla="*/ 1 h 67310"/>
              <a:gd name="T8" fmla="*/ 1 w 36829"/>
              <a:gd name="T9" fmla="*/ 1 h 67310"/>
              <a:gd name="T10" fmla="*/ 1 w 36829"/>
              <a:gd name="T11" fmla="*/ 1 h 67310"/>
              <a:gd name="T12" fmla="*/ 1 w 36829"/>
              <a:gd name="T13" fmla="*/ 1 h 67310"/>
              <a:gd name="T14" fmla="*/ 1 w 36829"/>
              <a:gd name="T15" fmla="*/ 1 h 67310"/>
              <a:gd name="T16" fmla="*/ 1 w 36829"/>
              <a:gd name="T17" fmla="*/ 1 h 67310"/>
              <a:gd name="T18" fmla="*/ 1 w 36829"/>
              <a:gd name="T19" fmla="*/ 1 h 67310"/>
              <a:gd name="T20" fmla="*/ 1 w 36829"/>
              <a:gd name="T21" fmla="*/ 1 h 67310"/>
              <a:gd name="T22" fmla="*/ 1 w 36829"/>
              <a:gd name="T23" fmla="*/ 0 h 673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829"/>
              <a:gd name="T37" fmla="*/ 0 h 67310"/>
              <a:gd name="T38" fmla="*/ 36829 w 36829"/>
              <a:gd name="T39" fmla="*/ 67310 h 673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829" h="67310">
                <a:moveTo>
                  <a:pt x="18111" y="0"/>
                </a:moveTo>
                <a:lnTo>
                  <a:pt x="5811" y="5243"/>
                </a:lnTo>
                <a:lnTo>
                  <a:pt x="60" y="18057"/>
                </a:lnTo>
                <a:lnTo>
                  <a:pt x="0" y="47322"/>
                </a:lnTo>
                <a:lnTo>
                  <a:pt x="4828" y="60680"/>
                </a:lnTo>
                <a:lnTo>
                  <a:pt x="16627" y="66927"/>
                </a:lnTo>
                <a:lnTo>
                  <a:pt x="29792" y="62109"/>
                </a:lnTo>
                <a:lnTo>
                  <a:pt x="36039" y="50091"/>
                </a:lnTo>
                <a:lnTo>
                  <a:pt x="36219" y="19667"/>
                </a:lnTo>
                <a:lnTo>
                  <a:pt x="31391" y="6310"/>
                </a:lnTo>
                <a:lnTo>
                  <a:pt x="19591" y="65"/>
                </a:lnTo>
                <a:lnTo>
                  <a:pt x="181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1050"/>
          </a:p>
        </p:txBody>
      </p:sp>
      <p:sp>
        <p:nvSpPr>
          <p:cNvPr id="15364" name="Rectangle 75">
            <a:extLst>
              <a:ext uri="{FF2B5EF4-FFF2-40B4-BE49-F238E27FC236}">
                <a16:creationId xmlns:a16="http://schemas.microsoft.com/office/drawing/2014/main" xmlns="" id="{778B9886-417E-4833-A50C-315D4263C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8335"/>
            <a:ext cx="9144000" cy="669132"/>
          </a:xfrm>
          <a:prstGeom prst="rect">
            <a:avLst/>
          </a:prstGeom>
          <a:solidFill>
            <a:srgbClr val="DEEBF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sz="2325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Прямоугольник 312">
            <a:extLst>
              <a:ext uri="{FF2B5EF4-FFF2-40B4-BE49-F238E27FC236}">
                <a16:creationId xmlns:a16="http://schemas.microsoft.com/office/drawing/2014/main" xmlns="" id="{C7CB5EC4-F5B1-463F-B388-59739276E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5332" y="878682"/>
            <a:ext cx="31658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ru-RU"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altLang="ru-RU"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Табиий фанлар 1-синф</a:t>
            </a:r>
            <a:endParaRPr lang="ru-RU" altLang="ru-RU" sz="1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6" name="Rectangle 117">
            <a:extLst>
              <a:ext uri="{FF2B5EF4-FFF2-40B4-BE49-F238E27FC236}">
                <a16:creationId xmlns:a16="http://schemas.microsoft.com/office/drawing/2014/main" xmlns="" id="{AAA140B6-A68A-4C48-A7BE-309D417C4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491" y="3574256"/>
            <a:ext cx="1987153" cy="22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uz-Cyrl-UZ" altLang="ru-RU" sz="975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48">
            <a:extLst>
              <a:ext uri="{FF2B5EF4-FFF2-40B4-BE49-F238E27FC236}">
                <a16:creationId xmlns:a16="http://schemas.microsoft.com/office/drawing/2014/main" xmlns="" id="{1825E590-403C-40F8-86AD-FBBA3C240F04}"/>
              </a:ext>
            </a:extLst>
          </p:cNvPr>
          <p:cNvGrpSpPr/>
          <p:nvPr/>
        </p:nvGrpSpPr>
        <p:grpSpPr>
          <a:xfrm>
            <a:off x="411372" y="760511"/>
            <a:ext cx="5258658" cy="1872639"/>
            <a:chOff x="168039" y="2930666"/>
            <a:chExt cx="5532519" cy="9440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Google Shape;926;p32">
              <a:extLst>
                <a:ext uri="{FF2B5EF4-FFF2-40B4-BE49-F238E27FC236}">
                  <a16:creationId xmlns:a16="http://schemas.microsoft.com/office/drawing/2014/main" xmlns="" id="{BD387EC4-72B0-449B-B9C2-D979727B3A24}"/>
                </a:ext>
              </a:extLst>
            </p:cNvPr>
            <p:cNvSpPr/>
            <p:nvPr/>
          </p:nvSpPr>
          <p:spPr>
            <a:xfrm>
              <a:off x="168039" y="2958203"/>
              <a:ext cx="5458967" cy="916504"/>
            </a:xfrm>
            <a:custGeom>
              <a:avLst/>
              <a:gdLst/>
              <a:ahLst/>
              <a:cxnLst/>
              <a:rect l="l" t="t" r="r" b="b"/>
              <a:pathLst>
                <a:path w="185250" h="26457" extrusionOk="0">
                  <a:moveTo>
                    <a:pt x="180499" y="1"/>
                  </a:moveTo>
                  <a:lnTo>
                    <a:pt x="91000" y="1"/>
                  </a:lnTo>
                  <a:lnTo>
                    <a:pt x="88428" y="1"/>
                  </a:lnTo>
                  <a:lnTo>
                    <a:pt x="3311" y="1"/>
                  </a:lnTo>
                  <a:cubicBezTo>
                    <a:pt x="1477" y="1"/>
                    <a:pt x="1" y="1477"/>
                    <a:pt x="1" y="3311"/>
                  </a:cubicBezTo>
                  <a:lnTo>
                    <a:pt x="1" y="23147"/>
                  </a:lnTo>
                  <a:cubicBezTo>
                    <a:pt x="1" y="24980"/>
                    <a:pt x="1477" y="26456"/>
                    <a:pt x="3311" y="26456"/>
                  </a:cubicBezTo>
                  <a:lnTo>
                    <a:pt x="88428" y="26456"/>
                  </a:lnTo>
                  <a:lnTo>
                    <a:pt x="91000" y="26456"/>
                  </a:lnTo>
                  <a:lnTo>
                    <a:pt x="180499" y="26456"/>
                  </a:lnTo>
                  <a:cubicBezTo>
                    <a:pt x="183131" y="26456"/>
                    <a:pt x="185250" y="24337"/>
                    <a:pt x="185250" y="21706"/>
                  </a:cubicBezTo>
                  <a:lnTo>
                    <a:pt x="185250" y="4740"/>
                  </a:lnTo>
                  <a:cubicBezTo>
                    <a:pt x="185250" y="2120"/>
                    <a:pt x="183119" y="1"/>
                    <a:pt x="180499" y="1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>
                <a:defRPr/>
              </a:pPr>
              <a:endParaRPr sz="1050"/>
            </a:p>
          </p:txBody>
        </p:sp>
        <p:sp>
          <p:nvSpPr>
            <p:cNvPr id="22" name="Google Shape;927;p32">
              <a:extLst>
                <a:ext uri="{FF2B5EF4-FFF2-40B4-BE49-F238E27FC236}">
                  <a16:creationId xmlns:a16="http://schemas.microsoft.com/office/drawing/2014/main" xmlns="" id="{B1CE66A8-D17E-4BC9-9B86-8FD78DCCFCE8}"/>
                </a:ext>
              </a:extLst>
            </p:cNvPr>
            <p:cNvSpPr/>
            <p:nvPr/>
          </p:nvSpPr>
          <p:spPr>
            <a:xfrm>
              <a:off x="3362326" y="2930679"/>
              <a:ext cx="2264606" cy="916885"/>
            </a:xfrm>
            <a:custGeom>
              <a:avLst/>
              <a:gdLst/>
              <a:ahLst/>
              <a:cxnLst/>
              <a:rect l="l" t="t" r="r" b="b"/>
              <a:pathLst>
                <a:path w="96822" h="26468" extrusionOk="0">
                  <a:moveTo>
                    <a:pt x="0" y="0"/>
                  </a:moveTo>
                  <a:lnTo>
                    <a:pt x="0" y="26468"/>
                  </a:lnTo>
                  <a:lnTo>
                    <a:pt x="92071" y="26468"/>
                  </a:lnTo>
                  <a:cubicBezTo>
                    <a:pt x="94691" y="26468"/>
                    <a:pt x="96822" y="24337"/>
                    <a:pt x="96822" y="21717"/>
                  </a:cubicBezTo>
                  <a:lnTo>
                    <a:pt x="96822" y="4751"/>
                  </a:lnTo>
                  <a:cubicBezTo>
                    <a:pt x="96822" y="2120"/>
                    <a:pt x="94691" y="0"/>
                    <a:pt x="9207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lIns="342900" tIns="68569" rIns="68569" bIns="68569" anchor="ctr"/>
            <a:lstStyle/>
            <a:p>
              <a:pPr>
                <a:buSzPts val="1100"/>
                <a:defRPr/>
              </a:pPr>
              <a:endParaRPr sz="1050">
                <a:solidFill>
                  <a:srgbClr val="434343"/>
                </a:solidFill>
              </a:endParaRPr>
            </a:p>
          </p:txBody>
        </p:sp>
        <p:sp>
          <p:nvSpPr>
            <p:cNvPr id="23" name="Google Shape;928;p32">
              <a:extLst>
                <a:ext uri="{FF2B5EF4-FFF2-40B4-BE49-F238E27FC236}">
                  <a16:creationId xmlns:a16="http://schemas.microsoft.com/office/drawing/2014/main" xmlns="" id="{EAF0FF6C-C4C0-47C3-B9BC-7B28359FDB21}"/>
                </a:ext>
              </a:extLst>
            </p:cNvPr>
            <p:cNvSpPr/>
            <p:nvPr/>
          </p:nvSpPr>
          <p:spPr>
            <a:xfrm>
              <a:off x="168039" y="2930666"/>
              <a:ext cx="4996716" cy="916919"/>
            </a:xfrm>
            <a:custGeom>
              <a:avLst/>
              <a:gdLst/>
              <a:ahLst/>
              <a:cxnLst/>
              <a:rect l="l" t="t" r="r" b="b"/>
              <a:pathLst>
                <a:path w="102014" h="26469" extrusionOk="0">
                  <a:moveTo>
                    <a:pt x="3311" y="1"/>
                  </a:moveTo>
                  <a:cubicBezTo>
                    <a:pt x="1477" y="1"/>
                    <a:pt x="1" y="1489"/>
                    <a:pt x="1" y="3311"/>
                  </a:cubicBezTo>
                  <a:lnTo>
                    <a:pt x="1" y="23159"/>
                  </a:lnTo>
                  <a:cubicBezTo>
                    <a:pt x="1" y="24980"/>
                    <a:pt x="1477" y="26469"/>
                    <a:pt x="3311" y="26469"/>
                  </a:cubicBezTo>
                  <a:lnTo>
                    <a:pt x="91000" y="26469"/>
                  </a:lnTo>
                  <a:cubicBezTo>
                    <a:pt x="92036" y="26469"/>
                    <a:pt x="93012" y="25980"/>
                    <a:pt x="93643" y="25147"/>
                  </a:cubicBezTo>
                  <a:lnTo>
                    <a:pt x="101132" y="15229"/>
                  </a:lnTo>
                  <a:cubicBezTo>
                    <a:pt x="102013" y="14050"/>
                    <a:pt x="102013" y="12419"/>
                    <a:pt x="101132" y="11240"/>
                  </a:cubicBezTo>
                  <a:lnTo>
                    <a:pt x="93643" y="1323"/>
                  </a:lnTo>
                  <a:cubicBezTo>
                    <a:pt x="93012" y="489"/>
                    <a:pt x="92036" y="1"/>
                    <a:pt x="9100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>
                <a:defRPr/>
              </a:pPr>
              <a:endParaRPr sz="1050"/>
            </a:p>
          </p:txBody>
        </p:sp>
        <p:sp>
          <p:nvSpPr>
            <p:cNvPr id="27" name="Google Shape;932;p32">
              <a:extLst>
                <a:ext uri="{FF2B5EF4-FFF2-40B4-BE49-F238E27FC236}">
                  <a16:creationId xmlns:a16="http://schemas.microsoft.com/office/drawing/2014/main" xmlns="" id="{CD760C3B-DAA6-4BC8-A96C-764DF7ED3757}"/>
                </a:ext>
              </a:extLst>
            </p:cNvPr>
            <p:cNvSpPr txBox="1"/>
            <p:nvPr/>
          </p:nvSpPr>
          <p:spPr>
            <a:xfrm>
              <a:off x="3726849" y="2955037"/>
              <a:ext cx="1973709" cy="8408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>
                <a:defRPr/>
              </a:pPr>
              <a:endParaRPr sz="675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" name="Group 56">
            <a:extLst>
              <a:ext uri="{FF2B5EF4-FFF2-40B4-BE49-F238E27FC236}">
                <a16:creationId xmlns:a16="http://schemas.microsoft.com/office/drawing/2014/main" xmlns="" id="{BF775843-9D4A-4C29-9AEE-BC31FD090A12}"/>
              </a:ext>
            </a:extLst>
          </p:cNvPr>
          <p:cNvGrpSpPr/>
          <p:nvPr/>
        </p:nvGrpSpPr>
        <p:grpSpPr>
          <a:xfrm>
            <a:off x="323033" y="2997616"/>
            <a:ext cx="5418927" cy="2059941"/>
            <a:chOff x="153824" y="4038650"/>
            <a:chExt cx="5546734" cy="9872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Google Shape;926;p32">
              <a:extLst>
                <a:ext uri="{FF2B5EF4-FFF2-40B4-BE49-F238E27FC236}">
                  <a16:creationId xmlns:a16="http://schemas.microsoft.com/office/drawing/2014/main" xmlns="" id="{887247C1-5254-4F10-8E6F-85CE129C2FC0}"/>
                </a:ext>
              </a:extLst>
            </p:cNvPr>
            <p:cNvSpPr/>
            <p:nvPr/>
          </p:nvSpPr>
          <p:spPr>
            <a:xfrm>
              <a:off x="168039" y="4098830"/>
              <a:ext cx="5458967" cy="916504"/>
            </a:xfrm>
            <a:custGeom>
              <a:avLst/>
              <a:gdLst/>
              <a:ahLst/>
              <a:cxnLst/>
              <a:rect l="l" t="t" r="r" b="b"/>
              <a:pathLst>
                <a:path w="185250" h="26457" extrusionOk="0">
                  <a:moveTo>
                    <a:pt x="180499" y="1"/>
                  </a:moveTo>
                  <a:lnTo>
                    <a:pt x="91000" y="1"/>
                  </a:lnTo>
                  <a:lnTo>
                    <a:pt x="88428" y="1"/>
                  </a:lnTo>
                  <a:lnTo>
                    <a:pt x="3311" y="1"/>
                  </a:lnTo>
                  <a:cubicBezTo>
                    <a:pt x="1477" y="1"/>
                    <a:pt x="1" y="1477"/>
                    <a:pt x="1" y="3311"/>
                  </a:cubicBezTo>
                  <a:lnTo>
                    <a:pt x="1" y="23147"/>
                  </a:lnTo>
                  <a:cubicBezTo>
                    <a:pt x="1" y="24980"/>
                    <a:pt x="1477" y="26456"/>
                    <a:pt x="3311" y="26456"/>
                  </a:cubicBezTo>
                  <a:lnTo>
                    <a:pt x="88428" y="26456"/>
                  </a:lnTo>
                  <a:lnTo>
                    <a:pt x="91000" y="26456"/>
                  </a:lnTo>
                  <a:lnTo>
                    <a:pt x="180499" y="26456"/>
                  </a:lnTo>
                  <a:cubicBezTo>
                    <a:pt x="183131" y="26456"/>
                    <a:pt x="185250" y="24337"/>
                    <a:pt x="185250" y="21706"/>
                  </a:cubicBezTo>
                  <a:lnTo>
                    <a:pt x="185250" y="4740"/>
                  </a:lnTo>
                  <a:cubicBezTo>
                    <a:pt x="185250" y="2120"/>
                    <a:pt x="183119" y="1"/>
                    <a:pt x="180499" y="1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>
                <a:defRPr/>
              </a:pPr>
              <a:endParaRPr sz="1050"/>
            </a:p>
          </p:txBody>
        </p:sp>
        <p:sp>
          <p:nvSpPr>
            <p:cNvPr id="31" name="Google Shape;927;p32">
              <a:extLst>
                <a:ext uri="{FF2B5EF4-FFF2-40B4-BE49-F238E27FC236}">
                  <a16:creationId xmlns:a16="http://schemas.microsoft.com/office/drawing/2014/main" xmlns="" id="{312C7BDD-422C-4B8A-A8C6-A0588F6A9719}"/>
                </a:ext>
              </a:extLst>
            </p:cNvPr>
            <p:cNvSpPr/>
            <p:nvPr/>
          </p:nvSpPr>
          <p:spPr>
            <a:xfrm>
              <a:off x="3362326" y="4071306"/>
              <a:ext cx="2264606" cy="916885"/>
            </a:xfrm>
            <a:custGeom>
              <a:avLst/>
              <a:gdLst/>
              <a:ahLst/>
              <a:cxnLst/>
              <a:rect l="l" t="t" r="r" b="b"/>
              <a:pathLst>
                <a:path w="96822" h="26468" extrusionOk="0">
                  <a:moveTo>
                    <a:pt x="0" y="0"/>
                  </a:moveTo>
                  <a:lnTo>
                    <a:pt x="0" y="26468"/>
                  </a:lnTo>
                  <a:lnTo>
                    <a:pt x="92071" y="26468"/>
                  </a:lnTo>
                  <a:cubicBezTo>
                    <a:pt x="94691" y="26468"/>
                    <a:pt x="96822" y="24337"/>
                    <a:pt x="96822" y="21717"/>
                  </a:cubicBezTo>
                  <a:lnTo>
                    <a:pt x="96822" y="4751"/>
                  </a:lnTo>
                  <a:cubicBezTo>
                    <a:pt x="96822" y="2120"/>
                    <a:pt x="94691" y="0"/>
                    <a:pt x="9207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lIns="342900" tIns="68569" rIns="68569" bIns="68569" anchor="ctr"/>
            <a:lstStyle/>
            <a:p>
              <a:pPr>
                <a:buSzPts val="1100"/>
                <a:defRPr/>
              </a:pPr>
              <a:endParaRPr sz="1050">
                <a:solidFill>
                  <a:srgbClr val="434343"/>
                </a:solidFill>
              </a:endParaRPr>
            </a:p>
          </p:txBody>
        </p:sp>
        <p:sp>
          <p:nvSpPr>
            <p:cNvPr id="32" name="Google Shape;928;p32">
              <a:extLst>
                <a:ext uri="{FF2B5EF4-FFF2-40B4-BE49-F238E27FC236}">
                  <a16:creationId xmlns:a16="http://schemas.microsoft.com/office/drawing/2014/main" xmlns="" id="{3BE34156-124E-4727-A4F8-6B159D106B26}"/>
                </a:ext>
              </a:extLst>
            </p:cNvPr>
            <p:cNvSpPr/>
            <p:nvPr/>
          </p:nvSpPr>
          <p:spPr>
            <a:xfrm>
              <a:off x="168039" y="4071293"/>
              <a:ext cx="4975908" cy="916919"/>
            </a:xfrm>
            <a:custGeom>
              <a:avLst/>
              <a:gdLst/>
              <a:ahLst/>
              <a:cxnLst/>
              <a:rect l="l" t="t" r="r" b="b"/>
              <a:pathLst>
                <a:path w="102014" h="26469" extrusionOk="0">
                  <a:moveTo>
                    <a:pt x="3311" y="1"/>
                  </a:moveTo>
                  <a:cubicBezTo>
                    <a:pt x="1477" y="1"/>
                    <a:pt x="1" y="1489"/>
                    <a:pt x="1" y="3311"/>
                  </a:cubicBezTo>
                  <a:lnTo>
                    <a:pt x="1" y="23159"/>
                  </a:lnTo>
                  <a:cubicBezTo>
                    <a:pt x="1" y="24980"/>
                    <a:pt x="1477" y="26469"/>
                    <a:pt x="3311" y="26469"/>
                  </a:cubicBezTo>
                  <a:lnTo>
                    <a:pt x="91000" y="26469"/>
                  </a:lnTo>
                  <a:cubicBezTo>
                    <a:pt x="92036" y="26469"/>
                    <a:pt x="93012" y="25980"/>
                    <a:pt x="93643" y="25147"/>
                  </a:cubicBezTo>
                  <a:lnTo>
                    <a:pt x="101132" y="15229"/>
                  </a:lnTo>
                  <a:cubicBezTo>
                    <a:pt x="102013" y="14050"/>
                    <a:pt x="102013" y="12419"/>
                    <a:pt x="101132" y="11240"/>
                  </a:cubicBezTo>
                  <a:lnTo>
                    <a:pt x="93643" y="1323"/>
                  </a:lnTo>
                  <a:cubicBezTo>
                    <a:pt x="93012" y="489"/>
                    <a:pt x="92036" y="1"/>
                    <a:pt x="91000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>
                <a:defRPr/>
              </a:pPr>
              <a:endParaRPr sz="1050"/>
            </a:p>
          </p:txBody>
        </p:sp>
        <p:sp>
          <p:nvSpPr>
            <p:cNvPr id="35" name="Google Shape;932;p32">
              <a:extLst>
                <a:ext uri="{FF2B5EF4-FFF2-40B4-BE49-F238E27FC236}">
                  <a16:creationId xmlns:a16="http://schemas.microsoft.com/office/drawing/2014/main" xmlns="" id="{05BC7CBA-D8D6-47DF-838F-1998DBA0A764}"/>
                </a:ext>
              </a:extLst>
            </p:cNvPr>
            <p:cNvSpPr txBox="1"/>
            <p:nvPr/>
          </p:nvSpPr>
          <p:spPr>
            <a:xfrm>
              <a:off x="153824" y="4038650"/>
              <a:ext cx="3195950" cy="987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>
                <a:defRPr/>
              </a:pPr>
              <a:endParaRPr sz="675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" name="Google Shape;932;p32">
              <a:extLst>
                <a:ext uri="{FF2B5EF4-FFF2-40B4-BE49-F238E27FC236}">
                  <a16:creationId xmlns:a16="http://schemas.microsoft.com/office/drawing/2014/main" xmlns="" id="{710C077A-34D8-49A3-A2AF-39494228D565}"/>
                </a:ext>
              </a:extLst>
            </p:cNvPr>
            <p:cNvSpPr txBox="1"/>
            <p:nvPr/>
          </p:nvSpPr>
          <p:spPr>
            <a:xfrm>
              <a:off x="3726849" y="4095664"/>
              <a:ext cx="1973709" cy="8408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>
                <a:defRPr/>
              </a:pPr>
              <a:endParaRPr sz="675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370" name="Прямоугольник 36">
            <a:extLst>
              <a:ext uri="{FF2B5EF4-FFF2-40B4-BE49-F238E27FC236}">
                <a16:creationId xmlns:a16="http://schemas.microsoft.com/office/drawing/2014/main" xmlns="" id="{C767583C-776D-441B-9064-6EFF37A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494" y="3387441"/>
            <a:ext cx="474464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Xulosalovchi</a:t>
            </a:r>
            <a:r>
              <a:rPr lang="en-US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summativ</a:t>
            </a:r>
            <a:r>
              <a:rPr lang="en-US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baholash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dasturi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so‘ngida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erishilgan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natijani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RASMIY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baholash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1" name="Прямоугольник 38">
            <a:extLst>
              <a:ext uri="{FF2B5EF4-FFF2-40B4-BE49-F238E27FC236}">
                <a16:creationId xmlns:a16="http://schemas.microsoft.com/office/drawing/2014/main" xmlns="" id="{600422B5-D27E-4D4F-8371-824E27AA0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765" y="902933"/>
            <a:ext cx="511096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Shakllantiruvchi</a:t>
            </a:r>
            <a:r>
              <a:rPr lang="en-US" alt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sz="2000" b="1" dirty="0" err="1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formativ</a:t>
            </a:r>
            <a:r>
              <a:rPr lang="en-US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baholash</a:t>
            </a:r>
            <a:r>
              <a:rPr lang="uz-Cyrl-UZ" alt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uz-Cyrl-UZ" altLang="ru-RU" sz="2000" b="1" dirty="0">
                <a:latin typeface="Arial" panose="020B0604020202020204" pitchFamily="34" charset="0"/>
              </a:rPr>
              <a:t>-</a:t>
            </a:r>
            <a:r>
              <a:rPr lang="en-US" alt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n-US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NORASMIY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o‘qitish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jarayoniga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o‘zgartirish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kiritish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imkonini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aloqa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o‘rnatiladi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372" name="Picture 19" descr="D:\Progress-760x570.jpeg">
            <a:extLst>
              <a:ext uri="{FF2B5EF4-FFF2-40B4-BE49-F238E27FC236}">
                <a16:creationId xmlns:a16="http://schemas.microsoft.com/office/drawing/2014/main" xmlns="" id="{F2AAFC85-878D-4B33-BA15-38DAF24C7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292" y="819150"/>
            <a:ext cx="3461707" cy="391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chool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541</Words>
  <Application>Microsoft Office PowerPoint</Application>
  <PresentationFormat>Экран (16:9)</PresentationFormat>
  <Paragraphs>83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Fira Sans Extra Condensed SemiBold</vt:lpstr>
      <vt:lpstr>Cambria</vt:lpstr>
      <vt:lpstr>Times New Roman</vt:lpstr>
      <vt:lpstr>Roboto</vt:lpstr>
      <vt:lpstr>Calibri</vt:lpstr>
      <vt:lpstr>Proxima Nova</vt:lpstr>
      <vt:lpstr>Fira Sans Extra Condensed</vt:lpstr>
      <vt:lpstr>Fira Sans Medium</vt:lpstr>
      <vt:lpstr>Fira Sans Extra Condensed Medium</vt:lpstr>
      <vt:lpstr>Fira Sans</vt:lpstr>
      <vt:lpstr>School Infographics by Slidesgo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tashakkur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7-modul: O‘quvchilar kompetensiyalarini baholash usullari va vositalari    MAVZU: O‘quvchilar bilimlari va kompetensiyalarini baholashning turli strategiyalari    </dc:title>
  <cp:lastModifiedBy>Defender</cp:lastModifiedBy>
  <cp:revision>19</cp:revision>
  <dcterms:modified xsi:type="dcterms:W3CDTF">2023-01-04T18:48:39Z</dcterms:modified>
</cp:coreProperties>
</file>