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 id="2147483739" r:id="rId2"/>
  </p:sldMasterIdLst>
  <p:notesMasterIdLst>
    <p:notesMasterId r:id="rId22"/>
  </p:notesMasterIdLst>
  <p:sldIdLst>
    <p:sldId id="282" r:id="rId3"/>
    <p:sldId id="416" r:id="rId4"/>
    <p:sldId id="477" r:id="rId5"/>
    <p:sldId id="478" r:id="rId6"/>
    <p:sldId id="479" r:id="rId7"/>
    <p:sldId id="480" r:id="rId8"/>
    <p:sldId id="433" r:id="rId9"/>
    <p:sldId id="476" r:id="rId10"/>
    <p:sldId id="415" r:id="rId11"/>
    <p:sldId id="419" r:id="rId12"/>
    <p:sldId id="420" r:id="rId13"/>
    <p:sldId id="454" r:id="rId14"/>
    <p:sldId id="458" r:id="rId15"/>
    <p:sldId id="456" r:id="rId16"/>
    <p:sldId id="457" r:id="rId17"/>
    <p:sldId id="459" r:id="rId18"/>
    <p:sldId id="460" r:id="rId19"/>
    <p:sldId id="461" r:id="rId20"/>
    <p:sldId id="481" r:id="rId21"/>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92B"/>
    <a:srgbClr val="FFCCFF"/>
    <a:srgbClr val="99FF99"/>
    <a:srgbClr val="CC33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9821" autoAdjust="0"/>
  </p:normalViewPr>
  <p:slideViewPr>
    <p:cSldViewPr snapToGrid="0">
      <p:cViewPr varScale="1">
        <p:scale>
          <a:sx n="97" d="100"/>
          <a:sy n="97" d="100"/>
        </p:scale>
        <p:origin x="56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9EC12-3EAC-4130-BAF5-CFC5062F70D0}" type="datetimeFigureOut">
              <a:rPr lang="ru-RU" smtClean="0"/>
              <a:pPr/>
              <a:t>05.09.2023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FBA33-59CD-4A69-ADCC-E9EDDAEEC5AB}" type="slidenum">
              <a:rPr lang="ru-RU" smtClean="0"/>
              <a:pPr/>
              <a:t>‹#›</a:t>
            </a:fld>
            <a:endParaRPr lang="ru-RU"/>
          </a:p>
        </p:txBody>
      </p:sp>
    </p:spTree>
    <p:extLst>
      <p:ext uri="{BB962C8B-B14F-4D97-AF65-F5344CB8AC3E}">
        <p14:creationId xmlns:p14="http://schemas.microsoft.com/office/powerpoint/2010/main" val="422284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noTextEdit="1"/>
          </p:cNvSpPr>
          <p:nvPr>
            <p:ph type="sldImg"/>
          </p:nvPr>
        </p:nvSpPr>
        <p:spPr bwMode="auto">
          <a:noFill/>
          <a:ln>
            <a:solidFill>
              <a:srgbClr val="000000"/>
            </a:solidFill>
            <a:miter lim="800000"/>
            <a:headEnd/>
            <a:tailEnd/>
          </a:ln>
        </p:spPr>
      </p:sp>
      <p:sp>
        <p:nvSpPr>
          <p:cNvPr id="57346"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3C55133-3C26-4826-9C0A-C05ED7C7074A}" type="slidenum">
              <a:rPr lang="ru-RU" sz="1200">
                <a:latin typeface="+mn-lt"/>
                <a:cs typeface="+mn-cs"/>
              </a:rPr>
              <a:pPr algn="r" fontAlgn="auto">
                <a:spcBef>
                  <a:spcPts val="0"/>
                </a:spcBef>
                <a:spcAft>
                  <a:spcPts val="0"/>
                </a:spcAft>
                <a:defRPr/>
              </a:pPr>
              <a:t>2</a:t>
            </a:fld>
            <a:endParaRPr lang="ru-RU"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3"/>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1"/>
            <a:ext cx="6400800" cy="1314449"/>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3" indent="0" algn="ctr">
              <a:buNone/>
              <a:defRPr>
                <a:solidFill>
                  <a:schemeClr val="tx1">
                    <a:tint val="75000"/>
                  </a:schemeClr>
                </a:solidFill>
              </a:defRPr>
            </a:lvl4pPr>
            <a:lvl5pPr marL="1828538" indent="0" algn="ctr">
              <a:buNone/>
              <a:defRPr>
                <a:solidFill>
                  <a:schemeClr val="tx1">
                    <a:tint val="75000"/>
                  </a:schemeClr>
                </a:solidFill>
              </a:defRPr>
            </a:lvl5pPr>
            <a:lvl6pPr marL="2285672" indent="0" algn="ctr">
              <a:buNone/>
              <a:defRPr>
                <a:solidFill>
                  <a:schemeClr val="tx1">
                    <a:tint val="75000"/>
                  </a:schemeClr>
                </a:solidFill>
              </a:defRPr>
            </a:lvl6pPr>
            <a:lvl7pPr marL="2742807" indent="0" algn="ctr">
              <a:buNone/>
              <a:defRPr>
                <a:solidFill>
                  <a:schemeClr val="tx1">
                    <a:tint val="75000"/>
                  </a:schemeClr>
                </a:solidFill>
              </a:defRPr>
            </a:lvl7pPr>
            <a:lvl8pPr marL="3199942" indent="0" algn="ctr">
              <a:buNone/>
              <a:defRPr>
                <a:solidFill>
                  <a:schemeClr val="tx1">
                    <a:tint val="75000"/>
                  </a:schemeClr>
                </a:solidFill>
              </a:defRPr>
            </a:lvl8pPr>
            <a:lvl9pPr marL="365707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51378045"/>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608607"/>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3437540958"/>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531341"/>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860285" y="0"/>
            <a:ext cx="2297430" cy="2578608"/>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6860285" y="2564892"/>
            <a:ext cx="2297430" cy="2578608"/>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276929984"/>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
            <a:ext cx="1831086" cy="1721357"/>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3"/>
            <a:ext cx="1831086" cy="1721357"/>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656457" y="3"/>
            <a:ext cx="1831086" cy="1721357"/>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484686" y="3"/>
            <a:ext cx="1831086" cy="1721357"/>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312914" y="3"/>
            <a:ext cx="1831086" cy="1721357"/>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711075"/>
            <a:ext cx="1831086" cy="1721357"/>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5"/>
            <a:ext cx="1831086" cy="1721357"/>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5"/>
            <a:ext cx="1831086" cy="1721357"/>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484686" y="1711075"/>
            <a:ext cx="1831086" cy="1721357"/>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5"/>
            <a:ext cx="1831086" cy="1721357"/>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3422146"/>
            <a:ext cx="1831086" cy="1721357"/>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6"/>
            <a:ext cx="1831086" cy="1721357"/>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6"/>
            <a:ext cx="1831086" cy="1721357"/>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484686" y="3422146"/>
            <a:ext cx="1831086" cy="1721357"/>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6"/>
            <a:ext cx="1831086" cy="1721357"/>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639218964"/>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043124" y="0"/>
            <a:ext cx="1536193" cy="129616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607808" y="0"/>
            <a:ext cx="1536193" cy="129616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086247" y="0"/>
            <a:ext cx="1536193" cy="129616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043124" y="1282446"/>
            <a:ext cx="1536193" cy="129616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7607808" y="1282446"/>
            <a:ext cx="1536193" cy="129616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086247" y="1282446"/>
            <a:ext cx="1536193" cy="129616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043124" y="2564892"/>
            <a:ext cx="1536193" cy="129616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7607808" y="2564892"/>
            <a:ext cx="1536193" cy="129616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086247" y="2564892"/>
            <a:ext cx="1536193" cy="129616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043124" y="3847338"/>
            <a:ext cx="1536193" cy="129616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7607808" y="3847338"/>
            <a:ext cx="1536193" cy="129616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086247" y="3847338"/>
            <a:ext cx="1536193" cy="129616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96474730"/>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49"/>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49"/>
            </a:lvl1pPr>
          </a:lstStyle>
          <a:p>
            <a:pPr lvl="0"/>
            <a:endParaRPr lang="en-US"/>
          </a:p>
        </p:txBody>
      </p:sp>
      <p:sp>
        <p:nvSpPr>
          <p:cNvPr id="7" name="Picture Placeholder 3"/>
          <p:cNvSpPr>
            <a:spLocks noGrp="1"/>
          </p:cNvSpPr>
          <p:nvPr>
            <p:ph type="pic" sz="quarter" idx="13"/>
          </p:nvPr>
        </p:nvSpPr>
        <p:spPr>
          <a:xfrm>
            <a:off x="66293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10" name="Text Placeholder 9"/>
          <p:cNvSpPr>
            <a:spLocks noGrp="1"/>
          </p:cNvSpPr>
          <p:nvPr>
            <p:ph type="body" sz="quarter" idx="14"/>
          </p:nvPr>
        </p:nvSpPr>
        <p:spPr>
          <a:xfrm>
            <a:off x="685801" y="3735427"/>
            <a:ext cx="1828800"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7"/>
            <a:ext cx="1828800"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7"/>
            <a:ext cx="1828800"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399" y="3735427"/>
            <a:ext cx="1828800"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245121"/>
      </p:ext>
    </p:extLst>
  </p:cSld>
  <p:clrMapOvr>
    <a:masterClrMapping/>
  </p:clrMapOvr>
  <p:transition spd="slow">
    <p:zoom/>
  </p:transition>
  <p:extLst mod="1">
    <p:ext uri="{DCECCB84-F9BA-43D5-87BE-67443E8EF086}">
      <p15:sldGuideLst xmlns:p15="http://schemas.microsoft.com/office/powerpoint/2012/main">
        <p15:guide id="1" orient="horz" pos="766" userDrawn="1">
          <p15:clr>
            <a:srgbClr val="FBAE40"/>
          </p15:clr>
        </p15:guide>
        <p15:guide id="2" pos="136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49"/>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49"/>
            </a:lvl1pPr>
          </a:lstStyle>
          <a:p>
            <a:pPr lvl="0"/>
            <a:endParaRPr lang="en-US"/>
          </a:p>
        </p:txBody>
      </p:sp>
      <p:sp>
        <p:nvSpPr>
          <p:cNvPr id="7" name="Picture Placeholder 3"/>
          <p:cNvSpPr>
            <a:spLocks noGrp="1"/>
          </p:cNvSpPr>
          <p:nvPr>
            <p:ph type="pic" sz="quarter" idx="13"/>
          </p:nvPr>
        </p:nvSpPr>
        <p:spPr>
          <a:xfrm>
            <a:off x="66293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10" name="Text Placeholder 9"/>
          <p:cNvSpPr>
            <a:spLocks noGrp="1"/>
          </p:cNvSpPr>
          <p:nvPr>
            <p:ph type="body" sz="quarter" idx="14"/>
          </p:nvPr>
        </p:nvSpPr>
        <p:spPr>
          <a:xfrm>
            <a:off x="685801" y="3735427"/>
            <a:ext cx="1828800"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7"/>
            <a:ext cx="1828800"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7"/>
            <a:ext cx="1828800"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399" y="3735427"/>
            <a:ext cx="1828800"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22211971"/>
      </p:ext>
    </p:extLst>
  </p:cSld>
  <p:clrMapOvr>
    <a:masterClrMapping/>
  </p:clrMapOvr>
  <p:transition spd="slow">
    <p:zoom/>
  </p:transition>
  <p:extLst mod="1">
    <p:ext uri="{DCECCB84-F9BA-43D5-87BE-67443E8EF086}">
      <p15:sldGuideLst xmlns:p15="http://schemas.microsoft.com/office/powerpoint/2012/main">
        <p15:guide id="1" orient="horz" pos="766" userDrawn="1">
          <p15:clr>
            <a:srgbClr val="FBAE40"/>
          </p15:clr>
        </p15:guide>
        <p15:guide id="2" pos="136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49"/>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8" name="Text Placeholder 9"/>
          <p:cNvSpPr>
            <a:spLocks noGrp="1"/>
          </p:cNvSpPr>
          <p:nvPr>
            <p:ph type="body" sz="quarter" idx="14"/>
          </p:nvPr>
        </p:nvSpPr>
        <p:spPr>
          <a:xfrm>
            <a:off x="685801" y="3735427"/>
            <a:ext cx="249631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7"/>
            <a:ext cx="249631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7"/>
            <a:ext cx="249631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532194"/>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49"/>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8" name="Text Placeholder 9"/>
          <p:cNvSpPr>
            <a:spLocks noGrp="1"/>
          </p:cNvSpPr>
          <p:nvPr>
            <p:ph type="body" sz="quarter" idx="14"/>
          </p:nvPr>
        </p:nvSpPr>
        <p:spPr>
          <a:xfrm>
            <a:off x="685801" y="3735427"/>
            <a:ext cx="249631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7"/>
            <a:ext cx="249631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7"/>
            <a:ext cx="249631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1657828039"/>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6563017"/>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464401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8" name="Text Placeholder 9"/>
          <p:cNvSpPr>
            <a:spLocks noGrp="1"/>
          </p:cNvSpPr>
          <p:nvPr>
            <p:ph type="body" sz="quarter" idx="14"/>
          </p:nvPr>
        </p:nvSpPr>
        <p:spPr>
          <a:xfrm>
            <a:off x="685803" y="3735427"/>
            <a:ext cx="381419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1" y="3735427"/>
            <a:ext cx="381419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1881499"/>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464401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8" name="Text Placeholder 9"/>
          <p:cNvSpPr>
            <a:spLocks noGrp="1"/>
          </p:cNvSpPr>
          <p:nvPr>
            <p:ph type="body" sz="quarter" idx="14"/>
          </p:nvPr>
        </p:nvSpPr>
        <p:spPr>
          <a:xfrm>
            <a:off x="685803" y="3735427"/>
            <a:ext cx="381419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1" y="3735427"/>
            <a:ext cx="3814192" cy="719138"/>
          </a:xfrm>
        </p:spPr>
        <p:txBody>
          <a:bodyPr>
            <a:noAutofit/>
          </a:bodyPr>
          <a:lstStyle>
            <a:lvl1pPr marL="0" indent="0">
              <a:buNone/>
              <a:defRPr sz="1049"/>
            </a:lvl1pPr>
            <a:lvl2pPr marL="114284" indent="-114284">
              <a:buFont typeface="Arial" panose="020B0604020202020204" pitchFamily="34" charset="0"/>
              <a:buChar char="•"/>
              <a:defRPr sz="1049"/>
            </a:lvl2pPr>
            <a:lvl3pPr marL="228568" indent="-114284">
              <a:defRPr sz="1049"/>
            </a:lvl3pPr>
            <a:lvl4pPr marL="399993" indent="-171425">
              <a:defRPr sz="1049"/>
            </a:lvl4pPr>
            <a:lvl5pPr marL="571418" indent="-171425">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3913748131"/>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1828800" cy="110712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49"/>
            </a:lvl1pPr>
          </a:lstStyle>
          <a:p>
            <a:endParaRPr lang="en-US" dirty="0"/>
          </a:p>
        </p:txBody>
      </p:sp>
      <p:sp>
        <p:nvSpPr>
          <p:cNvPr id="5" name="Picture Placeholder 3"/>
          <p:cNvSpPr>
            <a:spLocks noGrp="1"/>
          </p:cNvSpPr>
          <p:nvPr>
            <p:ph type="pic" sz="quarter" idx="11"/>
          </p:nvPr>
        </p:nvSpPr>
        <p:spPr>
          <a:xfrm>
            <a:off x="2667001" y="1047750"/>
            <a:ext cx="1828800" cy="110712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49"/>
            </a:lvl1pPr>
          </a:lstStyle>
          <a:p>
            <a:endParaRPr lang="en-US"/>
          </a:p>
        </p:txBody>
      </p:sp>
      <p:sp>
        <p:nvSpPr>
          <p:cNvPr id="6" name="Picture Placeholder 3"/>
          <p:cNvSpPr>
            <a:spLocks noGrp="1"/>
          </p:cNvSpPr>
          <p:nvPr>
            <p:ph type="pic" sz="quarter" idx="12"/>
          </p:nvPr>
        </p:nvSpPr>
        <p:spPr>
          <a:xfrm>
            <a:off x="4648199" y="1047750"/>
            <a:ext cx="1828800" cy="110712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49"/>
            </a:lvl1pPr>
          </a:lstStyle>
          <a:p>
            <a:endParaRPr lang="en-US"/>
          </a:p>
        </p:txBody>
      </p:sp>
      <p:sp>
        <p:nvSpPr>
          <p:cNvPr id="7" name="Picture Placeholder 3"/>
          <p:cNvSpPr>
            <a:spLocks noGrp="1"/>
          </p:cNvSpPr>
          <p:nvPr>
            <p:ph type="pic" sz="quarter" idx="13"/>
          </p:nvPr>
        </p:nvSpPr>
        <p:spPr>
          <a:xfrm>
            <a:off x="6629399" y="1047750"/>
            <a:ext cx="1828800" cy="110712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49"/>
            </a:lvl1pPr>
          </a:lstStyle>
          <a:p>
            <a:endParaRPr lang="en-US"/>
          </a:p>
        </p:txBody>
      </p:sp>
      <p:sp>
        <p:nvSpPr>
          <p:cNvPr id="14" name="Content Placeholder 13"/>
          <p:cNvSpPr>
            <a:spLocks noGrp="1"/>
          </p:cNvSpPr>
          <p:nvPr>
            <p:ph sz="quarter" idx="18"/>
          </p:nvPr>
        </p:nvSpPr>
        <p:spPr>
          <a:xfrm>
            <a:off x="685801" y="2291463"/>
            <a:ext cx="1831086"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509404"/>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1828800" cy="110712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49"/>
            </a:lvl1pPr>
          </a:lstStyle>
          <a:p>
            <a:endParaRPr lang="en-US" dirty="0"/>
          </a:p>
        </p:txBody>
      </p:sp>
      <p:sp>
        <p:nvSpPr>
          <p:cNvPr id="5" name="Picture Placeholder 3"/>
          <p:cNvSpPr>
            <a:spLocks noGrp="1"/>
          </p:cNvSpPr>
          <p:nvPr>
            <p:ph type="pic" sz="quarter" idx="11"/>
          </p:nvPr>
        </p:nvSpPr>
        <p:spPr>
          <a:xfrm>
            <a:off x="2667001" y="1047750"/>
            <a:ext cx="1828800" cy="110712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49"/>
            </a:lvl1pPr>
          </a:lstStyle>
          <a:p>
            <a:endParaRPr lang="en-US"/>
          </a:p>
        </p:txBody>
      </p:sp>
      <p:sp>
        <p:nvSpPr>
          <p:cNvPr id="6" name="Picture Placeholder 3"/>
          <p:cNvSpPr>
            <a:spLocks noGrp="1"/>
          </p:cNvSpPr>
          <p:nvPr>
            <p:ph type="pic" sz="quarter" idx="12"/>
          </p:nvPr>
        </p:nvSpPr>
        <p:spPr>
          <a:xfrm>
            <a:off x="4648199" y="1047750"/>
            <a:ext cx="1828800" cy="110712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49"/>
            </a:lvl1pPr>
          </a:lstStyle>
          <a:p>
            <a:endParaRPr lang="en-US"/>
          </a:p>
        </p:txBody>
      </p:sp>
      <p:sp>
        <p:nvSpPr>
          <p:cNvPr id="7" name="Picture Placeholder 3"/>
          <p:cNvSpPr>
            <a:spLocks noGrp="1"/>
          </p:cNvSpPr>
          <p:nvPr>
            <p:ph type="pic" sz="quarter" idx="13"/>
          </p:nvPr>
        </p:nvSpPr>
        <p:spPr>
          <a:xfrm>
            <a:off x="6629399" y="1047750"/>
            <a:ext cx="1828800" cy="110712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49"/>
            </a:lvl1pPr>
          </a:lstStyle>
          <a:p>
            <a:endParaRPr lang="en-US"/>
          </a:p>
        </p:txBody>
      </p:sp>
      <p:sp>
        <p:nvSpPr>
          <p:cNvPr id="14" name="Content Placeholder 13"/>
          <p:cNvSpPr>
            <a:spLocks noGrp="1"/>
          </p:cNvSpPr>
          <p:nvPr>
            <p:ph sz="quarter" idx="18"/>
          </p:nvPr>
        </p:nvSpPr>
        <p:spPr>
          <a:xfrm>
            <a:off x="685801" y="2291463"/>
            <a:ext cx="1831086"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2616915082"/>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49"/>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11" name="Content Placeholder 13"/>
          <p:cNvSpPr>
            <a:spLocks noGrp="1"/>
          </p:cNvSpPr>
          <p:nvPr>
            <p:ph sz="quarter" idx="18"/>
          </p:nvPr>
        </p:nvSpPr>
        <p:spPr>
          <a:xfrm>
            <a:off x="685801" y="2291463"/>
            <a:ext cx="2496312"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59559"/>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49"/>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11" name="Content Placeholder 13"/>
          <p:cNvSpPr>
            <a:spLocks noGrp="1"/>
          </p:cNvSpPr>
          <p:nvPr>
            <p:ph sz="quarter" idx="18"/>
          </p:nvPr>
        </p:nvSpPr>
        <p:spPr>
          <a:xfrm>
            <a:off x="685801" y="2291463"/>
            <a:ext cx="2496312"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1342344068"/>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464401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7" name="Content Placeholder 13"/>
          <p:cNvSpPr>
            <a:spLocks noGrp="1"/>
          </p:cNvSpPr>
          <p:nvPr>
            <p:ph sz="quarter" idx="18"/>
          </p:nvPr>
        </p:nvSpPr>
        <p:spPr>
          <a:xfrm>
            <a:off x="685803" y="2291463"/>
            <a:ext cx="3813049"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4" y="2291463"/>
            <a:ext cx="3813049"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153168"/>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49"/>
            </a:lvl1pPr>
          </a:lstStyle>
          <a:p>
            <a:pPr lvl="0"/>
            <a:endParaRPr lang="en-US"/>
          </a:p>
        </p:txBody>
      </p:sp>
      <p:sp>
        <p:nvSpPr>
          <p:cNvPr id="5" name="Picture Placeholder 3"/>
          <p:cNvSpPr>
            <a:spLocks noGrp="1"/>
          </p:cNvSpPr>
          <p:nvPr>
            <p:ph type="pic" sz="quarter" idx="11"/>
          </p:nvPr>
        </p:nvSpPr>
        <p:spPr>
          <a:xfrm>
            <a:off x="464401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49"/>
            </a:lvl1pPr>
          </a:lstStyle>
          <a:p>
            <a:pPr lvl="0"/>
            <a:endParaRPr lang="en-US"/>
          </a:p>
        </p:txBody>
      </p:sp>
      <p:sp>
        <p:nvSpPr>
          <p:cNvPr id="7" name="Content Placeholder 13"/>
          <p:cNvSpPr>
            <a:spLocks noGrp="1"/>
          </p:cNvSpPr>
          <p:nvPr>
            <p:ph sz="quarter" idx="18"/>
          </p:nvPr>
        </p:nvSpPr>
        <p:spPr>
          <a:xfrm>
            <a:off x="685803" y="2291463"/>
            <a:ext cx="3813049"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4" y="2291463"/>
            <a:ext cx="3813049" cy="224125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1301097291"/>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5"/>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7" name="Picture Placeholder 3"/>
          <p:cNvSpPr>
            <a:spLocks noGrp="1"/>
          </p:cNvSpPr>
          <p:nvPr>
            <p:ph type="pic" sz="quarter" idx="13"/>
          </p:nvPr>
        </p:nvSpPr>
        <p:spPr>
          <a:xfrm>
            <a:off x="6628637" y="1047750"/>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4" name="Content Placeholder 13"/>
          <p:cNvSpPr>
            <a:spLocks noGrp="1"/>
          </p:cNvSpPr>
          <p:nvPr>
            <p:ph sz="quarter" idx="18"/>
          </p:nvPr>
        </p:nvSpPr>
        <p:spPr>
          <a:xfrm>
            <a:off x="685039" y="3537755"/>
            <a:ext cx="1831086" cy="994955"/>
          </a:xfrm>
        </p:spPr>
        <p:txBody>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5"/>
            <a:ext cx="1831086" cy="994955"/>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5"/>
            <a:ext cx="1831086" cy="994955"/>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5"/>
            <a:ext cx="1831086" cy="994955"/>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5"/>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6" name="Picture Placeholder 3"/>
          <p:cNvSpPr>
            <a:spLocks noGrp="1"/>
          </p:cNvSpPr>
          <p:nvPr>
            <p:ph type="pic" sz="quarter" idx="25"/>
          </p:nvPr>
        </p:nvSpPr>
        <p:spPr>
          <a:xfrm>
            <a:off x="6628637" y="2292753"/>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Tree>
    <p:extLst>
      <p:ext uri="{BB962C8B-B14F-4D97-AF65-F5344CB8AC3E}">
        <p14:creationId xmlns:p14="http://schemas.microsoft.com/office/powerpoint/2010/main" val="643923298"/>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5"/>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7" name="Picture Placeholder 3"/>
          <p:cNvSpPr>
            <a:spLocks noGrp="1"/>
          </p:cNvSpPr>
          <p:nvPr>
            <p:ph type="pic" sz="quarter" idx="13"/>
          </p:nvPr>
        </p:nvSpPr>
        <p:spPr>
          <a:xfrm>
            <a:off x="6628637" y="1047750"/>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4" name="Content Placeholder 13"/>
          <p:cNvSpPr>
            <a:spLocks noGrp="1"/>
          </p:cNvSpPr>
          <p:nvPr>
            <p:ph sz="quarter" idx="18"/>
          </p:nvPr>
        </p:nvSpPr>
        <p:spPr>
          <a:xfrm>
            <a:off x="685039" y="3537755"/>
            <a:ext cx="1831086" cy="994955"/>
          </a:xfrm>
        </p:spPr>
        <p:txBody>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5"/>
            <a:ext cx="1831086" cy="994955"/>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5"/>
            <a:ext cx="1831086" cy="994955"/>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5"/>
            <a:ext cx="1831086" cy="994955"/>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5"/>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6" name="Picture Placeholder 3"/>
          <p:cNvSpPr>
            <a:spLocks noGrp="1"/>
          </p:cNvSpPr>
          <p:nvPr>
            <p:ph type="pic" sz="quarter" idx="25"/>
          </p:nvPr>
        </p:nvSpPr>
        <p:spPr>
          <a:xfrm>
            <a:off x="6628637" y="2292753"/>
            <a:ext cx="1828800" cy="1107125"/>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3633440010"/>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2295761144"/>
      </p:ext>
    </p:extLst>
  </p:cSld>
  <p:clrMapOvr>
    <a:masterClrMapping/>
  </p:clrMapOvr>
  <p:transition spd="slow">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39"/>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5" name="Picture Placeholder 3"/>
          <p:cNvSpPr>
            <a:spLocks noGrp="1"/>
          </p:cNvSpPr>
          <p:nvPr>
            <p:ph type="pic" sz="quarter" idx="24"/>
          </p:nvPr>
        </p:nvSpPr>
        <p:spPr>
          <a:xfrm>
            <a:off x="3323844" y="2295739"/>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6" name="Picture Placeholder 3"/>
          <p:cNvSpPr>
            <a:spLocks noGrp="1"/>
          </p:cNvSpPr>
          <p:nvPr>
            <p:ph type="pic" sz="quarter" idx="25"/>
          </p:nvPr>
        </p:nvSpPr>
        <p:spPr>
          <a:xfrm>
            <a:off x="5961887" y="2295739"/>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Tree>
    <p:extLst>
      <p:ext uri="{BB962C8B-B14F-4D97-AF65-F5344CB8AC3E}">
        <p14:creationId xmlns:p14="http://schemas.microsoft.com/office/powerpoint/2010/main" val="503011845"/>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39"/>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5" name="Picture Placeholder 3"/>
          <p:cNvSpPr>
            <a:spLocks noGrp="1"/>
          </p:cNvSpPr>
          <p:nvPr>
            <p:ph type="pic" sz="quarter" idx="24"/>
          </p:nvPr>
        </p:nvSpPr>
        <p:spPr>
          <a:xfrm>
            <a:off x="3323844" y="2295739"/>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6" name="Picture Placeholder 3"/>
          <p:cNvSpPr>
            <a:spLocks noGrp="1"/>
          </p:cNvSpPr>
          <p:nvPr>
            <p:ph type="pic" sz="quarter" idx="25"/>
          </p:nvPr>
        </p:nvSpPr>
        <p:spPr>
          <a:xfrm>
            <a:off x="5961887" y="2295739"/>
            <a:ext cx="249631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3138670270"/>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4" y="3528304"/>
            <a:ext cx="3813049" cy="1004405"/>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39"/>
            <a:ext cx="381419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1" name="Picture Placeholder 3"/>
          <p:cNvSpPr>
            <a:spLocks noGrp="1"/>
          </p:cNvSpPr>
          <p:nvPr>
            <p:ph type="pic" sz="quarter" idx="25"/>
          </p:nvPr>
        </p:nvSpPr>
        <p:spPr>
          <a:xfrm>
            <a:off x="4645155" y="2295739"/>
            <a:ext cx="381419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Tree>
    <p:extLst>
      <p:ext uri="{BB962C8B-B14F-4D97-AF65-F5344CB8AC3E}">
        <p14:creationId xmlns:p14="http://schemas.microsoft.com/office/powerpoint/2010/main" val="768614175"/>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4" y="3528304"/>
            <a:ext cx="3813049" cy="1004405"/>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39"/>
            <a:ext cx="381419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1" name="Picture Placeholder 3"/>
          <p:cNvSpPr>
            <a:spLocks noGrp="1"/>
          </p:cNvSpPr>
          <p:nvPr>
            <p:ph type="pic" sz="quarter" idx="25"/>
          </p:nvPr>
        </p:nvSpPr>
        <p:spPr>
          <a:xfrm>
            <a:off x="4645155" y="2295739"/>
            <a:ext cx="3814192" cy="1104138"/>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12"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2328692771"/>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1828800" cy="3199581"/>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7" name="Picture Placeholder 3"/>
          <p:cNvSpPr>
            <a:spLocks noGrp="1"/>
          </p:cNvSpPr>
          <p:nvPr>
            <p:ph type="pic" sz="quarter" idx="13"/>
          </p:nvPr>
        </p:nvSpPr>
        <p:spPr>
          <a:xfrm>
            <a:off x="6629399" y="1047751"/>
            <a:ext cx="1828800"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8" name="Text Placeholder 7"/>
          <p:cNvSpPr>
            <a:spLocks noGrp="1"/>
          </p:cNvSpPr>
          <p:nvPr>
            <p:ph type="body" sz="quarter" idx="19"/>
          </p:nvPr>
        </p:nvSpPr>
        <p:spPr>
          <a:xfrm>
            <a:off x="685801" y="3407233"/>
            <a:ext cx="1831086" cy="84010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407233"/>
            <a:ext cx="1831086" cy="84010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407233"/>
            <a:ext cx="1831086" cy="84010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407233"/>
            <a:ext cx="1831086" cy="84010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12134852"/>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1828800" cy="3199581"/>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7" name="Picture Placeholder 3"/>
          <p:cNvSpPr>
            <a:spLocks noGrp="1"/>
          </p:cNvSpPr>
          <p:nvPr>
            <p:ph type="pic" sz="quarter" idx="13"/>
          </p:nvPr>
        </p:nvSpPr>
        <p:spPr>
          <a:xfrm>
            <a:off x="6629399" y="1047751"/>
            <a:ext cx="1828800"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8" name="Text Placeholder 7"/>
          <p:cNvSpPr>
            <a:spLocks noGrp="1"/>
          </p:cNvSpPr>
          <p:nvPr>
            <p:ph type="body" sz="quarter" idx="19"/>
          </p:nvPr>
        </p:nvSpPr>
        <p:spPr>
          <a:xfrm>
            <a:off x="685801" y="3407233"/>
            <a:ext cx="1831086" cy="84010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407233"/>
            <a:ext cx="1831086" cy="84010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407233"/>
            <a:ext cx="1831086" cy="84010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407233"/>
            <a:ext cx="1831086" cy="84010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1462954625"/>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9" name="Text Placeholder 7"/>
          <p:cNvSpPr>
            <a:spLocks noGrp="1"/>
          </p:cNvSpPr>
          <p:nvPr>
            <p:ph type="body" sz="quarter" idx="21"/>
          </p:nvPr>
        </p:nvSpPr>
        <p:spPr>
          <a:xfrm>
            <a:off x="685801" y="3407233"/>
            <a:ext cx="2496312" cy="84010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407233"/>
            <a:ext cx="2496312" cy="840102"/>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407233"/>
            <a:ext cx="2496312" cy="84010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89616722"/>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9" name="Text Placeholder 7"/>
          <p:cNvSpPr>
            <a:spLocks noGrp="1"/>
          </p:cNvSpPr>
          <p:nvPr>
            <p:ph type="body" sz="quarter" idx="21"/>
          </p:nvPr>
        </p:nvSpPr>
        <p:spPr>
          <a:xfrm>
            <a:off x="685801" y="3407233"/>
            <a:ext cx="2496312" cy="84010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407233"/>
            <a:ext cx="2496312" cy="840102"/>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407233"/>
            <a:ext cx="2496312" cy="84010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648345584"/>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5" name="Picture Placeholder 3"/>
          <p:cNvSpPr>
            <a:spLocks noGrp="1"/>
          </p:cNvSpPr>
          <p:nvPr>
            <p:ph type="pic" sz="quarter" idx="11"/>
          </p:nvPr>
        </p:nvSpPr>
        <p:spPr>
          <a:xfrm>
            <a:off x="4644011" y="1047751"/>
            <a:ext cx="3814192"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8" name="Text Placeholder 7"/>
          <p:cNvSpPr>
            <a:spLocks noGrp="1"/>
          </p:cNvSpPr>
          <p:nvPr>
            <p:ph type="body" sz="quarter" idx="21"/>
          </p:nvPr>
        </p:nvSpPr>
        <p:spPr>
          <a:xfrm>
            <a:off x="685803" y="3638065"/>
            <a:ext cx="3813049" cy="609269"/>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4" y="3638065"/>
            <a:ext cx="3813049" cy="609269"/>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3199932083"/>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5" name="Picture Placeholder 3"/>
          <p:cNvSpPr>
            <a:spLocks noGrp="1"/>
          </p:cNvSpPr>
          <p:nvPr>
            <p:ph type="pic" sz="quarter" idx="11"/>
          </p:nvPr>
        </p:nvSpPr>
        <p:spPr>
          <a:xfrm>
            <a:off x="4644011" y="1047751"/>
            <a:ext cx="3814192" cy="319958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8" name="Text Placeholder 7"/>
          <p:cNvSpPr>
            <a:spLocks noGrp="1"/>
          </p:cNvSpPr>
          <p:nvPr>
            <p:ph type="body" sz="quarter" idx="21"/>
          </p:nvPr>
        </p:nvSpPr>
        <p:spPr>
          <a:xfrm>
            <a:off x="685803" y="3638065"/>
            <a:ext cx="3813049" cy="609269"/>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4" y="3638065"/>
            <a:ext cx="3813049" cy="609269"/>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44782067"/>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25" indent="-171425">
              <a:spcBef>
                <a:spcPts val="900"/>
              </a:spcBef>
              <a:buFont typeface="Arial" panose="020B0604020202020204" pitchFamily="34" charset="0"/>
              <a:buChar char="•"/>
              <a:defRPr sz="1200"/>
            </a:lvl2pPr>
            <a:lvl3pPr marL="357137" indent="-185711">
              <a:spcBef>
                <a:spcPts val="900"/>
              </a:spcBef>
              <a:buFont typeface="Open Sans Light" panose="020B0306030504020204" pitchFamily="34" charset="0"/>
              <a:buChar char="–"/>
              <a:defRPr sz="1200"/>
            </a:lvl3pPr>
            <a:lvl4pPr marL="514277" indent="-171425">
              <a:spcBef>
                <a:spcPts val="900"/>
              </a:spcBef>
              <a:buFont typeface="Arial" panose="020B0604020202020204" pitchFamily="34" charset="0"/>
              <a:buChar char="•"/>
              <a:defRPr sz="1200"/>
            </a:lvl4pPr>
            <a:lvl5pPr marL="685703" indent="-171425">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263088"/>
      </p:ext>
    </p:extLst>
  </p:cSld>
  <p:clrMapOvr>
    <a:masterClrMapping/>
  </p:clrMapOvr>
  <p:transition spd="slow">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1828800" cy="1983051"/>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7" name="Picture Placeholder 3"/>
          <p:cNvSpPr>
            <a:spLocks noGrp="1"/>
          </p:cNvSpPr>
          <p:nvPr>
            <p:ph type="pic" sz="quarter" idx="13"/>
          </p:nvPr>
        </p:nvSpPr>
        <p:spPr>
          <a:xfrm>
            <a:off x="6629399" y="1047750"/>
            <a:ext cx="1828800"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8" name="Text Placeholder 7"/>
          <p:cNvSpPr>
            <a:spLocks noGrp="1"/>
          </p:cNvSpPr>
          <p:nvPr>
            <p:ph type="body" sz="quarter" idx="19"/>
          </p:nvPr>
        </p:nvSpPr>
        <p:spPr>
          <a:xfrm>
            <a:off x="685801" y="2190701"/>
            <a:ext cx="1831086" cy="84010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2190701"/>
            <a:ext cx="1831086" cy="84010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2190701"/>
            <a:ext cx="1831086" cy="84010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2190701"/>
            <a:ext cx="1831086" cy="84010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389697"/>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1828800" cy="1983051"/>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7" name="Picture Placeholder 3"/>
          <p:cNvSpPr>
            <a:spLocks noGrp="1"/>
          </p:cNvSpPr>
          <p:nvPr>
            <p:ph type="pic" sz="quarter" idx="13"/>
          </p:nvPr>
        </p:nvSpPr>
        <p:spPr>
          <a:xfrm>
            <a:off x="6629399" y="1047750"/>
            <a:ext cx="1828800"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8" name="Text Placeholder 7"/>
          <p:cNvSpPr>
            <a:spLocks noGrp="1"/>
          </p:cNvSpPr>
          <p:nvPr>
            <p:ph type="body" sz="quarter" idx="19"/>
          </p:nvPr>
        </p:nvSpPr>
        <p:spPr>
          <a:xfrm>
            <a:off x="685801" y="2190701"/>
            <a:ext cx="1831086" cy="84010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2190701"/>
            <a:ext cx="1831086" cy="84010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2190701"/>
            <a:ext cx="1831086" cy="84010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2190701"/>
            <a:ext cx="1831086" cy="84010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49"/>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3867787327"/>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9" name="Text Placeholder 7"/>
          <p:cNvSpPr>
            <a:spLocks noGrp="1"/>
          </p:cNvSpPr>
          <p:nvPr>
            <p:ph type="body" sz="quarter" idx="21"/>
          </p:nvPr>
        </p:nvSpPr>
        <p:spPr>
          <a:xfrm>
            <a:off x="685801" y="2190701"/>
            <a:ext cx="2496312" cy="84010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190701"/>
            <a:ext cx="2496312" cy="840102"/>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190701"/>
            <a:ext cx="2496312" cy="84010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2176642474"/>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49"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9" name="Text Placeholder 7"/>
          <p:cNvSpPr>
            <a:spLocks noGrp="1"/>
          </p:cNvSpPr>
          <p:nvPr>
            <p:ph type="body" sz="quarter" idx="21"/>
          </p:nvPr>
        </p:nvSpPr>
        <p:spPr>
          <a:xfrm>
            <a:off x="685801" y="2190701"/>
            <a:ext cx="2496312" cy="84010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190701"/>
            <a:ext cx="2496312" cy="840102"/>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190701"/>
            <a:ext cx="2496312" cy="84010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940816"/>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5" name="Picture Placeholder 3"/>
          <p:cNvSpPr>
            <a:spLocks noGrp="1"/>
          </p:cNvSpPr>
          <p:nvPr>
            <p:ph type="pic" sz="quarter" idx="11"/>
          </p:nvPr>
        </p:nvSpPr>
        <p:spPr>
          <a:xfrm>
            <a:off x="4644011" y="1047750"/>
            <a:ext cx="3814192"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8" name="Text Placeholder 7"/>
          <p:cNvSpPr>
            <a:spLocks noGrp="1"/>
          </p:cNvSpPr>
          <p:nvPr>
            <p:ph type="body" sz="quarter" idx="21"/>
          </p:nvPr>
        </p:nvSpPr>
        <p:spPr>
          <a:xfrm>
            <a:off x="685803" y="2421535"/>
            <a:ext cx="3813049" cy="609269"/>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4" y="2421535"/>
            <a:ext cx="3813049" cy="609269"/>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4" y="3159228"/>
            <a:ext cx="3813049" cy="127730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8763090"/>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5" name="Picture Placeholder 3"/>
          <p:cNvSpPr>
            <a:spLocks noGrp="1"/>
          </p:cNvSpPr>
          <p:nvPr>
            <p:ph type="pic" sz="quarter" idx="11"/>
          </p:nvPr>
        </p:nvSpPr>
        <p:spPr>
          <a:xfrm>
            <a:off x="4644011" y="1047750"/>
            <a:ext cx="3814192" cy="1983051"/>
          </a:xfrm>
          <a:solidFill>
            <a:schemeClr val="bg1">
              <a:lumMod val="95000"/>
            </a:schemeClr>
          </a:solidFill>
        </p:spPr>
        <p:txBody>
          <a:bodyPr vert="horz" lIns="0" tIns="0" rIns="0" bIns="0" rtlCol="0" anchor="ctr">
            <a:normAutofit/>
          </a:bodyPr>
          <a:lstStyle>
            <a:lvl1pPr>
              <a:defRPr lang="en-US" sz="1049"/>
            </a:lvl1pPr>
          </a:lstStyle>
          <a:p>
            <a:pPr marL="0" lvl="0" indent="0" algn="ctr">
              <a:buNone/>
            </a:pPr>
            <a:endParaRPr lang="en-US"/>
          </a:p>
        </p:txBody>
      </p:sp>
      <p:sp>
        <p:nvSpPr>
          <p:cNvPr id="8" name="Text Placeholder 7"/>
          <p:cNvSpPr>
            <a:spLocks noGrp="1"/>
          </p:cNvSpPr>
          <p:nvPr>
            <p:ph type="body" sz="quarter" idx="21"/>
          </p:nvPr>
        </p:nvSpPr>
        <p:spPr>
          <a:xfrm>
            <a:off x="685803" y="2421535"/>
            <a:ext cx="3813049" cy="609269"/>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4" y="2421535"/>
            <a:ext cx="3813049" cy="609269"/>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49">
                <a:solidFill>
                  <a:srgbClr val="FFFFFF"/>
                </a:solidFill>
              </a:defRPr>
            </a:lvl2pPr>
            <a:lvl3pPr marL="257145" indent="-128573">
              <a:defRPr sz="1049">
                <a:solidFill>
                  <a:srgbClr val="FFFFFF"/>
                </a:solidFill>
              </a:defRPr>
            </a:lvl3pPr>
            <a:lvl4pPr marL="385717" indent="-128573">
              <a:defRPr sz="1049">
                <a:solidFill>
                  <a:srgbClr val="FFFFFF"/>
                </a:solidFill>
              </a:defRPr>
            </a:lvl4pPr>
            <a:lvl5pPr marL="557147" indent="-171431">
              <a:defRPr sz="1049">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4" y="3159228"/>
            <a:ext cx="3813049" cy="1277300"/>
          </a:xfrm>
        </p:spPr>
        <p:txBody>
          <a:bodyPr/>
          <a:lstStyle>
            <a:lvl1pPr marL="0" indent="0">
              <a:buNone/>
              <a:defRPr sz="1575"/>
            </a:lvl1pPr>
            <a:lvl2pPr marL="128573" indent="-128573">
              <a:buFont typeface="Arial" panose="020B0604020202020204" pitchFamily="34" charset="0"/>
              <a:buChar char="•"/>
              <a:defRPr sz="1049"/>
            </a:lvl2pPr>
            <a:lvl3pPr marL="257145" indent="-128573">
              <a:defRPr sz="1049"/>
            </a:lvl3pPr>
            <a:lvl4pPr marL="385717" indent="-128573">
              <a:defRPr sz="1049"/>
            </a:lvl4pPr>
            <a:lvl5pPr>
              <a:defRPr sz="104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894257"/>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6" y="1229844"/>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409679" y="1229844"/>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7"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5590922" y="1229844"/>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32" name="Content Placeholder 13"/>
          <p:cNvSpPr>
            <a:spLocks noGrp="1"/>
          </p:cNvSpPr>
          <p:nvPr>
            <p:ph sz="quarter" idx="24" hasCustomPrompt="1"/>
          </p:nvPr>
        </p:nvSpPr>
        <p:spPr>
          <a:xfrm>
            <a:off x="7772163" y="1229844"/>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6" y="2365163"/>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3409679" y="2365163"/>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7"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5590922" y="2365163"/>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0" name="Content Placeholder 13"/>
          <p:cNvSpPr>
            <a:spLocks noGrp="1"/>
          </p:cNvSpPr>
          <p:nvPr>
            <p:ph sz="quarter" idx="32" hasCustomPrompt="1"/>
          </p:nvPr>
        </p:nvSpPr>
        <p:spPr>
          <a:xfrm>
            <a:off x="7772163" y="2365163"/>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7"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5590922" y="3500480"/>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8" name="Content Placeholder 13"/>
          <p:cNvSpPr>
            <a:spLocks noGrp="1"/>
          </p:cNvSpPr>
          <p:nvPr>
            <p:ph sz="quarter" idx="40" hasCustomPrompt="1"/>
          </p:nvPr>
        </p:nvSpPr>
        <p:spPr>
          <a:xfrm>
            <a:off x="7772163" y="3500480"/>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8512450"/>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6" y="1229844"/>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409679" y="1229844"/>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7"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5590922" y="1229844"/>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32" name="Content Placeholder 13"/>
          <p:cNvSpPr>
            <a:spLocks noGrp="1"/>
          </p:cNvSpPr>
          <p:nvPr>
            <p:ph sz="quarter" idx="24" hasCustomPrompt="1"/>
          </p:nvPr>
        </p:nvSpPr>
        <p:spPr>
          <a:xfrm>
            <a:off x="7772163" y="1229844"/>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6" y="2365163"/>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3409679" y="2365163"/>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7"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5590922" y="2365163"/>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0" name="Content Placeholder 13"/>
          <p:cNvSpPr>
            <a:spLocks noGrp="1"/>
          </p:cNvSpPr>
          <p:nvPr>
            <p:ph sz="quarter" idx="32" hasCustomPrompt="1"/>
          </p:nvPr>
        </p:nvSpPr>
        <p:spPr>
          <a:xfrm>
            <a:off x="7772163" y="2365163"/>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7"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5590922" y="3500480"/>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8" name="Content Placeholder 13"/>
          <p:cNvSpPr>
            <a:spLocks noGrp="1"/>
          </p:cNvSpPr>
          <p:nvPr>
            <p:ph sz="quarter" idx="40" hasCustomPrompt="1"/>
          </p:nvPr>
        </p:nvSpPr>
        <p:spPr>
          <a:xfrm>
            <a:off x="7772163" y="3500480"/>
            <a:ext cx="1034422"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2178049989"/>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40" y="1229844"/>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7" y="1229844"/>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4" y="1229844"/>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40" y="2365163"/>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7" y="2365163"/>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4" y="2365163"/>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40" y="3500480"/>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4069977" y="3500480"/>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6911514" y="3500480"/>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1872813415"/>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40" y="1229844"/>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7" y="1229844"/>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4" y="1229844"/>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40" y="2365163"/>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7" y="2365163"/>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4" y="2365163"/>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40" y="3500480"/>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4069977" y="3500480"/>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6911514" y="3500480"/>
            <a:ext cx="1735807" cy="733807"/>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04959105"/>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numCol="2" spcCol="274320">
            <a:normAutofit/>
          </a:bodyPr>
          <a:lstStyle>
            <a:lvl1pPr marL="0" indent="0">
              <a:spcBef>
                <a:spcPts val="900"/>
              </a:spcBef>
              <a:buNone/>
              <a:defRPr sz="1200"/>
            </a:lvl1pPr>
            <a:lvl2pPr marL="171425" indent="-171425">
              <a:spcBef>
                <a:spcPts val="900"/>
              </a:spcBef>
              <a:buFont typeface="Arial" panose="020B0604020202020204" pitchFamily="34" charset="0"/>
              <a:buChar char="•"/>
              <a:defRPr sz="1200"/>
            </a:lvl2pPr>
            <a:lvl3pPr marL="342851" indent="-171425">
              <a:spcBef>
                <a:spcPts val="900"/>
              </a:spcBef>
              <a:buFont typeface="Open Sans Light" panose="020B0306030504020204" pitchFamily="34" charset="0"/>
              <a:buChar char="–"/>
              <a:defRPr sz="1200"/>
            </a:lvl3pPr>
            <a:lvl4pPr marL="514277" indent="-171425">
              <a:spcBef>
                <a:spcPts val="900"/>
              </a:spcBef>
              <a:buFont typeface="Arial" panose="020B0604020202020204" pitchFamily="34" charset="0"/>
              <a:buChar char="•"/>
              <a:defRPr sz="1200"/>
            </a:lvl4pPr>
            <a:lvl5pPr marL="685703" indent="-171425">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3694169691"/>
      </p:ext>
    </p:extLst>
  </p:cSld>
  <p:clrMapOvr>
    <a:masterClrMapping/>
  </p:clrMapOvr>
  <p:transition spd="slow">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40" y="122984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7" y="122984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4" y="122984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40" y="291493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7" y="291493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4" y="291493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3890304620"/>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40" y="122984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7" y="122984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4" y="122984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40" y="291493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1" cy="685801"/>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7" y="291493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1" cy="685801"/>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4" y="2914934"/>
            <a:ext cx="1735807"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570828482"/>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721533" y="1229844"/>
            <a:ext cx="2669009"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3"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6002679" y="1229844"/>
            <a:ext cx="2669009"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721533" y="2914934"/>
            <a:ext cx="2669009"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3"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6002679" y="2914934"/>
            <a:ext cx="2669009"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3503381683"/>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721533" y="1229844"/>
            <a:ext cx="2669009"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3"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6002679" y="1229844"/>
            <a:ext cx="2669009"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721533" y="2914934"/>
            <a:ext cx="2669009"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3"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6002679" y="2914934"/>
            <a:ext cx="2669009" cy="1456681"/>
          </a:xfrm>
        </p:spPr>
        <p:txBody>
          <a:bodyPr/>
          <a:lstStyle>
            <a:lvl1pPr marL="0" indent="0">
              <a:lnSpc>
                <a:spcPct val="80000"/>
              </a:lnSpc>
              <a:buNone/>
              <a:defRPr sz="1049">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553930202"/>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1"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431544"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270248"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108950"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1964480945"/>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1"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431544"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270248"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108950"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22034722"/>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7"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
        <p:nvSpPr>
          <p:cNvPr id="10" name="Picture Placeholder 3"/>
          <p:cNvSpPr>
            <a:spLocks noGrp="1"/>
          </p:cNvSpPr>
          <p:nvPr>
            <p:ph type="pic" sz="quarter" idx="42"/>
          </p:nvPr>
        </p:nvSpPr>
        <p:spPr>
          <a:xfrm>
            <a:off x="7224894"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277232729"/>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2"/>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7" y="1229843"/>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4"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49" i="1"/>
            </a:lvl2pPr>
            <a:lvl3pPr marL="0" indent="0" algn="ctr">
              <a:buNone/>
              <a:defRPr sz="1049"/>
            </a:lvl3pPr>
            <a:lvl4pPr marL="385717" indent="-128573">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092398074"/>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31547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9/5/2023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3731817"/>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76965" y="162355"/>
            <a:ext cx="8190071" cy="500090"/>
          </a:xfrm>
        </p:spPr>
        <p:txBody>
          <a:bodyPr lIns="0" tIns="0" rIns="0" bIns="0"/>
          <a:lstStyle>
            <a:lvl1pPr>
              <a:defRPr sz="3250" b="1" i="0">
                <a:solidFill>
                  <a:schemeClr val="bg1"/>
                </a:solidFill>
                <a:latin typeface="Arial"/>
                <a:cs typeface="Arial"/>
              </a:defRPr>
            </a:lvl1pPr>
          </a:lstStyle>
          <a:p>
            <a:endParaRPr/>
          </a:p>
        </p:txBody>
      </p:sp>
      <p:sp>
        <p:nvSpPr>
          <p:cNvPr id="3" name="Holder 3"/>
          <p:cNvSpPr>
            <a:spLocks noGrp="1"/>
          </p:cNvSpPr>
          <p:nvPr>
            <p:ph type="body" idx="1"/>
          </p:nvPr>
        </p:nvSpPr>
        <p:spPr>
          <a:xfrm>
            <a:off x="658592" y="1717493"/>
            <a:ext cx="7826817" cy="292676"/>
          </a:xfrm>
        </p:spPr>
        <p:txBody>
          <a:bodyPr lIns="0" tIns="0" rIns="0" bIns="0"/>
          <a:lstStyle>
            <a:lvl1pPr>
              <a:defRPr sz="1902"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9/5/2023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65437853"/>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1930124651"/>
      </p:ext>
    </p:extLst>
  </p:cSld>
  <p:clrMapOvr>
    <a:masterClrMapping/>
  </p:clrMapOvr>
  <p:transition spd="slow">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76965" y="162355"/>
            <a:ext cx="8190071" cy="500090"/>
          </a:xfrm>
        </p:spPr>
        <p:txBody>
          <a:bodyPr lIns="0" tIns="0" rIns="0" bIns="0"/>
          <a:lstStyle>
            <a:lvl1pPr>
              <a:defRPr sz="3250" b="1" i="0">
                <a:solidFill>
                  <a:schemeClr val="bg1"/>
                </a:solidFill>
                <a:latin typeface="Arial"/>
                <a:cs typeface="Arial"/>
              </a:defRPr>
            </a:lvl1pPr>
          </a:lstStyle>
          <a:p>
            <a:endParaRPr/>
          </a:p>
        </p:txBody>
      </p:sp>
      <p:sp>
        <p:nvSpPr>
          <p:cNvPr id="3" name="Holder 3"/>
          <p:cNvSpPr>
            <a:spLocks noGrp="1"/>
          </p:cNvSpPr>
          <p:nvPr>
            <p:ph sz="half" idx="2"/>
          </p:nvPr>
        </p:nvSpPr>
        <p:spPr>
          <a:xfrm>
            <a:off x="457201" y="1183005"/>
            <a:ext cx="397764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1" y="1183005"/>
            <a:ext cx="397764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9/5/2023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91131134"/>
      </p:ext>
    </p:extLst>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76965" y="162355"/>
            <a:ext cx="8190071" cy="500090"/>
          </a:xfrm>
        </p:spPr>
        <p:txBody>
          <a:bodyPr lIns="0" tIns="0" rIns="0" bIns="0"/>
          <a:lstStyle>
            <a:lvl1pPr>
              <a:defRPr sz="32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9/5/2023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07515021"/>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9/5/2023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47177855"/>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0" y="700088"/>
            <a:ext cx="7772400" cy="304800"/>
          </a:xfrm>
        </p:spPr>
        <p:txBody>
          <a:bodyPr>
            <a:normAutofit/>
          </a:bodyPr>
          <a:lstStyle>
            <a:lvl1pPr marL="0" indent="0" algn="ctr">
              <a:lnSpc>
                <a:spcPct val="86000"/>
              </a:lnSpc>
              <a:spcBef>
                <a:spcPts val="0"/>
              </a:spcBef>
              <a:buNone/>
              <a:defRPr sz="1400" baseline="0"/>
            </a:lvl1pPr>
          </a:lstStyle>
          <a:p>
            <a:pPr lvl="0"/>
            <a:r>
              <a:rPr lang="en-US" dirty="0"/>
              <a:t>Click here to edit subtitle</a:t>
            </a:r>
          </a:p>
        </p:txBody>
      </p:sp>
    </p:spTree>
    <p:extLst>
      <p:ext uri="{BB962C8B-B14F-4D97-AF65-F5344CB8AC3E}">
        <p14:creationId xmlns:p14="http://schemas.microsoft.com/office/powerpoint/2010/main" val="525271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150132"/>
            <a:ext cx="9144000" cy="581834"/>
          </a:xfrm>
          <a:prstGeom prst="rect">
            <a:avLst/>
          </a:prstGeom>
        </p:spPr>
        <p:txBody>
          <a:bodyPr vert="horz" lIns="68580" tIns="34290" rIns="68580" bIns="3429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4948014"/>
            <a:ext cx="9144000" cy="1954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Arial"/>
              <a:cs typeface="+mn-cs"/>
            </a:endParaRP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754036"/>
            <a:ext cx="9144000" cy="24929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92966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914401"/>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1"/>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5902586"/>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914402"/>
            <a:ext cx="3811588" cy="230832"/>
          </a:xfrm>
        </p:spPr>
        <p:txBody>
          <a:bodyPr wrap="square" anchor="b">
            <a:spAutoFit/>
          </a:bodyPr>
          <a:lstStyle>
            <a:lvl1pPr marL="0" indent="0">
              <a:spcBef>
                <a:spcPts val="0"/>
              </a:spcBef>
              <a:buNone/>
              <a:defRPr sz="1500" b="1"/>
            </a:lvl1pPr>
            <a:lvl2pPr marL="457135" indent="0">
              <a:buNone/>
              <a:defRPr sz="2000" b="1"/>
            </a:lvl2pPr>
            <a:lvl3pPr marL="914270" indent="0">
              <a:buNone/>
              <a:defRPr sz="1800" b="1"/>
            </a:lvl3pPr>
            <a:lvl4pPr marL="1371403" indent="0">
              <a:buNone/>
              <a:defRPr sz="1601" b="1"/>
            </a:lvl4pPr>
            <a:lvl5pPr marL="1828538" indent="0">
              <a:buNone/>
              <a:defRPr sz="1601" b="1"/>
            </a:lvl5pPr>
            <a:lvl6pPr marL="2285672" indent="0">
              <a:buNone/>
              <a:defRPr sz="1601" b="1"/>
            </a:lvl6pPr>
            <a:lvl7pPr marL="2742807" indent="0">
              <a:buNone/>
              <a:defRPr sz="1601" b="1"/>
            </a:lvl7pPr>
            <a:lvl8pPr marL="3199942" indent="0">
              <a:buNone/>
              <a:defRPr sz="1601" b="1"/>
            </a:lvl8pPr>
            <a:lvl9pPr marL="3657077" indent="0">
              <a:buNone/>
              <a:defRPr sz="1601" b="1"/>
            </a:lvl9pPr>
          </a:lstStyle>
          <a:p>
            <a:pPr lvl="0"/>
            <a:r>
              <a:rPr lang="en-US" dirty="0"/>
              <a:t>Click to edit Master text styles</a:t>
            </a:r>
          </a:p>
        </p:txBody>
      </p:sp>
      <p:sp>
        <p:nvSpPr>
          <p:cNvPr id="4" name="Content Placeholder 3"/>
          <p:cNvSpPr>
            <a:spLocks noGrp="1"/>
          </p:cNvSpPr>
          <p:nvPr>
            <p:ph sz="half" idx="2"/>
          </p:nvPr>
        </p:nvSpPr>
        <p:spPr>
          <a:xfrm>
            <a:off x="685803" y="1170215"/>
            <a:ext cx="3811588" cy="3424408"/>
          </a:xfrm>
        </p:spPr>
        <p:txBody>
          <a:bodyPr>
            <a:normAutofit/>
          </a:bodyPr>
          <a:lstStyle>
            <a:lvl1pPr>
              <a:defRPr sz="1500"/>
            </a:lvl1pPr>
            <a:lvl2pPr>
              <a:defRPr sz="1200"/>
            </a:lvl2pPr>
            <a:lvl3pPr>
              <a:defRPr sz="1200"/>
            </a:lvl3pPr>
            <a:lvl4pPr>
              <a:defRPr sz="1200"/>
            </a:lvl4pPr>
            <a:lvl5pPr>
              <a:defRPr sz="1200"/>
            </a:lvl5pPr>
            <a:lvl6pPr>
              <a:defRPr sz="1601"/>
            </a:lvl6pPr>
            <a:lvl7pPr>
              <a:defRPr sz="1601"/>
            </a:lvl7pPr>
            <a:lvl8pPr>
              <a:defRPr sz="1601"/>
            </a:lvl8pPr>
            <a:lvl9pPr>
              <a:defRPr sz="16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914402"/>
            <a:ext cx="3813174" cy="230832"/>
          </a:xfrm>
        </p:spPr>
        <p:txBody>
          <a:bodyPr wrap="square" anchor="b">
            <a:spAutoFit/>
          </a:bodyPr>
          <a:lstStyle>
            <a:lvl1pPr marL="0" indent="0">
              <a:spcBef>
                <a:spcPts val="0"/>
              </a:spcBef>
              <a:buNone/>
              <a:defRPr sz="1500" b="1"/>
            </a:lvl1pPr>
            <a:lvl2pPr marL="457135" indent="0">
              <a:buNone/>
              <a:defRPr sz="2000" b="1"/>
            </a:lvl2pPr>
            <a:lvl3pPr marL="914270" indent="0">
              <a:buNone/>
              <a:defRPr sz="1800" b="1"/>
            </a:lvl3pPr>
            <a:lvl4pPr marL="1371403" indent="0">
              <a:buNone/>
              <a:defRPr sz="1601" b="1"/>
            </a:lvl4pPr>
            <a:lvl5pPr marL="1828538" indent="0">
              <a:buNone/>
              <a:defRPr sz="1601" b="1"/>
            </a:lvl5pPr>
            <a:lvl6pPr marL="2285672" indent="0">
              <a:buNone/>
              <a:defRPr sz="1601" b="1"/>
            </a:lvl6pPr>
            <a:lvl7pPr marL="2742807" indent="0">
              <a:buNone/>
              <a:defRPr sz="1601" b="1"/>
            </a:lvl7pPr>
            <a:lvl8pPr marL="3199942" indent="0">
              <a:buNone/>
              <a:defRPr sz="1601" b="1"/>
            </a:lvl8pPr>
            <a:lvl9pPr marL="3657077" indent="0">
              <a:buNone/>
              <a:defRPr sz="1601" b="1"/>
            </a:lvl9pPr>
          </a:lstStyle>
          <a:p>
            <a:pPr lvl="0"/>
            <a:r>
              <a:rPr lang="en-US" dirty="0"/>
              <a:t>Click to edit Master text styles</a:t>
            </a:r>
          </a:p>
        </p:txBody>
      </p:sp>
      <p:sp>
        <p:nvSpPr>
          <p:cNvPr id="6" name="Content Placeholder 5"/>
          <p:cNvSpPr>
            <a:spLocks noGrp="1"/>
          </p:cNvSpPr>
          <p:nvPr>
            <p:ph sz="quarter" idx="4"/>
          </p:nvPr>
        </p:nvSpPr>
        <p:spPr>
          <a:xfrm>
            <a:off x="4645028" y="1170215"/>
            <a:ext cx="3813174" cy="3424408"/>
          </a:xfrm>
        </p:spPr>
        <p:txBody>
          <a:bodyPr>
            <a:normAutofit/>
          </a:bodyPr>
          <a:lstStyle>
            <a:lvl1pPr>
              <a:defRPr sz="1500"/>
            </a:lvl1pPr>
            <a:lvl2pPr>
              <a:defRPr sz="1200"/>
            </a:lvl2pPr>
            <a:lvl3pPr>
              <a:defRPr sz="1200"/>
            </a:lvl3pPr>
            <a:lvl4pPr>
              <a:defRPr sz="1200"/>
            </a:lvl4pPr>
            <a:lvl5pPr>
              <a:defRPr sz="1200"/>
            </a:lvl5pPr>
            <a:lvl6pPr>
              <a:defRPr sz="1601"/>
            </a:lvl6pPr>
            <a:lvl7pPr>
              <a:defRPr sz="1601"/>
            </a:lvl7pPr>
            <a:lvl8pPr>
              <a:defRPr sz="1601"/>
            </a:lvl8pPr>
            <a:lvl9pPr>
              <a:defRPr sz="16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8182107"/>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096715"/>
            <a:ext cx="3811588" cy="230832"/>
          </a:xfrm>
        </p:spPr>
        <p:txBody>
          <a:bodyPr wrap="square" anchor="b">
            <a:spAutoFit/>
          </a:bodyPr>
          <a:lstStyle>
            <a:lvl1pPr marL="0" indent="0">
              <a:spcBef>
                <a:spcPts val="0"/>
              </a:spcBef>
              <a:buNone/>
              <a:defRPr sz="1500" b="1"/>
            </a:lvl1pPr>
            <a:lvl2pPr marL="457135" indent="0">
              <a:buNone/>
              <a:defRPr sz="2000" b="1"/>
            </a:lvl2pPr>
            <a:lvl3pPr marL="914270" indent="0">
              <a:buNone/>
              <a:defRPr sz="1800" b="1"/>
            </a:lvl3pPr>
            <a:lvl4pPr marL="1371403" indent="0">
              <a:buNone/>
              <a:defRPr sz="1601" b="1"/>
            </a:lvl4pPr>
            <a:lvl5pPr marL="1828538" indent="0">
              <a:buNone/>
              <a:defRPr sz="1601" b="1"/>
            </a:lvl5pPr>
            <a:lvl6pPr marL="2285672" indent="0">
              <a:buNone/>
              <a:defRPr sz="1601" b="1"/>
            </a:lvl6pPr>
            <a:lvl7pPr marL="2742807" indent="0">
              <a:buNone/>
              <a:defRPr sz="1601" b="1"/>
            </a:lvl7pPr>
            <a:lvl8pPr marL="3199942" indent="0">
              <a:buNone/>
              <a:defRPr sz="1601" b="1"/>
            </a:lvl8pPr>
            <a:lvl9pPr marL="3657077" indent="0">
              <a:buNone/>
              <a:defRPr sz="1601" b="1"/>
            </a:lvl9pPr>
          </a:lstStyle>
          <a:p>
            <a:pPr lvl="0"/>
            <a:r>
              <a:rPr lang="en-US" dirty="0"/>
              <a:t>Click to edit Master text styles</a:t>
            </a:r>
          </a:p>
        </p:txBody>
      </p:sp>
      <p:sp>
        <p:nvSpPr>
          <p:cNvPr id="4" name="Content Placeholder 3"/>
          <p:cNvSpPr>
            <a:spLocks noGrp="1"/>
          </p:cNvSpPr>
          <p:nvPr>
            <p:ph sz="half" idx="2"/>
          </p:nvPr>
        </p:nvSpPr>
        <p:spPr>
          <a:xfrm>
            <a:off x="685803" y="1352530"/>
            <a:ext cx="3811588" cy="3276624"/>
          </a:xfrm>
        </p:spPr>
        <p:txBody>
          <a:bodyPr>
            <a:normAutofit/>
          </a:bodyPr>
          <a:lstStyle>
            <a:lvl1pPr>
              <a:defRPr sz="1500"/>
            </a:lvl1pPr>
            <a:lvl2pPr>
              <a:defRPr sz="1200"/>
            </a:lvl2pPr>
            <a:lvl3pPr>
              <a:defRPr sz="1200"/>
            </a:lvl3pPr>
            <a:lvl4pPr>
              <a:defRPr sz="1200"/>
            </a:lvl4pPr>
            <a:lvl5pPr>
              <a:defRPr sz="1200"/>
            </a:lvl5pPr>
            <a:lvl6pPr>
              <a:defRPr sz="1601"/>
            </a:lvl6pPr>
            <a:lvl7pPr>
              <a:defRPr sz="1601"/>
            </a:lvl7pPr>
            <a:lvl8pPr>
              <a:defRPr sz="1601"/>
            </a:lvl8pPr>
            <a:lvl9pPr>
              <a:defRPr sz="16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096715"/>
            <a:ext cx="3813174" cy="230832"/>
          </a:xfrm>
        </p:spPr>
        <p:txBody>
          <a:bodyPr wrap="square" anchor="b">
            <a:spAutoFit/>
          </a:bodyPr>
          <a:lstStyle>
            <a:lvl1pPr marL="0" indent="0">
              <a:spcBef>
                <a:spcPts val="0"/>
              </a:spcBef>
              <a:buNone/>
              <a:defRPr sz="1500" b="1"/>
            </a:lvl1pPr>
            <a:lvl2pPr marL="457135" indent="0">
              <a:buNone/>
              <a:defRPr sz="2000" b="1"/>
            </a:lvl2pPr>
            <a:lvl3pPr marL="914270" indent="0">
              <a:buNone/>
              <a:defRPr sz="1800" b="1"/>
            </a:lvl3pPr>
            <a:lvl4pPr marL="1371403" indent="0">
              <a:buNone/>
              <a:defRPr sz="1601" b="1"/>
            </a:lvl4pPr>
            <a:lvl5pPr marL="1828538" indent="0">
              <a:buNone/>
              <a:defRPr sz="1601" b="1"/>
            </a:lvl5pPr>
            <a:lvl6pPr marL="2285672" indent="0">
              <a:buNone/>
              <a:defRPr sz="1601" b="1"/>
            </a:lvl6pPr>
            <a:lvl7pPr marL="2742807" indent="0">
              <a:buNone/>
              <a:defRPr sz="1601" b="1"/>
            </a:lvl7pPr>
            <a:lvl8pPr marL="3199942" indent="0">
              <a:buNone/>
              <a:defRPr sz="1601" b="1"/>
            </a:lvl8pPr>
            <a:lvl9pPr marL="3657077" indent="0">
              <a:buNone/>
              <a:defRPr sz="1601" b="1"/>
            </a:lvl9pPr>
          </a:lstStyle>
          <a:p>
            <a:pPr lvl="0"/>
            <a:r>
              <a:rPr lang="en-US" dirty="0"/>
              <a:t>Click to edit Master text styles</a:t>
            </a:r>
          </a:p>
        </p:txBody>
      </p:sp>
      <p:sp>
        <p:nvSpPr>
          <p:cNvPr id="6" name="Content Placeholder 5"/>
          <p:cNvSpPr>
            <a:spLocks noGrp="1"/>
          </p:cNvSpPr>
          <p:nvPr>
            <p:ph sz="quarter" idx="4"/>
          </p:nvPr>
        </p:nvSpPr>
        <p:spPr>
          <a:xfrm>
            <a:off x="4645028" y="1352530"/>
            <a:ext cx="3813174" cy="3276624"/>
          </a:xfrm>
        </p:spPr>
        <p:txBody>
          <a:bodyPr>
            <a:normAutofit/>
          </a:bodyPr>
          <a:lstStyle>
            <a:lvl1pPr>
              <a:defRPr sz="1500"/>
            </a:lvl1pPr>
            <a:lvl2pPr>
              <a:defRPr sz="1200"/>
            </a:lvl2pPr>
            <a:lvl3pPr>
              <a:defRPr sz="1200"/>
            </a:lvl3pPr>
            <a:lvl4pPr>
              <a:defRPr sz="1200"/>
            </a:lvl4pPr>
            <a:lvl5pPr>
              <a:defRPr sz="1200"/>
            </a:lvl5pPr>
            <a:lvl6pPr>
              <a:defRPr sz="1601"/>
            </a:lvl6pPr>
            <a:lvl7pPr>
              <a:defRPr sz="1601"/>
            </a:lvl7pPr>
            <a:lvl8pPr>
              <a:defRPr sz="1601"/>
            </a:lvl8pPr>
            <a:lvl9pPr>
              <a:defRPr sz="16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49" baseline="0"/>
            </a:lvl1pPr>
          </a:lstStyle>
          <a:p>
            <a:pPr lvl="0"/>
            <a:r>
              <a:rPr lang="en-US" dirty="0"/>
              <a:t>Click here to edit subtitle</a:t>
            </a:r>
          </a:p>
        </p:txBody>
      </p:sp>
    </p:spTree>
    <p:extLst>
      <p:ext uri="{BB962C8B-B14F-4D97-AF65-F5344CB8AC3E}">
        <p14:creationId xmlns:p14="http://schemas.microsoft.com/office/powerpoint/2010/main" val="2842755256"/>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hyperlink" Target="https://twitter.com/" TargetMode="Externa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hyperlink" Target="https://www.facebook.com/" TargetMode="Externa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hyperlink" Target="https://www.linkedin.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3" y="209972"/>
            <a:ext cx="7772401" cy="6131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3" y="914401"/>
            <a:ext cx="7772401" cy="34706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p:nvSpPr>
        <p:spPr>
          <a:xfrm>
            <a:off x="6325454" y="4727516"/>
            <a:ext cx="1620957" cy="230820"/>
          </a:xfrm>
          <a:prstGeom prst="rect">
            <a:avLst/>
          </a:prstGeom>
        </p:spPr>
        <p:txBody>
          <a:bodyPr vert="horz" wrap="square" lIns="91430" tIns="45714" rIns="91430" bIns="4571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57565A">
                    <a:tint val="75000"/>
                  </a:srgbClr>
                </a:solidFill>
              </a:rPr>
              <a:t>i9 presentation to Joe Smith</a:t>
            </a:r>
          </a:p>
        </p:txBody>
      </p:sp>
      <p:sp>
        <p:nvSpPr>
          <p:cNvPr id="7" name="Slide Number Placeholder 5"/>
          <p:cNvSpPr txBox="1">
            <a:spLocks/>
          </p:cNvSpPr>
          <p:nvPr/>
        </p:nvSpPr>
        <p:spPr>
          <a:xfrm>
            <a:off x="611225" y="4719816"/>
            <a:ext cx="104567" cy="246221"/>
          </a:xfrm>
          <a:prstGeom prst="rect">
            <a:avLst/>
          </a:prstGeom>
        </p:spPr>
        <p:txBody>
          <a:bodyPr vert="horz" wrap="none" lIns="91430" tIns="45714" rIns="91430" bIns="4571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rgbClr val="57565A">
                    <a:tint val="75000"/>
                  </a:srgbClr>
                </a:solidFill>
              </a:rPr>
              <a:pPr algn="ctr"/>
              <a:t>‹#›</a:t>
            </a:fld>
            <a:endParaRPr lang="en-US" sz="900" dirty="0">
              <a:solidFill>
                <a:srgbClr val="57565A">
                  <a:tint val="75000"/>
                </a:srgbClr>
              </a:solidFill>
            </a:endParaRPr>
          </a:p>
        </p:txBody>
      </p:sp>
      <p:sp>
        <p:nvSpPr>
          <p:cNvPr id="10" name="Oval 9"/>
          <p:cNvSpPr/>
          <p:nvPr/>
        </p:nvSpPr>
        <p:spPr>
          <a:xfrm>
            <a:off x="538558" y="4717983"/>
            <a:ext cx="249899"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900">
              <a:solidFill>
                <a:prstClr val="white"/>
              </a:solidFill>
            </a:endParaRPr>
          </a:p>
        </p:txBody>
      </p:sp>
      <p:sp>
        <p:nvSpPr>
          <p:cNvPr id="16" name="Oval 15"/>
          <p:cNvSpPr/>
          <p:nvPr/>
        </p:nvSpPr>
        <p:spPr>
          <a:xfrm>
            <a:off x="211396" y="4717983"/>
            <a:ext cx="249899"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900">
              <a:solidFill>
                <a:prstClr val="white"/>
              </a:solidFill>
            </a:endParaRPr>
          </a:p>
        </p:txBody>
      </p:sp>
      <p:sp>
        <p:nvSpPr>
          <p:cNvPr id="17" name="Rectangle 9"/>
          <p:cNvSpPr/>
          <p:nvPr/>
        </p:nvSpPr>
        <p:spPr>
          <a:xfrm rot="2700000">
            <a:off x="320040"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900">
              <a:solidFill>
                <a:prstClr val="white"/>
              </a:solidFill>
            </a:endParaRPr>
          </a:p>
        </p:txBody>
      </p:sp>
      <p:sp>
        <p:nvSpPr>
          <p:cNvPr id="14" name="Oval 13"/>
          <p:cNvSpPr/>
          <p:nvPr/>
        </p:nvSpPr>
        <p:spPr>
          <a:xfrm rot="10800000">
            <a:off x="865717" y="4717983"/>
            <a:ext cx="249899"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900">
              <a:solidFill>
                <a:prstClr val="white"/>
              </a:solidFill>
            </a:endParaRPr>
          </a:p>
        </p:txBody>
      </p:sp>
      <p:sp>
        <p:nvSpPr>
          <p:cNvPr id="15" name="Rectangle 9"/>
          <p:cNvSpPr/>
          <p:nvPr/>
        </p:nvSpPr>
        <p:spPr>
          <a:xfrm rot="13500000">
            <a:off x="939384"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900">
              <a:solidFill>
                <a:prstClr val="white"/>
              </a:solidFill>
            </a:endParaRPr>
          </a:p>
        </p:txBody>
      </p:sp>
      <p:sp>
        <p:nvSpPr>
          <p:cNvPr id="19" name="Freeform 6"/>
          <p:cNvSpPr>
            <a:spLocks/>
          </p:cNvSpPr>
          <p:nvPr/>
        </p:nvSpPr>
        <p:spPr bwMode="auto">
          <a:xfrm>
            <a:off x="8125169"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0" tIns="45714" rIns="91430" bIns="45714" numCol="1" anchor="t" anchorCtr="0" compatLnSpc="1">
            <a:prstTxWarp prst="textNoShape">
              <a:avLst/>
            </a:prstTxWarp>
          </a:bodyPr>
          <a:lstStyle/>
          <a:p>
            <a:pPr defTabSz="914204"/>
            <a:endParaRPr lang="en-US" sz="2400">
              <a:solidFill>
                <a:srgbClr val="57565A"/>
              </a:solidFill>
            </a:endParaRPr>
          </a:p>
        </p:txBody>
      </p:sp>
      <p:sp>
        <p:nvSpPr>
          <p:cNvPr id="20" name="Freeform 7"/>
          <p:cNvSpPr>
            <a:spLocks noEditPoints="1"/>
          </p:cNvSpPr>
          <p:nvPr/>
        </p:nvSpPr>
        <p:spPr bwMode="auto">
          <a:xfrm>
            <a:off x="8423042"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0" tIns="45714" rIns="91430" bIns="45714" numCol="1" anchor="t" anchorCtr="0" compatLnSpc="1">
            <a:prstTxWarp prst="textNoShape">
              <a:avLst/>
            </a:prstTxWarp>
          </a:bodyPr>
          <a:lstStyle/>
          <a:p>
            <a:pPr defTabSz="914204"/>
            <a:endParaRPr lang="en-US" sz="2400">
              <a:solidFill>
                <a:srgbClr val="57565A"/>
              </a:solidFill>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0" tIns="45714" rIns="91430" bIns="45714" numCol="1" anchor="t" anchorCtr="0" compatLnSpc="1">
            <a:prstTxWarp prst="textNoShape">
              <a:avLst/>
            </a:prstTxWarp>
          </a:bodyPr>
          <a:lstStyle/>
          <a:p>
            <a:pPr defTabSz="914204"/>
            <a:endParaRPr lang="en-US" sz="2400">
              <a:solidFill>
                <a:srgbClr val="57565A"/>
              </a:solidFill>
            </a:endParaRPr>
          </a:p>
        </p:txBody>
      </p:sp>
      <p:sp>
        <p:nvSpPr>
          <p:cNvPr id="22" name="Oval 21"/>
          <p:cNvSpPr/>
          <p:nvPr/>
        </p:nvSpPr>
        <p:spPr>
          <a:xfrm>
            <a:off x="8351425" y="4717983"/>
            <a:ext cx="249899"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800">
              <a:solidFill>
                <a:prstClr val="white"/>
              </a:solidFill>
            </a:endParaRPr>
          </a:p>
        </p:txBody>
      </p:sp>
      <p:sp>
        <p:nvSpPr>
          <p:cNvPr id="23" name="Oval 22"/>
          <p:cNvSpPr/>
          <p:nvPr/>
        </p:nvSpPr>
        <p:spPr>
          <a:xfrm>
            <a:off x="8024265" y="4717983"/>
            <a:ext cx="249899"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800">
              <a:solidFill>
                <a:prstClr val="white"/>
              </a:solidFill>
            </a:endParaRPr>
          </a:p>
        </p:txBody>
      </p:sp>
      <p:sp>
        <p:nvSpPr>
          <p:cNvPr id="24" name="Oval 23"/>
          <p:cNvSpPr/>
          <p:nvPr/>
        </p:nvSpPr>
        <p:spPr>
          <a:xfrm rot="10800000">
            <a:off x="8678585" y="4717983"/>
            <a:ext cx="249899"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800">
              <a:solidFill>
                <a:prstClr val="white"/>
              </a:solidFill>
            </a:endParaRPr>
          </a:p>
        </p:txBody>
      </p:sp>
      <p:sp>
        <p:nvSpPr>
          <p:cNvPr id="18" name="Rectangle 17">
            <a:hlinkClick r:id="rId59"/>
          </p:cNvPr>
          <p:cNvSpPr/>
          <p:nvPr/>
        </p:nvSpPr>
        <p:spPr>
          <a:xfrm>
            <a:off x="799419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851">
              <a:solidFill>
                <a:prstClr val="white"/>
              </a:solidFill>
            </a:endParaRPr>
          </a:p>
        </p:txBody>
      </p:sp>
      <p:sp>
        <p:nvSpPr>
          <p:cNvPr id="25" name="Rectangle 24">
            <a:hlinkClick r:id="rId60"/>
          </p:cNvPr>
          <p:cNvSpPr/>
          <p:nvPr/>
        </p:nvSpPr>
        <p:spPr>
          <a:xfrm>
            <a:off x="8319704"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851">
              <a:solidFill>
                <a:prstClr val="white"/>
              </a:solidFill>
            </a:endParaRPr>
          </a:p>
        </p:txBody>
      </p:sp>
      <p:sp>
        <p:nvSpPr>
          <p:cNvPr id="26" name="Rectangle 25">
            <a:hlinkClick r:id="rId61"/>
          </p:cNvPr>
          <p:cNvSpPr/>
          <p:nvPr/>
        </p:nvSpPr>
        <p:spPr>
          <a:xfrm>
            <a:off x="865265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851">
              <a:solidFill>
                <a:prstClr val="white"/>
              </a:solidFill>
            </a:endParaRPr>
          </a:p>
        </p:txBody>
      </p:sp>
      <p:sp>
        <p:nvSpPr>
          <p:cNvPr id="27" name="Action Button: Forward or Next 26">
            <a:hlinkClick r:id="" action="ppaction://hlinkshowjump?jump=nextslide" highlightClick="1"/>
          </p:cNvPr>
          <p:cNvSpPr/>
          <p:nvPr/>
        </p:nvSpPr>
        <p:spPr>
          <a:xfrm>
            <a:off x="845309" y="4694325"/>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851">
              <a:solidFill>
                <a:prstClr val="white"/>
              </a:solidFill>
            </a:endParaRPr>
          </a:p>
        </p:txBody>
      </p:sp>
      <p:sp>
        <p:nvSpPr>
          <p:cNvPr id="28" name="Action Button: Back or Previous 27">
            <a:hlinkClick r:id="" action="ppaction://hlinkshowjump?jump=previousslide" highlightClick="1"/>
          </p:cNvPr>
          <p:cNvSpPr/>
          <p:nvPr/>
        </p:nvSpPr>
        <p:spPr>
          <a:xfrm>
            <a:off x="187470" y="4688495"/>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04"/>
            <a:endParaRPr lang="en-US" sz="851">
              <a:solidFill>
                <a:prstClr val="white"/>
              </a:solidFill>
            </a:endParaRPr>
          </a:p>
        </p:txBody>
      </p:sp>
    </p:spTree>
    <p:extLst>
      <p:ext uri="{BB962C8B-B14F-4D97-AF65-F5344CB8AC3E}">
        <p14:creationId xmlns:p14="http://schemas.microsoft.com/office/powerpoint/2010/main" val="33184688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1" r:id="rId50"/>
    <p:sldLayoutId id="2147483732" r:id="rId51"/>
    <p:sldLayoutId id="2147483733" r:id="rId52"/>
    <p:sldLayoutId id="2147483734" r:id="rId53"/>
    <p:sldLayoutId id="2147483735" r:id="rId54"/>
    <p:sldLayoutId id="2147483736" r:id="rId55"/>
    <p:sldLayoutId id="2147483737" r:id="rId56"/>
    <p:sldLayoutId id="2147483738" r:id="rId57"/>
  </p:sldLayoutIdLst>
  <p:transition spd="slow">
    <p:zoom/>
  </p:transition>
  <p:txStyles>
    <p:titleStyle>
      <a:lvl1pPr algn="ctr" defTabSz="914270"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25" indent="-171425" algn="l" defTabSz="914270"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38" indent="-173013" algn="l" defTabSz="914270"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64" indent="-171425" algn="l" defTabSz="914270"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290" indent="-171425" algn="l" defTabSz="914270"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16" indent="-171425" algn="l" defTabSz="914270"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240" indent="-228568" algn="l" defTabSz="9142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5" indent="-228568" algn="l" defTabSz="9142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0" indent="-228568" algn="l" defTabSz="9142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3" indent="-228568" algn="l" defTabSz="9142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70" rtl="0" eaLnBrk="1" latinLnBrk="0" hangingPunct="1">
        <a:defRPr sz="1800" kern="1200">
          <a:solidFill>
            <a:schemeClr val="tx1"/>
          </a:solidFill>
          <a:latin typeface="+mn-lt"/>
          <a:ea typeface="+mn-ea"/>
          <a:cs typeface="+mn-cs"/>
        </a:defRPr>
      </a:lvl1pPr>
      <a:lvl2pPr marL="457135"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3"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7" algn="l" defTabSz="914270" rtl="0" eaLnBrk="1" latinLnBrk="0" hangingPunct="1">
        <a:defRPr sz="1800" kern="1200">
          <a:solidFill>
            <a:schemeClr val="tx1"/>
          </a:solidFill>
          <a:latin typeface="+mn-lt"/>
          <a:ea typeface="+mn-ea"/>
          <a:cs typeface="+mn-cs"/>
        </a:defRPr>
      </a:lvl7pPr>
      <a:lvl8pPr marL="3199942" algn="l" defTabSz="914270" rtl="0" eaLnBrk="1" latinLnBrk="0" hangingPunct="1">
        <a:defRPr sz="1800" kern="1200">
          <a:solidFill>
            <a:schemeClr val="tx1"/>
          </a:solidFill>
          <a:latin typeface="+mn-lt"/>
          <a:ea typeface="+mn-ea"/>
          <a:cs typeface="+mn-cs"/>
        </a:defRPr>
      </a:lvl8pPr>
      <a:lvl9pPr marL="3657077" algn="l" defTabSz="91427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003" y="849895"/>
            <a:ext cx="8961725" cy="4199351"/>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pPr defTabSz="1449438"/>
            <a:endParaRPr sz="2853">
              <a:solidFill>
                <a:prstClr val="black"/>
              </a:solidFill>
            </a:endParaRPr>
          </a:p>
        </p:txBody>
      </p:sp>
      <p:sp>
        <p:nvSpPr>
          <p:cNvPr id="17" name="bg object 17"/>
          <p:cNvSpPr/>
          <p:nvPr/>
        </p:nvSpPr>
        <p:spPr>
          <a:xfrm>
            <a:off x="106014" y="112803"/>
            <a:ext cx="8961725" cy="680430"/>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pPr defTabSz="1449438"/>
            <a:endParaRPr sz="2853">
              <a:solidFill>
                <a:prstClr val="black"/>
              </a:solidFill>
            </a:endParaRPr>
          </a:p>
        </p:txBody>
      </p:sp>
      <p:sp>
        <p:nvSpPr>
          <p:cNvPr id="2" name="Holder 2"/>
          <p:cNvSpPr>
            <a:spLocks noGrp="1"/>
          </p:cNvSpPr>
          <p:nvPr>
            <p:ph type="title"/>
          </p:nvPr>
        </p:nvSpPr>
        <p:spPr>
          <a:xfrm>
            <a:off x="476965" y="162355"/>
            <a:ext cx="8190071" cy="315471"/>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658592" y="1717492"/>
            <a:ext cx="7826817" cy="184666"/>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3108960" y="4783455"/>
            <a:ext cx="2926080" cy="207749"/>
          </a:xfrm>
          <a:prstGeom prst="rect">
            <a:avLst/>
          </a:prstGeom>
        </p:spPr>
        <p:txBody>
          <a:bodyPr wrap="square" lIns="0" tIns="0" rIns="0" bIns="0">
            <a:spAutoFit/>
          </a:bodyPr>
          <a:lstStyle>
            <a:lvl1pPr algn="ctr">
              <a:defRPr>
                <a:solidFill>
                  <a:schemeClr val="tx1">
                    <a:tint val="75000"/>
                  </a:schemeClr>
                </a:solidFill>
              </a:defRPr>
            </a:lvl1pPr>
          </a:lstStyle>
          <a:p>
            <a:pPr defTabSz="1449438"/>
            <a:endParaRPr lang="ru-RU">
              <a:solidFill>
                <a:prstClr val="black">
                  <a:tint val="75000"/>
                </a:prstClr>
              </a:solidFill>
            </a:endParaRPr>
          </a:p>
        </p:txBody>
      </p:sp>
      <p:sp>
        <p:nvSpPr>
          <p:cNvPr id="5" name="Holder 5"/>
          <p:cNvSpPr>
            <a:spLocks noGrp="1"/>
          </p:cNvSpPr>
          <p:nvPr>
            <p:ph type="dt" sz="half" idx="6"/>
          </p:nvPr>
        </p:nvSpPr>
        <p:spPr>
          <a:xfrm>
            <a:off x="457200" y="4783455"/>
            <a:ext cx="2103120" cy="207749"/>
          </a:xfrm>
          <a:prstGeom prst="rect">
            <a:avLst/>
          </a:prstGeom>
        </p:spPr>
        <p:txBody>
          <a:bodyPr wrap="square" lIns="0" tIns="0" rIns="0" bIns="0">
            <a:spAutoFit/>
          </a:bodyPr>
          <a:lstStyle>
            <a:lvl1pPr algn="l">
              <a:defRPr>
                <a:solidFill>
                  <a:schemeClr val="tx1">
                    <a:tint val="75000"/>
                  </a:schemeClr>
                </a:solidFill>
              </a:defRPr>
            </a:lvl1pPr>
          </a:lstStyle>
          <a:p>
            <a:pPr defTabSz="1449438"/>
            <a:fld id="{1D8BD707-D9CF-40AE-B4C6-C98DA3205C09}" type="datetimeFigureOut">
              <a:rPr lang="en-US" smtClean="0">
                <a:solidFill>
                  <a:prstClr val="black">
                    <a:tint val="75000"/>
                  </a:prstClr>
                </a:solidFill>
              </a:rPr>
              <a:pPr defTabSz="1449438"/>
              <a:t>9/5/2023</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07749"/>
          </a:xfrm>
          <a:prstGeom prst="rect">
            <a:avLst/>
          </a:prstGeom>
        </p:spPr>
        <p:txBody>
          <a:bodyPr wrap="square" lIns="0" tIns="0" rIns="0" bIns="0">
            <a:spAutoFit/>
          </a:bodyPr>
          <a:lstStyle>
            <a:lvl1pPr algn="r">
              <a:defRPr>
                <a:solidFill>
                  <a:schemeClr val="tx1">
                    <a:tint val="75000"/>
                  </a:schemeClr>
                </a:solidFill>
              </a:defRPr>
            </a:lvl1pPr>
          </a:lstStyle>
          <a:p>
            <a:pPr defTabSz="1449438"/>
            <a:fld id="{B6F15528-21DE-4FAA-801E-634DDDAF4B2B}" type="slidenum">
              <a:rPr lang="ru-RU" smtClean="0">
                <a:solidFill>
                  <a:prstClr val="black">
                    <a:tint val="75000"/>
                  </a:prstClr>
                </a:solidFill>
              </a:rPr>
              <a:pPr defTabSz="1449438"/>
              <a:t>‹#›</a:t>
            </a:fld>
            <a:endParaRPr lang="ru-RU">
              <a:solidFill>
                <a:prstClr val="black">
                  <a:tint val="75000"/>
                </a:prstClr>
              </a:solidFill>
            </a:endParaRPr>
          </a:p>
        </p:txBody>
      </p:sp>
    </p:spTree>
    <p:extLst>
      <p:ext uri="{BB962C8B-B14F-4D97-AF65-F5344CB8AC3E}">
        <p14:creationId xmlns:p14="http://schemas.microsoft.com/office/powerpoint/2010/main" val="251833325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60" r:id="rId6"/>
    <p:sldLayoutId id="2147483761" r:id="rId7"/>
  </p:sldLayoutIdLst>
  <p:transition spd="slow">
    <p:zoom/>
  </p:transition>
  <p:txStyles>
    <p:titleStyle>
      <a:lvl1pPr>
        <a:defRPr>
          <a:latin typeface="+mj-lt"/>
          <a:ea typeface="+mj-ea"/>
          <a:cs typeface="+mj-cs"/>
        </a:defRPr>
      </a:lvl1pPr>
    </p:titleStyle>
    <p:bodyStyle>
      <a:lvl1pPr marL="0">
        <a:defRPr>
          <a:latin typeface="+mn-lt"/>
          <a:ea typeface="+mn-ea"/>
          <a:cs typeface="+mn-cs"/>
        </a:defRPr>
      </a:lvl1pPr>
      <a:lvl2pPr marL="724719">
        <a:defRPr>
          <a:latin typeface="+mn-lt"/>
          <a:ea typeface="+mn-ea"/>
          <a:cs typeface="+mn-cs"/>
        </a:defRPr>
      </a:lvl2pPr>
      <a:lvl3pPr marL="1449438">
        <a:defRPr>
          <a:latin typeface="+mn-lt"/>
          <a:ea typeface="+mn-ea"/>
          <a:cs typeface="+mn-cs"/>
        </a:defRPr>
      </a:lvl3pPr>
      <a:lvl4pPr marL="2174158">
        <a:defRPr>
          <a:latin typeface="+mn-lt"/>
          <a:ea typeface="+mn-ea"/>
          <a:cs typeface="+mn-cs"/>
        </a:defRPr>
      </a:lvl4pPr>
      <a:lvl5pPr marL="2898877">
        <a:defRPr>
          <a:latin typeface="+mn-lt"/>
          <a:ea typeface="+mn-ea"/>
          <a:cs typeface="+mn-cs"/>
        </a:defRPr>
      </a:lvl5pPr>
      <a:lvl6pPr marL="3623596">
        <a:defRPr>
          <a:latin typeface="+mn-lt"/>
          <a:ea typeface="+mn-ea"/>
          <a:cs typeface="+mn-cs"/>
        </a:defRPr>
      </a:lvl6pPr>
      <a:lvl7pPr marL="4348315">
        <a:defRPr>
          <a:latin typeface="+mn-lt"/>
          <a:ea typeface="+mn-ea"/>
          <a:cs typeface="+mn-cs"/>
        </a:defRPr>
      </a:lvl7pPr>
      <a:lvl8pPr marL="5073034">
        <a:defRPr>
          <a:latin typeface="+mn-lt"/>
          <a:ea typeface="+mn-ea"/>
          <a:cs typeface="+mn-cs"/>
        </a:defRPr>
      </a:lvl8pPr>
      <a:lvl9pPr marL="5797754">
        <a:defRPr>
          <a:latin typeface="+mn-lt"/>
          <a:ea typeface="+mn-ea"/>
          <a:cs typeface="+mn-cs"/>
        </a:defRPr>
      </a:lvl9pPr>
    </p:bodyStyle>
    <p:otherStyle>
      <a:lvl1pPr marL="0">
        <a:defRPr>
          <a:latin typeface="+mn-lt"/>
          <a:ea typeface="+mn-ea"/>
          <a:cs typeface="+mn-cs"/>
        </a:defRPr>
      </a:lvl1pPr>
      <a:lvl2pPr marL="724719">
        <a:defRPr>
          <a:latin typeface="+mn-lt"/>
          <a:ea typeface="+mn-ea"/>
          <a:cs typeface="+mn-cs"/>
        </a:defRPr>
      </a:lvl2pPr>
      <a:lvl3pPr marL="1449438">
        <a:defRPr>
          <a:latin typeface="+mn-lt"/>
          <a:ea typeface="+mn-ea"/>
          <a:cs typeface="+mn-cs"/>
        </a:defRPr>
      </a:lvl3pPr>
      <a:lvl4pPr marL="2174158">
        <a:defRPr>
          <a:latin typeface="+mn-lt"/>
          <a:ea typeface="+mn-ea"/>
          <a:cs typeface="+mn-cs"/>
        </a:defRPr>
      </a:lvl4pPr>
      <a:lvl5pPr marL="2898877">
        <a:defRPr>
          <a:latin typeface="+mn-lt"/>
          <a:ea typeface="+mn-ea"/>
          <a:cs typeface="+mn-cs"/>
        </a:defRPr>
      </a:lvl5pPr>
      <a:lvl6pPr marL="3623596">
        <a:defRPr>
          <a:latin typeface="+mn-lt"/>
          <a:ea typeface="+mn-ea"/>
          <a:cs typeface="+mn-cs"/>
        </a:defRPr>
      </a:lvl6pPr>
      <a:lvl7pPr marL="4348315">
        <a:defRPr>
          <a:latin typeface="+mn-lt"/>
          <a:ea typeface="+mn-ea"/>
          <a:cs typeface="+mn-cs"/>
        </a:defRPr>
      </a:lvl7pPr>
      <a:lvl8pPr marL="5073034">
        <a:defRPr>
          <a:latin typeface="+mn-lt"/>
          <a:ea typeface="+mn-ea"/>
          <a:cs typeface="+mn-cs"/>
        </a:defRPr>
      </a:lvl8pPr>
      <a:lvl9pPr marL="579775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40944" y="44996"/>
            <a:ext cx="9124531" cy="161854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defTabSz="914204"/>
            <a:r>
              <a:rPr lang="en-US" sz="2400" b="1" dirty="0" smtClean="0">
                <a:solidFill>
                  <a:schemeClr val="bg1"/>
                </a:solidFill>
                <a:latin typeface="Times New Roman" pitchFamily="18" charset="0"/>
                <a:ea typeface="Times New Roman" pitchFamily="18" charset="0"/>
                <a:cs typeface="Times New Roman" pitchFamily="18" charset="0"/>
              </a:rPr>
              <a:t>           FANDAGI YANGILIKLAR, </a:t>
            </a:r>
          </a:p>
          <a:p>
            <a:pPr algn="ctr" defTabSz="914204"/>
            <a:r>
              <a:rPr lang="en-US" sz="2400" b="1" dirty="0" smtClean="0">
                <a:solidFill>
                  <a:schemeClr val="bg1"/>
                </a:solidFill>
                <a:latin typeface="Times New Roman" pitchFamily="18" charset="0"/>
                <a:ea typeface="Times New Roman" pitchFamily="18" charset="0"/>
                <a:cs typeface="Times New Roman" pitchFamily="18" charset="0"/>
              </a:rPr>
              <a:t>                     FANNI O’QITISHNING DOLZARB MASALALARI </a:t>
            </a:r>
            <a:r>
              <a:rPr lang="uz-Latn-UZ" sz="1800" b="1" dirty="0" smtClean="0">
                <a:solidFill>
                  <a:schemeClr val="bg1"/>
                </a:solidFill>
                <a:latin typeface="Times New Roman" pitchFamily="18" charset="0"/>
                <a:ea typeface="Times New Roman" pitchFamily="18" charset="0"/>
                <a:cs typeface="Times New Roman" pitchFamily="18" charset="0"/>
              </a:rPr>
              <a:t>  </a:t>
            </a:r>
          </a:p>
          <a:p>
            <a:pPr algn="ctr" defTabSz="914204"/>
            <a:r>
              <a:rPr lang="uz-Latn-UZ" sz="1800" b="1" dirty="0" smtClean="0">
                <a:solidFill>
                  <a:schemeClr val="bg1"/>
                </a:solidFill>
                <a:latin typeface="Times New Roman" pitchFamily="18" charset="0"/>
                <a:ea typeface="Times New Roman" pitchFamily="18" charset="0"/>
                <a:cs typeface="Times New Roman" pitchFamily="18" charset="0"/>
              </a:rPr>
              <a:t>                   </a:t>
            </a:r>
          </a:p>
        </p:txBody>
      </p:sp>
      <p:sp>
        <p:nvSpPr>
          <p:cNvPr id="12" name="Заголовок 1"/>
          <p:cNvSpPr txBox="1">
            <a:spLocks/>
          </p:cNvSpPr>
          <p:nvPr/>
        </p:nvSpPr>
        <p:spPr>
          <a:xfrm>
            <a:off x="2536723" y="1979754"/>
            <a:ext cx="2517058" cy="1386108"/>
          </a:xfrm>
          <a:prstGeom prst="rect">
            <a:avLst/>
          </a:prstGeom>
        </p:spPr>
        <p:txBody>
          <a:bodyPr vert="horz" lIns="0" tIns="0" rIns="0" bIns="0" rtlCol="0" anchor="ctr">
            <a:normAutofit/>
          </a:bodyPr>
          <a:lstStyle>
            <a:lvl1pPr algn="ctr" defTabSz="914270" rtl="0" eaLnBrk="1" latinLnBrk="0" hangingPunct="1">
              <a:lnSpc>
                <a:spcPct val="86000"/>
              </a:lnSpc>
              <a:spcBef>
                <a:spcPct val="0"/>
              </a:spcBef>
              <a:buNone/>
              <a:defRPr sz="2100" kern="800" spc="-40">
                <a:solidFill>
                  <a:schemeClr val="tx1"/>
                </a:solidFill>
                <a:latin typeface="+mj-lt"/>
                <a:ea typeface="+mj-ea"/>
                <a:cs typeface="+mj-cs"/>
              </a:defRPr>
            </a:lvl1pPr>
          </a:lstStyle>
          <a:p>
            <a:endParaRPr lang="ru-RU" sz="5400" spc="0" dirty="0">
              <a:ln w="0"/>
              <a:solidFill>
                <a:srgbClr val="0070C0"/>
              </a:solidFill>
              <a:effectLst>
                <a:outerShdw blurRad="38100" dist="19050" dir="2700000" algn="tl" rotWithShape="0">
                  <a:schemeClr val="dk1">
                    <a:alpha val="40000"/>
                  </a:schemeClr>
                </a:outerShdw>
              </a:effectLst>
            </a:endParaRPr>
          </a:p>
        </p:txBody>
      </p:sp>
      <p:sp>
        <p:nvSpPr>
          <p:cNvPr id="16385" name="Rectangle 1"/>
          <p:cNvSpPr>
            <a:spLocks noChangeArrowheads="1"/>
          </p:cNvSpPr>
          <p:nvPr/>
        </p:nvSpPr>
        <p:spPr bwMode="auto">
          <a:xfrm>
            <a:off x="726621" y="1764867"/>
            <a:ext cx="7610475"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dirty="0" smtClean="0"/>
              <a:t> </a:t>
            </a:r>
            <a:r>
              <a:rPr lang="en-US" sz="2800" b="1" dirty="0" err="1">
                <a:solidFill>
                  <a:srgbClr val="FF0000"/>
                </a:solidFill>
              </a:rPr>
              <a:t>Xalqaro</a:t>
            </a:r>
            <a:r>
              <a:rPr lang="en-US" sz="2800" b="1" dirty="0">
                <a:solidFill>
                  <a:srgbClr val="FF0000"/>
                </a:solidFill>
              </a:rPr>
              <a:t> </a:t>
            </a:r>
            <a:r>
              <a:rPr lang="en-US" sz="2800" b="1" dirty="0" err="1">
                <a:solidFill>
                  <a:srgbClr val="FF0000"/>
                </a:solidFill>
              </a:rPr>
              <a:t>baholash</a:t>
            </a:r>
            <a:r>
              <a:rPr lang="en-US" sz="2800" b="1" dirty="0">
                <a:solidFill>
                  <a:srgbClr val="FF0000"/>
                </a:solidFill>
              </a:rPr>
              <a:t> </a:t>
            </a:r>
            <a:r>
              <a:rPr lang="en-US" sz="2800" b="1" dirty="0" err="1">
                <a:solidFill>
                  <a:srgbClr val="FF0000"/>
                </a:solidFill>
              </a:rPr>
              <a:t>dasturlari</a:t>
            </a:r>
            <a:r>
              <a:rPr lang="en-US" sz="2800" b="1" dirty="0">
                <a:solidFill>
                  <a:srgbClr val="FF0000"/>
                </a:solidFill>
              </a:rPr>
              <a:t> (PISA </a:t>
            </a:r>
            <a:r>
              <a:rPr lang="en-US" sz="2800" b="1" dirty="0" err="1">
                <a:solidFill>
                  <a:srgbClr val="FF0000"/>
                </a:solidFill>
              </a:rPr>
              <a:t>va</a:t>
            </a:r>
            <a:r>
              <a:rPr lang="en-US" sz="2800" b="1" dirty="0">
                <a:solidFill>
                  <a:srgbClr val="FF0000"/>
                </a:solidFill>
              </a:rPr>
              <a:t> TIMSS) </a:t>
            </a:r>
            <a:r>
              <a:rPr lang="en-US" sz="2800" b="1" dirty="0" err="1">
                <a:solidFill>
                  <a:srgbClr val="FF0000"/>
                </a:solidFill>
              </a:rPr>
              <a:t>mazmun-mohiyati</a:t>
            </a:r>
            <a:r>
              <a:rPr lang="en-US" sz="2800" b="1" dirty="0">
                <a:solidFill>
                  <a:srgbClr val="FF0000"/>
                </a:solidFill>
              </a:rPr>
              <a:t>. PISA-</a:t>
            </a:r>
            <a:r>
              <a:rPr lang="en-US" sz="2800" b="1" dirty="0" err="1">
                <a:solidFill>
                  <a:srgbClr val="FF0000"/>
                </a:solidFill>
              </a:rPr>
              <a:t>o‘quvchilarning</a:t>
            </a:r>
            <a:r>
              <a:rPr lang="en-US" sz="2800" b="1" dirty="0">
                <a:solidFill>
                  <a:srgbClr val="FF0000"/>
                </a:solidFill>
              </a:rPr>
              <a:t> </a:t>
            </a:r>
            <a:r>
              <a:rPr lang="en-US" sz="2800" b="1" dirty="0" err="1">
                <a:solidFill>
                  <a:srgbClr val="FF0000"/>
                </a:solidFill>
              </a:rPr>
              <a:t>funksional</a:t>
            </a:r>
            <a:r>
              <a:rPr lang="en-US" sz="2800" b="1" dirty="0">
                <a:solidFill>
                  <a:srgbClr val="FF0000"/>
                </a:solidFill>
              </a:rPr>
              <a:t> </a:t>
            </a:r>
            <a:r>
              <a:rPr lang="en-US" sz="2800" b="1" dirty="0" err="1">
                <a:solidFill>
                  <a:srgbClr val="FF0000"/>
                </a:solidFill>
              </a:rPr>
              <a:t>savodxonlik</a:t>
            </a:r>
            <a:r>
              <a:rPr lang="en-US" sz="2800" b="1" dirty="0">
                <a:solidFill>
                  <a:srgbClr val="FF0000"/>
                </a:solidFill>
              </a:rPr>
              <a:t> </a:t>
            </a:r>
            <a:r>
              <a:rPr lang="en-US" sz="2800" b="1" dirty="0" err="1">
                <a:solidFill>
                  <a:srgbClr val="FF0000"/>
                </a:solidFill>
              </a:rPr>
              <a:t>xalqaro</a:t>
            </a:r>
            <a:r>
              <a:rPr lang="en-US" sz="2800" b="1" dirty="0">
                <a:solidFill>
                  <a:srgbClr val="FF0000"/>
                </a:solidFill>
              </a:rPr>
              <a:t> </a:t>
            </a:r>
            <a:r>
              <a:rPr lang="en-US" sz="2800" b="1" dirty="0" err="1">
                <a:solidFill>
                  <a:srgbClr val="FF0000"/>
                </a:solidFill>
              </a:rPr>
              <a:t>baholash</a:t>
            </a:r>
            <a:r>
              <a:rPr lang="en-US" sz="2800" b="1" dirty="0">
                <a:solidFill>
                  <a:srgbClr val="FF0000"/>
                </a:solidFill>
              </a:rPr>
              <a:t> </a:t>
            </a:r>
            <a:r>
              <a:rPr lang="en-US" sz="2800" b="1" dirty="0" err="1">
                <a:solidFill>
                  <a:srgbClr val="FF0000"/>
                </a:solidFill>
              </a:rPr>
              <a:t>tadqiqotlari</a:t>
            </a:r>
            <a:r>
              <a:rPr lang="en-US" sz="2800" b="1" dirty="0">
                <a:solidFill>
                  <a:srgbClr val="FF0000"/>
                </a:solidFill>
              </a:rPr>
              <a:t>. </a:t>
            </a:r>
            <a:endParaRPr lang="ru-RU" sz="2800" b="1" dirty="0">
              <a:solidFill>
                <a:srgbClr val="FF0000"/>
              </a:solidFill>
            </a:endParaRPr>
          </a:p>
        </p:txBody>
      </p:sp>
      <p:sp>
        <p:nvSpPr>
          <p:cNvPr id="16" name="Прямоугольник 15"/>
          <p:cNvSpPr/>
          <p:nvPr/>
        </p:nvSpPr>
        <p:spPr>
          <a:xfrm>
            <a:off x="1785256" y="3842657"/>
            <a:ext cx="5245554" cy="830997"/>
          </a:xfrm>
          <a:prstGeom prst="rect">
            <a:avLst/>
          </a:prstGeom>
        </p:spPr>
        <p:txBody>
          <a:bodyPr wrap="square">
            <a:spAutoFit/>
          </a:bodyPr>
          <a:lstStyle/>
          <a:p>
            <a:pPr marL="68553" algn="ctr"/>
            <a:endParaRPr lang="uz-Latn-UZ" sz="1200" b="1" dirty="0" smtClean="0">
              <a:solidFill>
                <a:srgbClr val="373435"/>
              </a:solidFill>
              <a:latin typeface="Arial"/>
              <a:cs typeface="Arial"/>
            </a:endParaRPr>
          </a:p>
          <a:p>
            <a:pPr marL="68553" algn="ctr"/>
            <a:r>
              <a:rPr lang="en-US" sz="1800" b="1" dirty="0" smtClean="0">
                <a:solidFill>
                  <a:srgbClr val="373435"/>
                </a:solidFill>
                <a:latin typeface="Arial"/>
                <a:cs typeface="Arial"/>
              </a:rPr>
              <a:t>Samarqand</a:t>
            </a:r>
            <a:r>
              <a:rPr lang="uz-Latn-UZ" sz="1800" b="1" dirty="0" smtClean="0">
                <a:solidFill>
                  <a:srgbClr val="373435"/>
                </a:solidFill>
                <a:latin typeface="Arial"/>
                <a:cs typeface="Arial"/>
              </a:rPr>
              <a:t> viloyati</a:t>
            </a:r>
            <a:r>
              <a:rPr lang="en-US" sz="1800" b="1" dirty="0" smtClean="0">
                <a:solidFill>
                  <a:srgbClr val="373435"/>
                </a:solidFill>
                <a:latin typeface="Arial"/>
                <a:cs typeface="Arial"/>
              </a:rPr>
              <a:t> PYMO’MM </a:t>
            </a:r>
            <a:r>
              <a:rPr lang="en-US" sz="1800" b="1" dirty="0" err="1" smtClean="0">
                <a:solidFill>
                  <a:srgbClr val="373435"/>
                </a:solidFill>
                <a:latin typeface="Arial"/>
                <a:cs typeface="Arial"/>
              </a:rPr>
              <a:t>o‘qituvchisi</a:t>
            </a:r>
            <a:endParaRPr lang="uz-Latn-UZ" sz="1800" b="1" dirty="0" smtClean="0">
              <a:solidFill>
                <a:srgbClr val="373435"/>
              </a:solidFill>
              <a:latin typeface="Arial"/>
              <a:cs typeface="Arial"/>
            </a:endParaRPr>
          </a:p>
          <a:p>
            <a:pPr marL="68553" algn="ctr"/>
            <a:r>
              <a:rPr lang="en-US" sz="1800" b="1" dirty="0" err="1" smtClean="0">
                <a:solidFill>
                  <a:srgbClr val="373435"/>
                </a:solidFill>
                <a:latin typeface="Arial"/>
                <a:cs typeface="Arial"/>
              </a:rPr>
              <a:t>Yunusova</a:t>
            </a:r>
            <a:r>
              <a:rPr lang="en-US" sz="1800" b="1" dirty="0" smtClean="0">
                <a:solidFill>
                  <a:srgbClr val="373435"/>
                </a:solidFill>
                <a:latin typeface="Arial"/>
                <a:cs typeface="Arial"/>
              </a:rPr>
              <a:t> </a:t>
            </a:r>
            <a:r>
              <a:rPr lang="en-US" sz="1800" b="1" dirty="0" err="1" smtClean="0">
                <a:solidFill>
                  <a:srgbClr val="373435"/>
                </a:solidFill>
                <a:latin typeface="Arial"/>
                <a:cs typeface="Arial"/>
              </a:rPr>
              <a:t>Navbahor</a:t>
            </a:r>
            <a:r>
              <a:rPr lang="en-US" sz="1800" b="1" dirty="0" smtClean="0">
                <a:solidFill>
                  <a:srgbClr val="373435"/>
                </a:solidFill>
                <a:latin typeface="Arial"/>
                <a:cs typeface="Arial"/>
              </a:rPr>
              <a:t> </a:t>
            </a:r>
            <a:r>
              <a:rPr lang="en-US" sz="1800" b="1" dirty="0" err="1" smtClean="0">
                <a:solidFill>
                  <a:srgbClr val="373435"/>
                </a:solidFill>
                <a:latin typeface="Arial"/>
                <a:cs typeface="Arial"/>
              </a:rPr>
              <a:t>Ahmadjonovna</a:t>
            </a:r>
            <a:endParaRPr lang="en-US" sz="1800" b="1" dirty="0" smtClean="0">
              <a:latin typeface="Arial"/>
              <a:cs typeface="Arial"/>
            </a:endParaRPr>
          </a:p>
        </p:txBody>
      </p:sp>
    </p:spTree>
    <p:extLst>
      <p:ext uri="{BB962C8B-B14F-4D97-AF65-F5344CB8AC3E}">
        <p14:creationId xmlns:p14="http://schemas.microsoft.com/office/powerpoint/2010/main" val="4292973822"/>
      </p:ext>
    </p:extLst>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23142"/>
          </a:xfrm>
          <a:solidFill>
            <a:schemeClr val="bg2"/>
          </a:solidFill>
        </p:spPr>
        <p:txBody>
          <a:bodyPr>
            <a:normAutofit fontScale="90000"/>
          </a:bodyPr>
          <a:lstStyle/>
          <a:p>
            <a:pPr algn="ctr"/>
            <a:r>
              <a:rPr lang="uz-Cyrl-UZ" dirty="0">
                <a:latin typeface="Times New Roman" panose="02020603050405020304" pitchFamily="18" charset="0"/>
                <a:cs typeface="Times New Roman" panose="02020603050405020304" pitchFamily="18" charset="0"/>
              </a:rPr>
              <a:t/>
            </a:r>
            <a:br>
              <a:rPr lang="uz-Cyrl-UZ" dirty="0">
                <a:latin typeface="Times New Roman" panose="02020603050405020304" pitchFamily="18" charset="0"/>
                <a:cs typeface="Times New Roman" panose="02020603050405020304" pitchFamily="18" charset="0"/>
              </a:rPr>
            </a:br>
            <a:r>
              <a:rPr lang="uz-Cyrl-UZ" sz="2300" dirty="0">
                <a:solidFill>
                  <a:srgbClr val="0070C0"/>
                </a:solidFill>
                <a:latin typeface="Times New Roman" panose="02020603050405020304" pitchFamily="18" charset="0"/>
                <a:cs typeface="Times New Roman" panose="02020603050405020304" pitchFamily="18" charset="0"/>
              </a:rPr>
              <a:t> </a:t>
            </a:r>
            <a:r>
              <a:rPr lang="en-US" sz="2300" dirty="0">
                <a:solidFill>
                  <a:srgbClr val="0070C0"/>
                </a:solidFill>
                <a:latin typeface="Times New Roman" panose="02020603050405020304" pitchFamily="18" charset="0"/>
                <a:cs typeface="Times New Roman" panose="02020603050405020304" pitchFamily="18" charset="0"/>
              </a:rPr>
              <a:t>TABIIY  FANLAR </a:t>
            </a:r>
            <a:r>
              <a:rPr lang="uz-Latn-UZ" sz="2300" dirty="0" smtClean="0">
                <a:solidFill>
                  <a:srgbClr val="0070C0"/>
                </a:solidFill>
                <a:latin typeface="Times New Roman" panose="02020603050405020304" pitchFamily="18" charset="0"/>
                <a:cs typeface="Times New Roman" panose="02020603050405020304" pitchFamily="18" charset="0"/>
              </a:rPr>
              <a:t> </a:t>
            </a:r>
            <a:r>
              <a:rPr lang="en-US" sz="2300" dirty="0" smtClean="0">
                <a:solidFill>
                  <a:srgbClr val="0070C0"/>
                </a:solidFill>
                <a:latin typeface="Times New Roman" panose="02020603050405020304" pitchFamily="18" charset="0"/>
                <a:cs typeface="Times New Roman" panose="02020603050405020304" pitchFamily="18" charset="0"/>
              </a:rPr>
              <a:t>BO‘YIC</a:t>
            </a:r>
            <a:r>
              <a:rPr lang="uz-Latn-UZ" sz="2300" dirty="0" smtClean="0">
                <a:solidFill>
                  <a:srgbClr val="0070C0"/>
                </a:solidFill>
                <a:latin typeface="Times New Roman" panose="02020603050405020304" pitchFamily="18" charset="0"/>
                <a:cs typeface="Times New Roman" panose="02020603050405020304" pitchFamily="18" charset="0"/>
              </a:rPr>
              <a:t>H</a:t>
            </a:r>
            <a:r>
              <a:rPr lang="en-US" sz="2300" dirty="0" smtClean="0">
                <a:solidFill>
                  <a:srgbClr val="0070C0"/>
                </a:solidFill>
                <a:latin typeface="Times New Roman" panose="02020603050405020304" pitchFamily="18" charset="0"/>
                <a:cs typeface="Times New Roman" panose="02020603050405020304" pitchFamily="18" charset="0"/>
              </a:rPr>
              <a:t>A  </a:t>
            </a:r>
            <a:r>
              <a:rPr lang="en-US" sz="2300" dirty="0">
                <a:solidFill>
                  <a:srgbClr val="0070C0"/>
                </a:solidFill>
                <a:latin typeface="Times New Roman" panose="02020603050405020304" pitchFamily="18" charset="0"/>
                <a:cs typeface="Times New Roman" panose="02020603050405020304" pitchFamily="18" charset="0"/>
              </a:rPr>
              <a:t>SAVODXONLIK </a:t>
            </a:r>
            <a:r>
              <a:rPr lang="uz-Latn-UZ" sz="2300" dirty="0" smtClean="0">
                <a:solidFill>
                  <a:srgbClr val="0070C0"/>
                </a:solidFill>
                <a:latin typeface="Times New Roman" panose="02020603050405020304" pitchFamily="18" charset="0"/>
                <a:cs typeface="Times New Roman" panose="02020603050405020304" pitchFamily="18" charset="0"/>
              </a:rPr>
              <a:t/>
            </a:r>
            <a:br>
              <a:rPr lang="uz-Latn-UZ" sz="2300" dirty="0" smtClean="0">
                <a:solidFill>
                  <a:srgbClr val="0070C0"/>
                </a:solidFill>
                <a:latin typeface="Times New Roman" panose="02020603050405020304" pitchFamily="18" charset="0"/>
                <a:cs typeface="Times New Roman" panose="02020603050405020304" pitchFamily="18" charset="0"/>
              </a:rPr>
            </a:br>
            <a:r>
              <a:rPr lang="en-US" sz="2300" dirty="0" smtClean="0">
                <a:solidFill>
                  <a:srgbClr val="0070C0"/>
                </a:solidFill>
                <a:latin typeface="Times New Roman" panose="02020603050405020304" pitchFamily="18" charset="0"/>
                <a:cs typeface="Times New Roman" panose="02020603050405020304" pitchFamily="18" charset="0"/>
              </a:rPr>
              <a:t>KOMPETENSIYALARI</a:t>
            </a:r>
            <a:r>
              <a:rPr lang="uz-Latn-UZ" sz="2300" dirty="0" smtClean="0">
                <a:solidFill>
                  <a:srgbClr val="0070C0"/>
                </a:solidFill>
                <a:latin typeface="Times New Roman" panose="02020603050405020304" pitchFamily="18" charset="0"/>
                <a:cs typeface="Times New Roman" panose="02020603050405020304" pitchFamily="18" charset="0"/>
              </a:rPr>
              <a:t> </a:t>
            </a:r>
            <a:r>
              <a:rPr lang="en-US" sz="2300" dirty="0">
                <a:solidFill>
                  <a:srgbClr val="0070C0"/>
                </a:solidFill>
                <a:latin typeface="Times New Roman" panose="02020603050405020304" pitchFamily="18" charset="0"/>
                <a:cs typeface="Times New Roman" panose="02020603050405020304" pitchFamily="18" charset="0"/>
              </a:rPr>
              <a:t/>
            </a:r>
            <a:br>
              <a:rPr lang="en-US" sz="2300" dirty="0">
                <a:solidFill>
                  <a:srgbClr val="0070C0"/>
                </a:solidFill>
                <a:latin typeface="Times New Roman" panose="02020603050405020304" pitchFamily="18" charset="0"/>
                <a:cs typeface="Times New Roman" panose="02020603050405020304" pitchFamily="18" charset="0"/>
              </a:rPr>
            </a:br>
            <a:endParaRPr lang="ru-RU" sz="2300" dirty="0">
              <a:solidFill>
                <a:srgbClr val="0070C0"/>
              </a:solidFill>
              <a:latin typeface="Times New Roman" panose="02020603050405020304" pitchFamily="18" charset="0"/>
              <a:cs typeface="Times New Roman" panose="02020603050405020304" pitchFamily="18" charset="0"/>
            </a:endParaRPr>
          </a:p>
        </p:txBody>
      </p:sp>
      <p:grpSp>
        <p:nvGrpSpPr>
          <p:cNvPr id="3" name="Group 157"/>
          <p:cNvGrpSpPr/>
          <p:nvPr/>
        </p:nvGrpSpPr>
        <p:grpSpPr>
          <a:xfrm>
            <a:off x="-3336" y="333171"/>
            <a:ext cx="3846440" cy="2141218"/>
            <a:chOff x="2020559" y="954126"/>
            <a:chExt cx="2560869" cy="1511345"/>
          </a:xfrm>
        </p:grpSpPr>
        <p:sp>
          <p:nvSpPr>
            <p:cNvPr id="69" name="Rounded Rectangle 68"/>
            <p:cNvSpPr/>
            <p:nvPr/>
          </p:nvSpPr>
          <p:spPr>
            <a:xfrm rot="2700000">
              <a:off x="3254954" y="1411326"/>
              <a:ext cx="1325880"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400" dirty="0"/>
            </a:p>
          </p:txBody>
        </p:sp>
        <p:sp>
          <p:nvSpPr>
            <p:cNvPr id="70" name="Rounded Rectangle 69"/>
            <p:cNvSpPr/>
            <p:nvPr/>
          </p:nvSpPr>
          <p:spPr>
            <a:xfrm rot="8100000">
              <a:off x="3259622" y="2053991"/>
              <a:ext cx="1321806"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400" dirty="0"/>
            </a:p>
          </p:txBody>
        </p:sp>
        <p:sp>
          <p:nvSpPr>
            <p:cNvPr id="71" name="Rounded Rectangle 70"/>
            <p:cNvSpPr/>
            <p:nvPr/>
          </p:nvSpPr>
          <p:spPr>
            <a:xfrm>
              <a:off x="2020559" y="1725754"/>
              <a:ext cx="2553324" cy="581002"/>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731520" tIns="0" rIns="853440" bIns="0" rtlCol="0" anchor="ctr"/>
            <a:lstStyle/>
            <a:p>
              <a:pPr algn="ctr"/>
              <a:r>
                <a:rPr lang="en-US" sz="1800" b="1" dirty="0" err="1">
                  <a:solidFill>
                    <a:schemeClr val="tx1"/>
                  </a:solidFill>
                  <a:latin typeface="Times New Roman" pitchFamily="18" charset="0"/>
                  <a:cs typeface="Times New Roman" pitchFamily="18" charset="0"/>
                </a:rPr>
                <a:t>Hodisalarni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ilmiy</a:t>
              </a:r>
              <a:endParaRPr lang="en-US" sz="1800" b="1" dirty="0">
                <a:solidFill>
                  <a:schemeClr val="tx1"/>
                </a:solidFill>
                <a:latin typeface="Times New Roman" pitchFamily="18" charset="0"/>
                <a:cs typeface="Times New Roman" pitchFamily="18" charset="0"/>
              </a:endParaRPr>
            </a:p>
            <a:p>
              <a:pPr algn="ctr"/>
              <a:r>
                <a:rPr lang="en-US" sz="1800" b="1" dirty="0" err="1">
                  <a:solidFill>
                    <a:schemeClr val="tx1"/>
                  </a:solidFill>
                  <a:latin typeface="Times New Roman" pitchFamily="18" charset="0"/>
                  <a:cs typeface="Times New Roman" pitchFamily="18" charset="0"/>
                </a:rPr>
                <a:t>jihatdan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tushuntirish</a:t>
              </a:r>
              <a:endParaRPr lang="en-US" sz="1800" b="1" dirty="0">
                <a:solidFill>
                  <a:schemeClr val="tx1"/>
                </a:solidFill>
                <a:latin typeface="Times New Roman" pitchFamily="18" charset="0"/>
                <a:cs typeface="Times New Roman" pitchFamily="18" charset="0"/>
              </a:endParaRPr>
            </a:p>
          </p:txBody>
        </p:sp>
        <p:sp useBgFill="1">
          <p:nvSpPr>
            <p:cNvPr id="72" name="Oval 71"/>
            <p:cNvSpPr/>
            <p:nvPr/>
          </p:nvSpPr>
          <p:spPr>
            <a:xfrm>
              <a:off x="4050478" y="1749564"/>
              <a:ext cx="374532" cy="377529"/>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a:solidFill>
                    <a:schemeClr val="tx1"/>
                  </a:solidFill>
                </a:rPr>
                <a:t>0</a:t>
              </a:r>
              <a:r>
                <a:rPr lang="uz-Cyrl-UZ" sz="1400" dirty="0">
                  <a:solidFill>
                    <a:schemeClr val="tx1"/>
                  </a:solidFill>
                </a:rPr>
                <a:t>1</a:t>
              </a:r>
              <a:endParaRPr lang="en-US" sz="1400" dirty="0">
                <a:solidFill>
                  <a:schemeClr val="tx1"/>
                </a:solidFill>
              </a:endParaRPr>
            </a:p>
          </p:txBody>
        </p:sp>
      </p:grpSp>
      <p:grpSp>
        <p:nvGrpSpPr>
          <p:cNvPr id="4" name="Group 158"/>
          <p:cNvGrpSpPr/>
          <p:nvPr/>
        </p:nvGrpSpPr>
        <p:grpSpPr>
          <a:xfrm>
            <a:off x="2242457" y="1381746"/>
            <a:ext cx="4160101" cy="2136595"/>
            <a:chOff x="2672157" y="1567862"/>
            <a:chExt cx="4372343" cy="1539948"/>
          </a:xfrm>
        </p:grpSpPr>
        <p:sp>
          <p:nvSpPr>
            <p:cNvPr id="73" name="Rounded Rectangle 72"/>
            <p:cNvSpPr/>
            <p:nvPr/>
          </p:nvSpPr>
          <p:spPr>
            <a:xfrm rot="2700000">
              <a:off x="5788967" y="1960139"/>
              <a:ext cx="1325880" cy="541325"/>
            </a:xfrm>
            <a:prstGeom prst="roundRect">
              <a:avLst>
                <a:gd name="adj" fmla="val 50000"/>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400" dirty="0"/>
            </a:p>
          </p:txBody>
        </p:sp>
        <p:sp>
          <p:nvSpPr>
            <p:cNvPr id="74" name="Rounded Rectangle 73"/>
            <p:cNvSpPr/>
            <p:nvPr/>
          </p:nvSpPr>
          <p:spPr>
            <a:xfrm rot="8100000">
              <a:off x="5722694" y="2696330"/>
              <a:ext cx="1321806" cy="411480"/>
            </a:xfrm>
            <a:prstGeom prst="roundRect">
              <a:avLst>
                <a:gd name="adj" fmla="val 50000"/>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400" dirty="0"/>
            </a:p>
          </p:txBody>
        </p:sp>
        <p:sp>
          <p:nvSpPr>
            <p:cNvPr id="75" name="Rounded Rectangle 74"/>
            <p:cNvSpPr/>
            <p:nvPr/>
          </p:nvSpPr>
          <p:spPr>
            <a:xfrm>
              <a:off x="2672157" y="2297982"/>
              <a:ext cx="4146962" cy="561846"/>
            </a:xfrm>
            <a:prstGeom prst="roundRect">
              <a:avLst>
                <a:gd name="adj" fmla="val 50000"/>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731520" tIns="0" rIns="853440" bIns="0" rtlCol="0" anchor="ctr"/>
            <a:lstStyle/>
            <a:p>
              <a:pPr algn="ctr"/>
              <a:r>
                <a:rPr lang="en-US" sz="1800" b="1" dirty="0" err="1">
                  <a:solidFill>
                    <a:schemeClr val="tx1"/>
                  </a:solidFill>
                  <a:latin typeface="Times New Roman" pitchFamily="18" charset="0"/>
                  <a:cs typeface="Times New Roman" pitchFamily="18" charset="0"/>
                </a:rPr>
                <a:t>Ilmiy</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tadqiqotlarni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loyihalash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va</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baholash</a:t>
              </a:r>
              <a:endParaRPr lang="en-US" sz="1800" b="1" dirty="0">
                <a:solidFill>
                  <a:schemeClr val="tx1"/>
                </a:solidFill>
                <a:latin typeface="Times New Roman" pitchFamily="18" charset="0"/>
                <a:cs typeface="Times New Roman" pitchFamily="18" charset="0"/>
              </a:endParaRPr>
            </a:p>
          </p:txBody>
        </p:sp>
        <p:sp useBgFill="1">
          <p:nvSpPr>
            <p:cNvPr id="76" name="Oval 75"/>
            <p:cNvSpPr/>
            <p:nvPr/>
          </p:nvSpPr>
          <p:spPr>
            <a:xfrm>
              <a:off x="6538584" y="2397748"/>
              <a:ext cx="374532" cy="377529"/>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uz-Cyrl-UZ" sz="1400" dirty="0">
                  <a:solidFill>
                    <a:schemeClr val="tx1"/>
                  </a:solidFill>
                </a:rPr>
                <a:t>02</a:t>
              </a:r>
              <a:endParaRPr lang="en-US" sz="1400" dirty="0">
                <a:solidFill>
                  <a:schemeClr val="tx1"/>
                </a:solidFill>
              </a:endParaRPr>
            </a:p>
          </p:txBody>
        </p:sp>
      </p:grpSp>
      <p:grpSp>
        <p:nvGrpSpPr>
          <p:cNvPr id="5" name="Group 159"/>
          <p:cNvGrpSpPr/>
          <p:nvPr/>
        </p:nvGrpSpPr>
        <p:grpSpPr>
          <a:xfrm>
            <a:off x="5040087" y="2620797"/>
            <a:ext cx="4029330" cy="1802497"/>
            <a:chOff x="5301788" y="2192851"/>
            <a:chExt cx="3147856" cy="1561670"/>
          </a:xfrm>
          <a:solidFill>
            <a:schemeClr val="accent2">
              <a:lumMod val="60000"/>
              <a:lumOff val="40000"/>
            </a:schemeClr>
          </a:solidFill>
        </p:grpSpPr>
        <p:sp>
          <p:nvSpPr>
            <p:cNvPr id="77" name="Rounded Rectangle 76"/>
            <p:cNvSpPr/>
            <p:nvPr/>
          </p:nvSpPr>
          <p:spPr>
            <a:xfrm rot="2700000">
              <a:off x="7276797" y="2650051"/>
              <a:ext cx="1325880"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400" dirty="0"/>
            </a:p>
          </p:txBody>
        </p:sp>
        <p:sp>
          <p:nvSpPr>
            <p:cNvPr id="78" name="Rounded Rectangle 77"/>
            <p:cNvSpPr/>
            <p:nvPr/>
          </p:nvSpPr>
          <p:spPr>
            <a:xfrm rot="8100000">
              <a:off x="7127838" y="3343041"/>
              <a:ext cx="1321806"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400" dirty="0"/>
            </a:p>
          </p:txBody>
        </p:sp>
        <p:sp>
          <p:nvSpPr>
            <p:cNvPr id="79" name="Rounded Rectangle 78"/>
            <p:cNvSpPr/>
            <p:nvPr/>
          </p:nvSpPr>
          <p:spPr>
            <a:xfrm>
              <a:off x="5301788" y="2773938"/>
              <a:ext cx="3085463" cy="76228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731520" tIns="0" rIns="853440" bIns="0" rtlCol="0" anchor="ctr"/>
            <a:lstStyle/>
            <a:p>
              <a:pPr lvl="0" algn="ctr"/>
              <a:endParaRPr lang="uz-Cyrl-UZ" sz="1500" dirty="0">
                <a:solidFill>
                  <a:schemeClr val="tx1"/>
                </a:solidFill>
                <a:latin typeface="Arial" panose="020B0604020202020204" pitchFamily="34" charset="0"/>
                <a:cs typeface="Arial" panose="020B0604020202020204" pitchFamily="34" charset="0"/>
              </a:endParaRPr>
            </a:p>
            <a:p>
              <a:pPr algn="ctr"/>
              <a:r>
                <a:rPr lang="en-US" sz="1800" b="1" dirty="0" err="1">
                  <a:solidFill>
                    <a:schemeClr val="tx1"/>
                  </a:solidFill>
                  <a:latin typeface="Times New Roman" pitchFamily="18" charset="0"/>
                  <a:cs typeface="Times New Roman" pitchFamily="18" charset="0"/>
                </a:rPr>
                <a:t>Ma'lumotlar</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va</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dalillarni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ilmiy</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talqin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qilish</a:t>
              </a:r>
              <a:endParaRPr lang="en-US" sz="1800" b="1" dirty="0">
                <a:solidFill>
                  <a:schemeClr val="tx1"/>
                </a:solidFill>
                <a:latin typeface="Times New Roman" pitchFamily="18" charset="0"/>
                <a:cs typeface="Times New Roman" pitchFamily="18" charset="0"/>
              </a:endParaRPr>
            </a:p>
            <a:p>
              <a:pPr lvl="0" algn="ctr"/>
              <a:endParaRPr lang="ru-RU" sz="1500" dirty="0">
                <a:solidFill>
                  <a:schemeClr val="tx1"/>
                </a:solidFill>
                <a:latin typeface="Arial" panose="020B0604020202020204" pitchFamily="34" charset="0"/>
                <a:cs typeface="Arial" panose="020B0604020202020204" pitchFamily="34" charset="0"/>
              </a:endParaRPr>
            </a:p>
          </p:txBody>
        </p:sp>
        <p:sp useBgFill="1">
          <p:nvSpPr>
            <p:cNvPr id="80" name="Oval 79"/>
            <p:cNvSpPr/>
            <p:nvPr/>
          </p:nvSpPr>
          <p:spPr>
            <a:xfrm>
              <a:off x="7918694" y="3038614"/>
              <a:ext cx="374532" cy="37752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a:solidFill>
                    <a:schemeClr val="tx1"/>
                  </a:solidFill>
                </a:rPr>
                <a:t>0</a:t>
              </a:r>
              <a:r>
                <a:rPr lang="uz-Cyrl-UZ" sz="1400" dirty="0">
                  <a:solidFill>
                    <a:schemeClr val="tx1"/>
                  </a:solidFill>
                </a:rPr>
                <a:t>3</a:t>
              </a:r>
              <a:endParaRPr lang="en-US" sz="1400" dirty="0">
                <a:solidFill>
                  <a:schemeClr val="tx1"/>
                </a:solidFill>
              </a:endParaRPr>
            </a:p>
          </p:txBody>
        </p:sp>
      </p:grpSp>
      <p:grpSp>
        <p:nvGrpSpPr>
          <p:cNvPr id="6" name="Group 151"/>
          <p:cNvGrpSpPr/>
          <p:nvPr/>
        </p:nvGrpSpPr>
        <p:grpSpPr>
          <a:xfrm>
            <a:off x="783187" y="2563028"/>
            <a:ext cx="725094" cy="728662"/>
            <a:chOff x="5137150" y="-1846263"/>
            <a:chExt cx="1935163" cy="1944688"/>
          </a:xfrm>
        </p:grpSpPr>
        <p:sp>
          <p:nvSpPr>
            <p:cNvPr id="124" name="Oval 60"/>
            <p:cNvSpPr>
              <a:spLocks noChangeArrowheads="1"/>
            </p:cNvSpPr>
            <p:nvPr/>
          </p:nvSpPr>
          <p:spPr bwMode="auto">
            <a:xfrm>
              <a:off x="5137150" y="-1846263"/>
              <a:ext cx="1935163" cy="1944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dirty="0"/>
            </a:p>
          </p:txBody>
        </p:sp>
        <p:grpSp>
          <p:nvGrpSpPr>
            <p:cNvPr id="7" name="Group 147"/>
            <p:cNvGrpSpPr/>
            <p:nvPr/>
          </p:nvGrpSpPr>
          <p:grpSpPr>
            <a:xfrm>
              <a:off x="5526088" y="-1517650"/>
              <a:ext cx="1158875" cy="1292225"/>
              <a:chOff x="5526088" y="-1517650"/>
              <a:chExt cx="1158875" cy="1292225"/>
            </a:xfrm>
          </p:grpSpPr>
          <p:sp>
            <p:nvSpPr>
              <p:cNvPr id="136" name="Freeform 72"/>
              <p:cNvSpPr>
                <a:spLocks noEditPoints="1"/>
              </p:cNvSpPr>
              <p:nvPr/>
            </p:nvSpPr>
            <p:spPr bwMode="auto">
              <a:xfrm>
                <a:off x="5656263" y="-1517650"/>
                <a:ext cx="950913" cy="784225"/>
              </a:xfrm>
              <a:custGeom>
                <a:avLst/>
                <a:gdLst>
                  <a:gd name="T0" fmla="*/ 172 w 174"/>
                  <a:gd name="T1" fmla="*/ 143 h 143"/>
                  <a:gd name="T2" fmla="*/ 2 w 174"/>
                  <a:gd name="T3" fmla="*/ 143 h 143"/>
                  <a:gd name="T4" fmla="*/ 0 w 174"/>
                  <a:gd name="T5" fmla="*/ 140 h 143"/>
                  <a:gd name="T6" fmla="*/ 0 w 174"/>
                  <a:gd name="T7" fmla="*/ 2 h 143"/>
                  <a:gd name="T8" fmla="*/ 2 w 174"/>
                  <a:gd name="T9" fmla="*/ 0 h 143"/>
                  <a:gd name="T10" fmla="*/ 172 w 174"/>
                  <a:gd name="T11" fmla="*/ 0 h 143"/>
                  <a:gd name="T12" fmla="*/ 174 w 174"/>
                  <a:gd name="T13" fmla="*/ 2 h 143"/>
                  <a:gd name="T14" fmla="*/ 174 w 174"/>
                  <a:gd name="T15" fmla="*/ 140 h 143"/>
                  <a:gd name="T16" fmla="*/ 172 w 174"/>
                  <a:gd name="T17" fmla="*/ 143 h 143"/>
                  <a:gd name="T18" fmla="*/ 4 w 174"/>
                  <a:gd name="T19" fmla="*/ 138 h 143"/>
                  <a:gd name="T20" fmla="*/ 169 w 174"/>
                  <a:gd name="T21" fmla="*/ 138 h 143"/>
                  <a:gd name="T22" fmla="*/ 169 w 174"/>
                  <a:gd name="T23" fmla="*/ 4 h 143"/>
                  <a:gd name="T24" fmla="*/ 4 w 174"/>
                  <a:gd name="T25" fmla="*/ 4 h 143"/>
                  <a:gd name="T26" fmla="*/ 4 w 174"/>
                  <a:gd name="T27" fmla="*/ 13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143">
                    <a:moveTo>
                      <a:pt x="172" y="143"/>
                    </a:moveTo>
                    <a:cubicBezTo>
                      <a:pt x="2" y="143"/>
                      <a:pt x="2" y="143"/>
                      <a:pt x="2" y="143"/>
                    </a:cubicBezTo>
                    <a:cubicBezTo>
                      <a:pt x="1" y="143"/>
                      <a:pt x="0" y="142"/>
                      <a:pt x="0" y="140"/>
                    </a:cubicBezTo>
                    <a:cubicBezTo>
                      <a:pt x="0" y="2"/>
                      <a:pt x="0" y="2"/>
                      <a:pt x="0" y="2"/>
                    </a:cubicBezTo>
                    <a:cubicBezTo>
                      <a:pt x="0" y="1"/>
                      <a:pt x="1" y="0"/>
                      <a:pt x="2" y="0"/>
                    </a:cubicBezTo>
                    <a:cubicBezTo>
                      <a:pt x="172" y="0"/>
                      <a:pt x="172" y="0"/>
                      <a:pt x="172" y="0"/>
                    </a:cubicBezTo>
                    <a:cubicBezTo>
                      <a:pt x="173" y="0"/>
                      <a:pt x="174" y="1"/>
                      <a:pt x="174" y="2"/>
                    </a:cubicBezTo>
                    <a:cubicBezTo>
                      <a:pt x="174" y="140"/>
                      <a:pt x="174" y="140"/>
                      <a:pt x="174" y="140"/>
                    </a:cubicBezTo>
                    <a:cubicBezTo>
                      <a:pt x="174" y="142"/>
                      <a:pt x="173" y="143"/>
                      <a:pt x="172" y="143"/>
                    </a:cubicBezTo>
                    <a:close/>
                    <a:moveTo>
                      <a:pt x="4" y="138"/>
                    </a:moveTo>
                    <a:cubicBezTo>
                      <a:pt x="169" y="138"/>
                      <a:pt x="169" y="138"/>
                      <a:pt x="169" y="138"/>
                    </a:cubicBezTo>
                    <a:cubicBezTo>
                      <a:pt x="169" y="4"/>
                      <a:pt x="169" y="4"/>
                      <a:pt x="169" y="4"/>
                    </a:cubicBezTo>
                    <a:cubicBezTo>
                      <a:pt x="4" y="4"/>
                      <a:pt x="4" y="4"/>
                      <a:pt x="4" y="4"/>
                    </a:cubicBezTo>
                    <a:lnTo>
                      <a:pt x="4"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73"/>
              <p:cNvSpPr>
                <a:spLocks noEditPoints="1"/>
              </p:cNvSpPr>
              <p:nvPr/>
            </p:nvSpPr>
            <p:spPr bwMode="auto">
              <a:xfrm>
                <a:off x="5962650" y="-1408113"/>
                <a:ext cx="339725" cy="93663"/>
              </a:xfrm>
              <a:custGeom>
                <a:avLst/>
                <a:gdLst>
                  <a:gd name="T0" fmla="*/ 53 w 62"/>
                  <a:gd name="T1" fmla="*/ 17 h 17"/>
                  <a:gd name="T2" fmla="*/ 9 w 62"/>
                  <a:gd name="T3" fmla="*/ 17 h 17"/>
                  <a:gd name="T4" fmla="*/ 0 w 62"/>
                  <a:gd name="T5" fmla="*/ 9 h 17"/>
                  <a:gd name="T6" fmla="*/ 9 w 62"/>
                  <a:gd name="T7" fmla="*/ 0 h 17"/>
                  <a:gd name="T8" fmla="*/ 53 w 62"/>
                  <a:gd name="T9" fmla="*/ 0 h 17"/>
                  <a:gd name="T10" fmla="*/ 62 w 62"/>
                  <a:gd name="T11" fmla="*/ 9 h 17"/>
                  <a:gd name="T12" fmla="*/ 53 w 62"/>
                  <a:gd name="T13" fmla="*/ 17 h 17"/>
                  <a:gd name="T14" fmla="*/ 9 w 62"/>
                  <a:gd name="T15" fmla="*/ 4 h 17"/>
                  <a:gd name="T16" fmla="*/ 4 w 62"/>
                  <a:gd name="T17" fmla="*/ 9 h 17"/>
                  <a:gd name="T18" fmla="*/ 9 w 62"/>
                  <a:gd name="T19" fmla="*/ 13 h 17"/>
                  <a:gd name="T20" fmla="*/ 53 w 62"/>
                  <a:gd name="T21" fmla="*/ 13 h 17"/>
                  <a:gd name="T22" fmla="*/ 57 w 62"/>
                  <a:gd name="T23" fmla="*/ 9 h 17"/>
                  <a:gd name="T24" fmla="*/ 53 w 62"/>
                  <a:gd name="T25" fmla="*/ 4 h 17"/>
                  <a:gd name="T26" fmla="*/ 9 w 62"/>
                  <a:gd name="T2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7">
                    <a:moveTo>
                      <a:pt x="53" y="17"/>
                    </a:moveTo>
                    <a:cubicBezTo>
                      <a:pt x="9" y="17"/>
                      <a:pt x="9" y="17"/>
                      <a:pt x="9" y="17"/>
                    </a:cubicBezTo>
                    <a:cubicBezTo>
                      <a:pt x="4" y="17"/>
                      <a:pt x="0" y="13"/>
                      <a:pt x="0" y="9"/>
                    </a:cubicBezTo>
                    <a:cubicBezTo>
                      <a:pt x="0" y="4"/>
                      <a:pt x="4" y="0"/>
                      <a:pt x="9" y="0"/>
                    </a:cubicBezTo>
                    <a:cubicBezTo>
                      <a:pt x="53" y="0"/>
                      <a:pt x="53" y="0"/>
                      <a:pt x="53" y="0"/>
                    </a:cubicBezTo>
                    <a:cubicBezTo>
                      <a:pt x="58" y="0"/>
                      <a:pt x="62" y="4"/>
                      <a:pt x="62" y="9"/>
                    </a:cubicBezTo>
                    <a:cubicBezTo>
                      <a:pt x="62" y="13"/>
                      <a:pt x="58" y="17"/>
                      <a:pt x="53" y="17"/>
                    </a:cubicBezTo>
                    <a:close/>
                    <a:moveTo>
                      <a:pt x="9" y="4"/>
                    </a:moveTo>
                    <a:cubicBezTo>
                      <a:pt x="6" y="4"/>
                      <a:pt x="4" y="6"/>
                      <a:pt x="4" y="9"/>
                    </a:cubicBezTo>
                    <a:cubicBezTo>
                      <a:pt x="4" y="11"/>
                      <a:pt x="6" y="13"/>
                      <a:pt x="9" y="13"/>
                    </a:cubicBezTo>
                    <a:cubicBezTo>
                      <a:pt x="53" y="13"/>
                      <a:pt x="53" y="13"/>
                      <a:pt x="53" y="13"/>
                    </a:cubicBezTo>
                    <a:cubicBezTo>
                      <a:pt x="55" y="13"/>
                      <a:pt x="57" y="11"/>
                      <a:pt x="57" y="9"/>
                    </a:cubicBezTo>
                    <a:cubicBezTo>
                      <a:pt x="57" y="6"/>
                      <a:pt x="55" y="4"/>
                      <a:pt x="53" y="4"/>
                    </a:cubicBez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4"/>
              <p:cNvSpPr>
                <a:spLocks noEditPoints="1"/>
              </p:cNvSpPr>
              <p:nvPr/>
            </p:nvSpPr>
            <p:spPr bwMode="auto">
              <a:xfrm>
                <a:off x="5640388" y="-498475"/>
                <a:ext cx="152400" cy="15398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5 h 28"/>
                  <a:gd name="T12" fmla="*/ 5 w 28"/>
                  <a:gd name="T13" fmla="*/ 14 h 28"/>
                  <a:gd name="T14" fmla="*/ 14 w 28"/>
                  <a:gd name="T15" fmla="*/ 23 h 28"/>
                  <a:gd name="T16" fmla="*/ 23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7"/>
                      <a:pt x="6" y="0"/>
                      <a:pt x="14" y="0"/>
                    </a:cubicBezTo>
                    <a:cubicBezTo>
                      <a:pt x="22" y="0"/>
                      <a:pt x="28" y="7"/>
                      <a:pt x="28" y="14"/>
                    </a:cubicBezTo>
                    <a:cubicBezTo>
                      <a:pt x="28" y="22"/>
                      <a:pt x="22" y="28"/>
                      <a:pt x="14" y="28"/>
                    </a:cubicBezTo>
                    <a:close/>
                    <a:moveTo>
                      <a:pt x="14" y="5"/>
                    </a:moveTo>
                    <a:cubicBezTo>
                      <a:pt x="9" y="5"/>
                      <a:pt x="5" y="9"/>
                      <a:pt x="5" y="14"/>
                    </a:cubicBezTo>
                    <a:cubicBezTo>
                      <a:pt x="5" y="19"/>
                      <a:pt x="9" y="23"/>
                      <a:pt x="14" y="23"/>
                    </a:cubicBezTo>
                    <a:cubicBezTo>
                      <a:pt x="19" y="23"/>
                      <a:pt x="23" y="19"/>
                      <a:pt x="23" y="14"/>
                    </a:cubicBezTo>
                    <a:cubicBezTo>
                      <a:pt x="23" y="9"/>
                      <a:pt x="19" y="5"/>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75"/>
              <p:cNvSpPr>
                <a:spLocks noEditPoints="1"/>
              </p:cNvSpPr>
              <p:nvPr/>
            </p:nvSpPr>
            <p:spPr bwMode="auto">
              <a:xfrm>
                <a:off x="5886450" y="-498475"/>
                <a:ext cx="152400" cy="15398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5 h 28"/>
                  <a:gd name="T12" fmla="*/ 5 w 28"/>
                  <a:gd name="T13" fmla="*/ 14 h 28"/>
                  <a:gd name="T14" fmla="*/ 14 w 28"/>
                  <a:gd name="T15" fmla="*/ 23 h 28"/>
                  <a:gd name="T16" fmla="*/ 23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7"/>
                      <a:pt x="6" y="0"/>
                      <a:pt x="14" y="0"/>
                    </a:cubicBezTo>
                    <a:cubicBezTo>
                      <a:pt x="21" y="0"/>
                      <a:pt x="28" y="7"/>
                      <a:pt x="28" y="14"/>
                    </a:cubicBezTo>
                    <a:cubicBezTo>
                      <a:pt x="28" y="22"/>
                      <a:pt x="21" y="28"/>
                      <a:pt x="14" y="28"/>
                    </a:cubicBezTo>
                    <a:close/>
                    <a:moveTo>
                      <a:pt x="14" y="5"/>
                    </a:moveTo>
                    <a:cubicBezTo>
                      <a:pt x="9" y="5"/>
                      <a:pt x="5" y="9"/>
                      <a:pt x="5" y="14"/>
                    </a:cubicBezTo>
                    <a:cubicBezTo>
                      <a:pt x="5" y="19"/>
                      <a:pt x="9" y="23"/>
                      <a:pt x="14" y="23"/>
                    </a:cubicBezTo>
                    <a:cubicBezTo>
                      <a:pt x="19" y="23"/>
                      <a:pt x="23" y="19"/>
                      <a:pt x="23" y="14"/>
                    </a:cubicBezTo>
                    <a:cubicBezTo>
                      <a:pt x="23" y="9"/>
                      <a:pt x="19" y="5"/>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76"/>
              <p:cNvSpPr>
                <a:spLocks noEditPoints="1"/>
              </p:cNvSpPr>
              <p:nvPr/>
            </p:nvSpPr>
            <p:spPr bwMode="auto">
              <a:xfrm>
                <a:off x="6132513" y="-498475"/>
                <a:ext cx="147638" cy="15398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4 w 27"/>
                  <a:gd name="T13" fmla="*/ 14 h 28"/>
                  <a:gd name="T14" fmla="*/ 14 w 27"/>
                  <a:gd name="T15" fmla="*/ 23 h 28"/>
                  <a:gd name="T16" fmla="*/ 23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6" y="28"/>
                      <a:pt x="0" y="22"/>
                      <a:pt x="0" y="14"/>
                    </a:cubicBezTo>
                    <a:cubicBezTo>
                      <a:pt x="0" y="7"/>
                      <a:pt x="6" y="0"/>
                      <a:pt x="14" y="0"/>
                    </a:cubicBezTo>
                    <a:cubicBezTo>
                      <a:pt x="21" y="0"/>
                      <a:pt x="27" y="7"/>
                      <a:pt x="27" y="14"/>
                    </a:cubicBezTo>
                    <a:cubicBezTo>
                      <a:pt x="27" y="22"/>
                      <a:pt x="21" y="28"/>
                      <a:pt x="14" y="28"/>
                    </a:cubicBezTo>
                    <a:close/>
                    <a:moveTo>
                      <a:pt x="14" y="5"/>
                    </a:moveTo>
                    <a:cubicBezTo>
                      <a:pt x="9" y="5"/>
                      <a:pt x="4" y="9"/>
                      <a:pt x="4" y="14"/>
                    </a:cubicBezTo>
                    <a:cubicBezTo>
                      <a:pt x="4" y="19"/>
                      <a:pt x="9" y="23"/>
                      <a:pt x="14" y="23"/>
                    </a:cubicBezTo>
                    <a:cubicBezTo>
                      <a:pt x="19" y="23"/>
                      <a:pt x="23" y="19"/>
                      <a:pt x="23" y="14"/>
                    </a:cubicBezTo>
                    <a:cubicBezTo>
                      <a:pt x="23" y="9"/>
                      <a:pt x="19" y="5"/>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77"/>
              <p:cNvSpPr>
                <a:spLocks noEditPoints="1"/>
              </p:cNvSpPr>
              <p:nvPr/>
            </p:nvSpPr>
            <p:spPr bwMode="auto">
              <a:xfrm>
                <a:off x="6378575" y="-498475"/>
                <a:ext cx="147638" cy="153988"/>
              </a:xfrm>
              <a:custGeom>
                <a:avLst/>
                <a:gdLst>
                  <a:gd name="T0" fmla="*/ 13 w 27"/>
                  <a:gd name="T1" fmla="*/ 28 h 28"/>
                  <a:gd name="T2" fmla="*/ 0 w 27"/>
                  <a:gd name="T3" fmla="*/ 14 h 28"/>
                  <a:gd name="T4" fmla="*/ 13 w 27"/>
                  <a:gd name="T5" fmla="*/ 0 h 28"/>
                  <a:gd name="T6" fmla="*/ 27 w 27"/>
                  <a:gd name="T7" fmla="*/ 14 h 28"/>
                  <a:gd name="T8" fmla="*/ 13 w 27"/>
                  <a:gd name="T9" fmla="*/ 28 h 28"/>
                  <a:gd name="T10" fmla="*/ 13 w 27"/>
                  <a:gd name="T11" fmla="*/ 5 h 28"/>
                  <a:gd name="T12" fmla="*/ 4 w 27"/>
                  <a:gd name="T13" fmla="*/ 14 h 28"/>
                  <a:gd name="T14" fmla="*/ 13 w 27"/>
                  <a:gd name="T15" fmla="*/ 23 h 28"/>
                  <a:gd name="T16" fmla="*/ 23 w 27"/>
                  <a:gd name="T17" fmla="*/ 14 h 28"/>
                  <a:gd name="T18" fmla="*/ 13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3" y="28"/>
                    </a:moveTo>
                    <a:cubicBezTo>
                      <a:pt x="6" y="28"/>
                      <a:pt x="0" y="22"/>
                      <a:pt x="0" y="14"/>
                    </a:cubicBezTo>
                    <a:cubicBezTo>
                      <a:pt x="0" y="7"/>
                      <a:pt x="6" y="0"/>
                      <a:pt x="13" y="0"/>
                    </a:cubicBezTo>
                    <a:cubicBezTo>
                      <a:pt x="21" y="0"/>
                      <a:pt x="27" y="7"/>
                      <a:pt x="27" y="14"/>
                    </a:cubicBezTo>
                    <a:cubicBezTo>
                      <a:pt x="27" y="22"/>
                      <a:pt x="21" y="28"/>
                      <a:pt x="13" y="28"/>
                    </a:cubicBezTo>
                    <a:close/>
                    <a:moveTo>
                      <a:pt x="13" y="5"/>
                    </a:moveTo>
                    <a:cubicBezTo>
                      <a:pt x="8" y="5"/>
                      <a:pt x="4" y="9"/>
                      <a:pt x="4" y="14"/>
                    </a:cubicBezTo>
                    <a:cubicBezTo>
                      <a:pt x="4" y="19"/>
                      <a:pt x="8" y="23"/>
                      <a:pt x="13" y="23"/>
                    </a:cubicBezTo>
                    <a:cubicBezTo>
                      <a:pt x="19" y="23"/>
                      <a:pt x="23" y="19"/>
                      <a:pt x="23" y="14"/>
                    </a:cubicBezTo>
                    <a:cubicBezTo>
                      <a:pt x="23" y="9"/>
                      <a:pt x="19" y="5"/>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78"/>
              <p:cNvSpPr>
                <a:spLocks/>
              </p:cNvSpPr>
              <p:nvPr/>
            </p:nvSpPr>
            <p:spPr bwMode="auto">
              <a:xfrm>
                <a:off x="5526088" y="-612775"/>
                <a:ext cx="1158875" cy="387350"/>
              </a:xfrm>
              <a:custGeom>
                <a:avLst/>
                <a:gdLst>
                  <a:gd name="T0" fmla="*/ 210 w 212"/>
                  <a:gd name="T1" fmla="*/ 71 h 71"/>
                  <a:gd name="T2" fmla="*/ 35 w 212"/>
                  <a:gd name="T3" fmla="*/ 71 h 71"/>
                  <a:gd name="T4" fmla="*/ 0 w 212"/>
                  <a:gd name="T5" fmla="*/ 35 h 71"/>
                  <a:gd name="T6" fmla="*/ 35 w 212"/>
                  <a:gd name="T7" fmla="*/ 0 h 71"/>
                  <a:gd name="T8" fmla="*/ 210 w 212"/>
                  <a:gd name="T9" fmla="*/ 0 h 71"/>
                  <a:gd name="T10" fmla="*/ 212 w 212"/>
                  <a:gd name="T11" fmla="*/ 2 h 71"/>
                  <a:gd name="T12" fmla="*/ 210 w 212"/>
                  <a:gd name="T13" fmla="*/ 5 h 71"/>
                  <a:gd name="T14" fmla="*/ 35 w 212"/>
                  <a:gd name="T15" fmla="*/ 5 h 71"/>
                  <a:gd name="T16" fmla="*/ 4 w 212"/>
                  <a:gd name="T17" fmla="*/ 35 h 71"/>
                  <a:gd name="T18" fmla="*/ 35 w 212"/>
                  <a:gd name="T19" fmla="*/ 66 h 71"/>
                  <a:gd name="T20" fmla="*/ 210 w 212"/>
                  <a:gd name="T21" fmla="*/ 66 h 71"/>
                  <a:gd name="T22" fmla="*/ 212 w 212"/>
                  <a:gd name="T23" fmla="*/ 68 h 71"/>
                  <a:gd name="T24" fmla="*/ 210 w 212"/>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71">
                    <a:moveTo>
                      <a:pt x="210" y="71"/>
                    </a:moveTo>
                    <a:cubicBezTo>
                      <a:pt x="35" y="71"/>
                      <a:pt x="35" y="71"/>
                      <a:pt x="35" y="71"/>
                    </a:cubicBezTo>
                    <a:cubicBezTo>
                      <a:pt x="15" y="71"/>
                      <a:pt x="0" y="55"/>
                      <a:pt x="0" y="35"/>
                    </a:cubicBezTo>
                    <a:cubicBezTo>
                      <a:pt x="0" y="16"/>
                      <a:pt x="15" y="0"/>
                      <a:pt x="35" y="0"/>
                    </a:cubicBezTo>
                    <a:cubicBezTo>
                      <a:pt x="210" y="0"/>
                      <a:pt x="210" y="0"/>
                      <a:pt x="210" y="0"/>
                    </a:cubicBezTo>
                    <a:cubicBezTo>
                      <a:pt x="211" y="0"/>
                      <a:pt x="212" y="1"/>
                      <a:pt x="212" y="2"/>
                    </a:cubicBezTo>
                    <a:cubicBezTo>
                      <a:pt x="212" y="4"/>
                      <a:pt x="211" y="5"/>
                      <a:pt x="210" y="5"/>
                    </a:cubicBezTo>
                    <a:cubicBezTo>
                      <a:pt x="35" y="5"/>
                      <a:pt x="35" y="5"/>
                      <a:pt x="35" y="5"/>
                    </a:cubicBezTo>
                    <a:cubicBezTo>
                      <a:pt x="18" y="5"/>
                      <a:pt x="4" y="18"/>
                      <a:pt x="4" y="35"/>
                    </a:cubicBezTo>
                    <a:cubicBezTo>
                      <a:pt x="4" y="52"/>
                      <a:pt x="18" y="66"/>
                      <a:pt x="35" y="66"/>
                    </a:cubicBezTo>
                    <a:cubicBezTo>
                      <a:pt x="210" y="66"/>
                      <a:pt x="210" y="66"/>
                      <a:pt x="210" y="66"/>
                    </a:cubicBezTo>
                    <a:cubicBezTo>
                      <a:pt x="211" y="66"/>
                      <a:pt x="212" y="67"/>
                      <a:pt x="212" y="68"/>
                    </a:cubicBezTo>
                    <a:cubicBezTo>
                      <a:pt x="212" y="69"/>
                      <a:pt x="211" y="71"/>
                      <a:pt x="210"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31" name="Oval 7"/>
          <p:cNvSpPr>
            <a:spLocks noChangeAspect="1"/>
          </p:cNvSpPr>
          <p:nvPr/>
        </p:nvSpPr>
        <p:spPr>
          <a:xfrm>
            <a:off x="3718947" y="3236167"/>
            <a:ext cx="796570" cy="796568"/>
          </a:xfrm>
          <a:prstGeom prst="ellipse">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dirty="0"/>
          </a:p>
        </p:txBody>
      </p:sp>
      <p:pic>
        <p:nvPicPr>
          <p:cNvPr id="32" name="Picture 4" descr="ÐÐ°ÑÑÐ¸Ð½ÐºÐ¸ Ð¿Ð¾ Ð·Ð°Ð¿ÑÐ¾ÑÑ computer information anal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362" y="3419719"/>
            <a:ext cx="461738" cy="475178"/>
          </a:xfrm>
          <a:prstGeom prst="rect">
            <a:avLst/>
          </a:prstGeom>
          <a:noFill/>
          <a:extLst>
            <a:ext uri="{909E8E84-426E-40DD-AFC4-6F175D3DCCD1}">
              <a14:hiddenFill xmlns:a14="http://schemas.microsoft.com/office/drawing/2010/main">
                <a:solidFill>
                  <a:srgbClr val="FFFFFF"/>
                </a:solidFill>
              </a14:hiddenFill>
            </a:ext>
          </a:extLst>
        </p:spPr>
      </p:pic>
      <p:sp>
        <p:nvSpPr>
          <p:cNvPr id="33" name="Oval 7"/>
          <p:cNvSpPr>
            <a:spLocks noChangeAspect="1"/>
          </p:cNvSpPr>
          <p:nvPr/>
        </p:nvSpPr>
        <p:spPr>
          <a:xfrm>
            <a:off x="6615206" y="4196484"/>
            <a:ext cx="796570" cy="796568"/>
          </a:xfrm>
          <a:prstGeom prst="ellipse">
            <a:avLst/>
          </a:prstGeom>
          <a:solidFill>
            <a:schemeClr val="accent2">
              <a:lumMod val="60000"/>
              <a:lumOff val="4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dirty="0"/>
          </a:p>
        </p:txBody>
      </p:sp>
      <p:pic>
        <p:nvPicPr>
          <p:cNvPr id="34" name="Picture 4" descr="Image result for master degree">
            <a:extLst>
              <a:ext uri="{FF2B5EF4-FFF2-40B4-BE49-F238E27FC236}">
                <a16:creationId xmlns:a16="http://schemas.microsoft.com/office/drawing/2014/main" id="{5CBBCB50-7DE0-43B3-97D2-6EB2FA4D48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249" y="4353949"/>
            <a:ext cx="459051" cy="413279"/>
          </a:xfrm>
          <a:prstGeom prst="rect">
            <a:avLst/>
          </a:prstGeom>
          <a:solidFill>
            <a:schemeClr val="accent2">
              <a:lumMod val="60000"/>
              <a:lumOff val="40000"/>
              <a:alpha val="75000"/>
            </a:schemeClr>
          </a:solidFill>
          <a:ln>
            <a:noFill/>
          </a:ln>
          <a:effectLst/>
        </p:spPr>
      </p:pic>
      <p:sp>
        <p:nvSpPr>
          <p:cNvPr id="35" name="Овал 34"/>
          <p:cNvSpPr/>
          <p:nvPr/>
        </p:nvSpPr>
        <p:spPr>
          <a:xfrm>
            <a:off x="928919" y="2658693"/>
            <a:ext cx="443284" cy="511652"/>
          </a:xfrm>
          <a:prstGeom prst="ellipse">
            <a:avLst/>
          </a:prstGeom>
          <a:blipFill rotWithShape="1">
            <a:blip r:embed="rId4" cstate="print"/>
            <a:stretch>
              <a:fillRect/>
            </a:stretch>
          </a:blipFill>
          <a:ln>
            <a:solidFill>
              <a:srgbClr val="0000FF"/>
            </a:solid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636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2500" fill="hold" nodeType="withEffect">
                                  <p:stCondLst>
                                    <p:cond delay="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0-#ppt_w/2"/>
                                          </p:val>
                                        </p:tav>
                                        <p:tav tm="100000">
                                          <p:val>
                                            <p:strVal val="#ppt_x"/>
                                          </p:val>
                                        </p:tav>
                                      </p:tavLst>
                                    </p:anim>
                                    <p:anim calcmode="lin" valueType="num">
                                      <p:cBhvr additive="base">
                                        <p:cTn id="8" dur="9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62500" fill="hold" nodeType="withEffect">
                                  <p:stCondLst>
                                    <p:cond delay="4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81818"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100" fill="hold"/>
                                        <p:tgtEl>
                                          <p:spTgt spid="5"/>
                                        </p:tgtEl>
                                        <p:attrNameLst>
                                          <p:attrName>ppt_x</p:attrName>
                                        </p:attrNameLst>
                                      </p:cBhvr>
                                      <p:tavLst>
                                        <p:tav tm="0">
                                          <p:val>
                                            <p:strVal val="0-#ppt_w/2"/>
                                          </p:val>
                                        </p:tav>
                                        <p:tav tm="100000">
                                          <p:val>
                                            <p:strVal val="#ppt_x"/>
                                          </p:val>
                                        </p:tav>
                                      </p:tavLst>
                                    </p:anim>
                                    <p:anim calcmode="lin" valueType="num">
                                      <p:cBhvr additive="base">
                                        <p:cTn id="16" dur="110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9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3349625" y="1945969"/>
            <a:ext cx="1018542" cy="1018542"/>
            <a:chOff x="3994149" y="2298699"/>
            <a:chExt cx="1018542" cy="1018542"/>
          </a:xfrm>
        </p:grpSpPr>
        <p:sp>
          <p:nvSpPr>
            <p:cNvPr id="7" name="Oval 6"/>
            <p:cNvSpPr>
              <a:spLocks noChangeAspect="1"/>
            </p:cNvSpPr>
            <p:nvPr/>
          </p:nvSpPr>
          <p:spPr>
            <a:xfrm>
              <a:off x="3994149" y="2298699"/>
              <a:ext cx="1018542" cy="1018542"/>
            </a:xfrm>
            <a:prstGeom prst="ellipse">
              <a:avLst/>
            </a:prstGeom>
            <a:solidFill>
              <a:schemeClr val="accent3">
                <a:alpha val="91000"/>
              </a:schemeClr>
            </a:solidFill>
            <a:ln w="952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3" name="Group 17"/>
            <p:cNvGrpSpPr/>
            <p:nvPr/>
          </p:nvGrpSpPr>
          <p:grpSpPr>
            <a:xfrm>
              <a:off x="4244342" y="2545759"/>
              <a:ext cx="518158" cy="524424"/>
              <a:chOff x="4525886" y="4183659"/>
              <a:chExt cx="558217" cy="564967"/>
            </a:xfrm>
          </p:grpSpPr>
          <p:sp>
            <p:nvSpPr>
              <p:cNvPr id="19" name="Oval 55"/>
              <p:cNvSpPr>
                <a:spLocks noChangeArrowheads="1"/>
              </p:cNvSpPr>
              <p:nvPr/>
            </p:nvSpPr>
            <p:spPr bwMode="auto">
              <a:xfrm>
                <a:off x="4525886" y="4387874"/>
                <a:ext cx="324888" cy="110546"/>
              </a:xfrm>
              <a:prstGeom prst="ellipse">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56"/>
              <p:cNvSpPr>
                <a:spLocks/>
              </p:cNvSpPr>
              <p:nvPr/>
            </p:nvSpPr>
            <p:spPr bwMode="auto">
              <a:xfrm>
                <a:off x="4525886" y="4443569"/>
                <a:ext cx="324888" cy="305057"/>
              </a:xfrm>
              <a:custGeom>
                <a:avLst/>
                <a:gdLst>
                  <a:gd name="T0" fmla="*/ 326 w 326"/>
                  <a:gd name="T1" fmla="*/ 0 h 306"/>
                  <a:gd name="T2" fmla="*/ 326 w 326"/>
                  <a:gd name="T3" fmla="*/ 250 h 306"/>
                  <a:gd name="T4" fmla="*/ 163 w 326"/>
                  <a:gd name="T5" fmla="*/ 306 h 306"/>
                  <a:gd name="T6" fmla="*/ 0 w 326"/>
                  <a:gd name="T7" fmla="*/ 250 h 306"/>
                  <a:gd name="T8" fmla="*/ 0 w 326"/>
                  <a:gd name="T9" fmla="*/ 0 h 306"/>
                </a:gdLst>
                <a:ahLst/>
                <a:cxnLst>
                  <a:cxn ang="0">
                    <a:pos x="T0" y="T1"/>
                  </a:cxn>
                  <a:cxn ang="0">
                    <a:pos x="T2" y="T3"/>
                  </a:cxn>
                  <a:cxn ang="0">
                    <a:pos x="T4" y="T5"/>
                  </a:cxn>
                  <a:cxn ang="0">
                    <a:pos x="T6" y="T7"/>
                  </a:cxn>
                  <a:cxn ang="0">
                    <a:pos x="T8" y="T9"/>
                  </a:cxn>
                </a:cxnLst>
                <a:rect l="0" t="0" r="r" b="b"/>
                <a:pathLst>
                  <a:path w="326" h="306">
                    <a:moveTo>
                      <a:pt x="326" y="0"/>
                    </a:moveTo>
                    <a:cubicBezTo>
                      <a:pt x="326" y="250"/>
                      <a:pt x="326" y="250"/>
                      <a:pt x="326" y="250"/>
                    </a:cubicBezTo>
                    <a:cubicBezTo>
                      <a:pt x="326" y="281"/>
                      <a:pt x="253" y="306"/>
                      <a:pt x="163" y="306"/>
                    </a:cubicBezTo>
                    <a:cubicBezTo>
                      <a:pt x="73" y="306"/>
                      <a:pt x="0" y="281"/>
                      <a:pt x="0" y="250"/>
                    </a:cubicBezTo>
                    <a:cubicBezTo>
                      <a:pt x="0" y="0"/>
                      <a:pt x="0" y="0"/>
                      <a:pt x="0" y="0"/>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57"/>
              <p:cNvSpPr>
                <a:spLocks/>
              </p:cNvSpPr>
              <p:nvPr/>
            </p:nvSpPr>
            <p:spPr bwMode="auto">
              <a:xfrm>
                <a:off x="4525886" y="4612342"/>
                <a:ext cx="324888" cy="55695"/>
              </a:xfrm>
              <a:custGeom>
                <a:avLst/>
                <a:gdLst>
                  <a:gd name="T0" fmla="*/ 326 w 326"/>
                  <a:gd name="T1" fmla="*/ 0 h 56"/>
                  <a:gd name="T2" fmla="*/ 163 w 326"/>
                  <a:gd name="T3" fmla="*/ 56 h 56"/>
                  <a:gd name="T4" fmla="*/ 0 w 326"/>
                  <a:gd name="T5" fmla="*/ 0 h 56"/>
                </a:gdLst>
                <a:ahLst/>
                <a:cxnLst>
                  <a:cxn ang="0">
                    <a:pos x="T0" y="T1"/>
                  </a:cxn>
                  <a:cxn ang="0">
                    <a:pos x="T2" y="T3"/>
                  </a:cxn>
                  <a:cxn ang="0">
                    <a:pos x="T4" y="T5"/>
                  </a:cxn>
                </a:cxnLst>
                <a:rect l="0" t="0" r="r" b="b"/>
                <a:pathLst>
                  <a:path w="326" h="56">
                    <a:moveTo>
                      <a:pt x="326" y="0"/>
                    </a:moveTo>
                    <a:cubicBezTo>
                      <a:pt x="326" y="31"/>
                      <a:pt x="253" y="56"/>
                      <a:pt x="163" y="56"/>
                    </a:cubicBezTo>
                    <a:cubicBezTo>
                      <a:pt x="73" y="56"/>
                      <a:pt x="0" y="31"/>
                      <a:pt x="0" y="0"/>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58"/>
              <p:cNvSpPr>
                <a:spLocks/>
              </p:cNvSpPr>
              <p:nvPr/>
            </p:nvSpPr>
            <p:spPr bwMode="auto">
              <a:xfrm>
                <a:off x="4525886" y="4532597"/>
                <a:ext cx="324888" cy="54851"/>
              </a:xfrm>
              <a:custGeom>
                <a:avLst/>
                <a:gdLst>
                  <a:gd name="T0" fmla="*/ 326 w 326"/>
                  <a:gd name="T1" fmla="*/ 0 h 55"/>
                  <a:gd name="T2" fmla="*/ 163 w 326"/>
                  <a:gd name="T3" fmla="*/ 55 h 55"/>
                  <a:gd name="T4" fmla="*/ 0 w 326"/>
                  <a:gd name="T5" fmla="*/ 0 h 55"/>
                </a:gdLst>
                <a:ahLst/>
                <a:cxnLst>
                  <a:cxn ang="0">
                    <a:pos x="T0" y="T1"/>
                  </a:cxn>
                  <a:cxn ang="0">
                    <a:pos x="T2" y="T3"/>
                  </a:cxn>
                  <a:cxn ang="0">
                    <a:pos x="T4" y="T5"/>
                  </a:cxn>
                </a:cxnLst>
                <a:rect l="0" t="0" r="r" b="b"/>
                <a:pathLst>
                  <a:path w="326" h="55">
                    <a:moveTo>
                      <a:pt x="326" y="0"/>
                    </a:moveTo>
                    <a:cubicBezTo>
                      <a:pt x="326" y="30"/>
                      <a:pt x="253" y="55"/>
                      <a:pt x="163" y="55"/>
                    </a:cubicBezTo>
                    <a:cubicBezTo>
                      <a:pt x="73" y="55"/>
                      <a:pt x="0" y="30"/>
                      <a:pt x="0" y="0"/>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23" name="Oval 59"/>
              <p:cNvSpPr>
                <a:spLocks noChangeArrowheads="1"/>
              </p:cNvSpPr>
              <p:nvPr/>
            </p:nvSpPr>
            <p:spPr bwMode="auto">
              <a:xfrm>
                <a:off x="4759215" y="4183659"/>
                <a:ext cx="324888" cy="109702"/>
              </a:xfrm>
              <a:prstGeom prst="ellipse">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24" name="Line 60"/>
              <p:cNvSpPr>
                <a:spLocks noChangeShapeType="1"/>
              </p:cNvSpPr>
              <p:nvPr/>
            </p:nvSpPr>
            <p:spPr bwMode="auto">
              <a:xfrm flipV="1">
                <a:off x="4759215" y="4238510"/>
                <a:ext cx="0" cy="155271"/>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1"/>
              <p:cNvSpPr>
                <a:spLocks/>
              </p:cNvSpPr>
              <p:nvPr/>
            </p:nvSpPr>
            <p:spPr bwMode="auto">
              <a:xfrm>
                <a:off x="4850774" y="4238510"/>
                <a:ext cx="233329" cy="400414"/>
              </a:xfrm>
              <a:custGeom>
                <a:avLst/>
                <a:gdLst>
                  <a:gd name="T0" fmla="*/ 234 w 234"/>
                  <a:gd name="T1" fmla="*/ 0 h 402"/>
                  <a:gd name="T2" fmla="*/ 234 w 234"/>
                  <a:gd name="T3" fmla="*/ 347 h 402"/>
                  <a:gd name="T4" fmla="*/ 71 w 234"/>
                  <a:gd name="T5" fmla="*/ 402 h 402"/>
                  <a:gd name="T6" fmla="*/ 0 w 234"/>
                  <a:gd name="T7" fmla="*/ 397 h 402"/>
                </a:gdLst>
                <a:ahLst/>
                <a:cxnLst>
                  <a:cxn ang="0">
                    <a:pos x="T0" y="T1"/>
                  </a:cxn>
                  <a:cxn ang="0">
                    <a:pos x="T2" y="T3"/>
                  </a:cxn>
                  <a:cxn ang="0">
                    <a:pos x="T4" y="T5"/>
                  </a:cxn>
                  <a:cxn ang="0">
                    <a:pos x="T6" y="T7"/>
                  </a:cxn>
                </a:cxnLst>
                <a:rect l="0" t="0" r="r" b="b"/>
                <a:pathLst>
                  <a:path w="234" h="402">
                    <a:moveTo>
                      <a:pt x="234" y="0"/>
                    </a:moveTo>
                    <a:cubicBezTo>
                      <a:pt x="234" y="347"/>
                      <a:pt x="234" y="347"/>
                      <a:pt x="234" y="347"/>
                    </a:cubicBezTo>
                    <a:cubicBezTo>
                      <a:pt x="234" y="377"/>
                      <a:pt x="161" y="402"/>
                      <a:pt x="71" y="402"/>
                    </a:cubicBezTo>
                    <a:cubicBezTo>
                      <a:pt x="46" y="402"/>
                      <a:pt x="22" y="400"/>
                      <a:pt x="0" y="397"/>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2"/>
              <p:cNvSpPr>
                <a:spLocks/>
              </p:cNvSpPr>
              <p:nvPr/>
            </p:nvSpPr>
            <p:spPr bwMode="auto">
              <a:xfrm>
                <a:off x="4850774" y="4503483"/>
                <a:ext cx="233329" cy="54851"/>
              </a:xfrm>
              <a:custGeom>
                <a:avLst/>
                <a:gdLst>
                  <a:gd name="T0" fmla="*/ 234 w 234"/>
                  <a:gd name="T1" fmla="*/ 0 h 55"/>
                  <a:gd name="T2" fmla="*/ 71 w 234"/>
                  <a:gd name="T3" fmla="*/ 55 h 55"/>
                  <a:gd name="T4" fmla="*/ 0 w 234"/>
                  <a:gd name="T5" fmla="*/ 50 h 55"/>
                </a:gdLst>
                <a:ahLst/>
                <a:cxnLst>
                  <a:cxn ang="0">
                    <a:pos x="T0" y="T1"/>
                  </a:cxn>
                  <a:cxn ang="0">
                    <a:pos x="T2" y="T3"/>
                  </a:cxn>
                  <a:cxn ang="0">
                    <a:pos x="T4" y="T5"/>
                  </a:cxn>
                </a:cxnLst>
                <a:rect l="0" t="0" r="r" b="b"/>
                <a:pathLst>
                  <a:path w="234" h="55">
                    <a:moveTo>
                      <a:pt x="234" y="0"/>
                    </a:moveTo>
                    <a:cubicBezTo>
                      <a:pt x="234" y="30"/>
                      <a:pt x="161" y="55"/>
                      <a:pt x="71" y="55"/>
                    </a:cubicBezTo>
                    <a:cubicBezTo>
                      <a:pt x="46" y="55"/>
                      <a:pt x="22" y="53"/>
                      <a:pt x="0" y="50"/>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3"/>
              <p:cNvSpPr>
                <a:spLocks/>
              </p:cNvSpPr>
              <p:nvPr/>
            </p:nvSpPr>
            <p:spPr bwMode="auto">
              <a:xfrm>
                <a:off x="4850774" y="4417831"/>
                <a:ext cx="233329" cy="55695"/>
              </a:xfrm>
              <a:custGeom>
                <a:avLst/>
                <a:gdLst>
                  <a:gd name="T0" fmla="*/ 234 w 234"/>
                  <a:gd name="T1" fmla="*/ 0 h 56"/>
                  <a:gd name="T2" fmla="*/ 71 w 234"/>
                  <a:gd name="T3" fmla="*/ 56 h 56"/>
                  <a:gd name="T4" fmla="*/ 0 w 234"/>
                  <a:gd name="T5" fmla="*/ 50 h 56"/>
                </a:gdLst>
                <a:ahLst/>
                <a:cxnLst>
                  <a:cxn ang="0">
                    <a:pos x="T0" y="T1"/>
                  </a:cxn>
                  <a:cxn ang="0">
                    <a:pos x="T2" y="T3"/>
                  </a:cxn>
                  <a:cxn ang="0">
                    <a:pos x="T4" y="T5"/>
                  </a:cxn>
                </a:cxnLst>
                <a:rect l="0" t="0" r="r" b="b"/>
                <a:pathLst>
                  <a:path w="234" h="56">
                    <a:moveTo>
                      <a:pt x="234" y="0"/>
                    </a:moveTo>
                    <a:cubicBezTo>
                      <a:pt x="234" y="31"/>
                      <a:pt x="161" y="56"/>
                      <a:pt x="71" y="56"/>
                    </a:cubicBezTo>
                    <a:cubicBezTo>
                      <a:pt x="46" y="56"/>
                      <a:pt x="22" y="54"/>
                      <a:pt x="0" y="50"/>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4"/>
              <p:cNvSpPr>
                <a:spLocks/>
              </p:cNvSpPr>
              <p:nvPr/>
            </p:nvSpPr>
            <p:spPr bwMode="auto">
              <a:xfrm>
                <a:off x="4759215" y="4333023"/>
                <a:ext cx="324888" cy="54851"/>
              </a:xfrm>
              <a:custGeom>
                <a:avLst/>
                <a:gdLst>
                  <a:gd name="T0" fmla="*/ 326 w 326"/>
                  <a:gd name="T1" fmla="*/ 0 h 55"/>
                  <a:gd name="T2" fmla="*/ 163 w 326"/>
                  <a:gd name="T3" fmla="*/ 55 h 55"/>
                  <a:gd name="T4" fmla="*/ 0 w 326"/>
                  <a:gd name="T5" fmla="*/ 0 h 55"/>
                </a:gdLst>
                <a:ahLst/>
                <a:cxnLst>
                  <a:cxn ang="0">
                    <a:pos x="T0" y="T1"/>
                  </a:cxn>
                  <a:cxn ang="0">
                    <a:pos x="T2" y="T3"/>
                  </a:cxn>
                  <a:cxn ang="0">
                    <a:pos x="T4" y="T5"/>
                  </a:cxn>
                </a:cxnLst>
                <a:rect l="0" t="0" r="r" b="b"/>
                <a:pathLst>
                  <a:path w="326" h="55">
                    <a:moveTo>
                      <a:pt x="326" y="0"/>
                    </a:moveTo>
                    <a:cubicBezTo>
                      <a:pt x="326" y="30"/>
                      <a:pt x="253" y="55"/>
                      <a:pt x="163" y="55"/>
                    </a:cubicBezTo>
                    <a:cubicBezTo>
                      <a:pt x="73" y="55"/>
                      <a:pt x="0" y="30"/>
                      <a:pt x="0" y="0"/>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4" name="Group 10"/>
          <p:cNvGrpSpPr/>
          <p:nvPr/>
        </p:nvGrpSpPr>
        <p:grpSpPr>
          <a:xfrm>
            <a:off x="2090737" y="2676789"/>
            <a:ext cx="1018542" cy="1018540"/>
            <a:chOff x="2412999" y="2813051"/>
            <a:chExt cx="1018542" cy="1018540"/>
          </a:xfrm>
        </p:grpSpPr>
        <p:sp>
          <p:nvSpPr>
            <p:cNvPr id="6" name="Oval 5"/>
            <p:cNvSpPr>
              <a:spLocks noChangeAspect="1"/>
            </p:cNvSpPr>
            <p:nvPr/>
          </p:nvSpPr>
          <p:spPr>
            <a:xfrm>
              <a:off x="2412999" y="2813051"/>
              <a:ext cx="1018542" cy="1018540"/>
            </a:xfrm>
            <a:prstGeom prst="ellipse">
              <a:avLst/>
            </a:prstGeom>
            <a:solidFill>
              <a:schemeClr val="accent2">
                <a:alpha val="91000"/>
              </a:schemeClr>
            </a:solidFill>
            <a:ln w="952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0" name="Group 28"/>
            <p:cNvGrpSpPr/>
            <p:nvPr/>
          </p:nvGrpSpPr>
          <p:grpSpPr>
            <a:xfrm>
              <a:off x="2744884" y="3025141"/>
              <a:ext cx="354772" cy="530860"/>
              <a:chOff x="1068574" y="2664703"/>
              <a:chExt cx="461594" cy="690703"/>
            </a:xfrm>
          </p:grpSpPr>
          <p:sp>
            <p:nvSpPr>
              <p:cNvPr id="30" name="Freeform 65"/>
              <p:cNvSpPr>
                <a:spLocks/>
              </p:cNvSpPr>
              <p:nvPr/>
            </p:nvSpPr>
            <p:spPr bwMode="auto">
              <a:xfrm>
                <a:off x="1100219" y="2741495"/>
                <a:ext cx="422776" cy="467501"/>
              </a:xfrm>
              <a:custGeom>
                <a:avLst/>
                <a:gdLst>
                  <a:gd name="T0" fmla="*/ 49 w 424"/>
                  <a:gd name="T1" fmla="*/ 469 h 469"/>
                  <a:gd name="T2" fmla="*/ 0 w 424"/>
                  <a:gd name="T3" fmla="*/ 202 h 469"/>
                  <a:gd name="T4" fmla="*/ 226 w 424"/>
                  <a:gd name="T5" fmla="*/ 0 h 469"/>
                  <a:gd name="T6" fmla="*/ 306 w 424"/>
                  <a:gd name="T7" fmla="*/ 55 h 469"/>
                  <a:gd name="T8" fmla="*/ 424 w 424"/>
                  <a:gd name="T9" fmla="*/ 173 h 469"/>
                  <a:gd name="T10" fmla="*/ 388 w 424"/>
                  <a:gd name="T11" fmla="*/ 193 h 469"/>
                  <a:gd name="T12" fmla="*/ 354 w 424"/>
                  <a:gd name="T13" fmla="*/ 222 h 469"/>
                  <a:gd name="T14" fmla="*/ 298 w 424"/>
                  <a:gd name="T15" fmla="*/ 199 h 469"/>
                  <a:gd name="T16" fmla="*/ 245 w 424"/>
                  <a:gd name="T17" fmla="*/ 210 h 469"/>
                  <a:gd name="T18" fmla="*/ 214 w 424"/>
                  <a:gd name="T19" fmla="*/ 212 h 469"/>
                  <a:gd name="T20" fmla="*/ 356 w 424"/>
                  <a:gd name="T21"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469">
                    <a:moveTo>
                      <a:pt x="49" y="469"/>
                    </a:moveTo>
                    <a:cubicBezTo>
                      <a:pt x="88" y="369"/>
                      <a:pt x="0" y="313"/>
                      <a:pt x="0" y="202"/>
                    </a:cubicBezTo>
                    <a:cubicBezTo>
                      <a:pt x="0" y="91"/>
                      <a:pt x="110" y="0"/>
                      <a:pt x="226" y="0"/>
                    </a:cubicBezTo>
                    <a:cubicBezTo>
                      <a:pt x="270" y="0"/>
                      <a:pt x="312" y="26"/>
                      <a:pt x="306" y="55"/>
                    </a:cubicBezTo>
                    <a:cubicBezTo>
                      <a:pt x="329" y="68"/>
                      <a:pt x="403" y="119"/>
                      <a:pt x="424" y="173"/>
                    </a:cubicBezTo>
                    <a:cubicBezTo>
                      <a:pt x="388" y="193"/>
                      <a:pt x="388" y="193"/>
                      <a:pt x="388" y="193"/>
                    </a:cubicBezTo>
                    <a:cubicBezTo>
                      <a:pt x="388" y="193"/>
                      <a:pt x="364" y="227"/>
                      <a:pt x="354" y="222"/>
                    </a:cubicBezTo>
                    <a:cubicBezTo>
                      <a:pt x="344" y="218"/>
                      <a:pt x="312" y="199"/>
                      <a:pt x="298" y="199"/>
                    </a:cubicBezTo>
                    <a:cubicBezTo>
                      <a:pt x="283" y="199"/>
                      <a:pt x="278" y="210"/>
                      <a:pt x="245" y="210"/>
                    </a:cubicBezTo>
                    <a:cubicBezTo>
                      <a:pt x="235" y="210"/>
                      <a:pt x="214" y="212"/>
                      <a:pt x="214" y="212"/>
                    </a:cubicBezTo>
                    <a:cubicBezTo>
                      <a:pt x="214" y="212"/>
                      <a:pt x="356" y="376"/>
                      <a:pt x="356" y="469"/>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6"/>
              <p:cNvSpPr>
                <a:spLocks/>
              </p:cNvSpPr>
              <p:nvPr/>
            </p:nvSpPr>
            <p:spPr bwMode="auto">
              <a:xfrm>
                <a:off x="1228909" y="2664703"/>
                <a:ext cx="94935" cy="98732"/>
              </a:xfrm>
              <a:custGeom>
                <a:avLst/>
                <a:gdLst>
                  <a:gd name="T0" fmla="*/ 0 w 95"/>
                  <a:gd name="T1" fmla="*/ 99 h 99"/>
                  <a:gd name="T2" fmla="*/ 92 w 95"/>
                  <a:gd name="T3" fmla="*/ 0 h 99"/>
                  <a:gd name="T4" fmla="*/ 92 w 95"/>
                  <a:gd name="T5" fmla="*/ 77 h 99"/>
                </a:gdLst>
                <a:ahLst/>
                <a:cxnLst>
                  <a:cxn ang="0">
                    <a:pos x="T0" y="T1"/>
                  </a:cxn>
                  <a:cxn ang="0">
                    <a:pos x="T2" y="T3"/>
                  </a:cxn>
                  <a:cxn ang="0">
                    <a:pos x="T4" y="T5"/>
                  </a:cxn>
                </a:cxnLst>
                <a:rect l="0" t="0" r="r" b="b"/>
                <a:pathLst>
                  <a:path w="95" h="99">
                    <a:moveTo>
                      <a:pt x="0" y="99"/>
                    </a:moveTo>
                    <a:cubicBezTo>
                      <a:pt x="0" y="99"/>
                      <a:pt x="18" y="5"/>
                      <a:pt x="92" y="0"/>
                    </a:cubicBezTo>
                    <a:cubicBezTo>
                      <a:pt x="95" y="28"/>
                      <a:pt x="92" y="77"/>
                      <a:pt x="92" y="77"/>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67"/>
              <p:cNvSpPr>
                <a:spLocks/>
              </p:cNvSpPr>
              <p:nvPr/>
            </p:nvSpPr>
            <p:spPr bwMode="auto">
              <a:xfrm>
                <a:off x="1091359" y="3208996"/>
                <a:ext cx="415603" cy="69619"/>
              </a:xfrm>
              <a:custGeom>
                <a:avLst/>
                <a:gdLst>
                  <a:gd name="T0" fmla="*/ 35 w 417"/>
                  <a:gd name="T1" fmla="*/ 70 h 70"/>
                  <a:gd name="T2" fmla="*/ 0 w 417"/>
                  <a:gd name="T3" fmla="*/ 35 h 70"/>
                  <a:gd name="T4" fmla="*/ 35 w 417"/>
                  <a:gd name="T5" fmla="*/ 0 h 70"/>
                  <a:gd name="T6" fmla="*/ 381 w 417"/>
                  <a:gd name="T7" fmla="*/ 0 h 70"/>
                  <a:gd name="T8" fmla="*/ 417 w 417"/>
                  <a:gd name="T9" fmla="*/ 35 h 70"/>
                  <a:gd name="T10" fmla="*/ 381 w 417"/>
                  <a:gd name="T11" fmla="*/ 70 h 70"/>
                  <a:gd name="T12" fmla="*/ 35 w 417"/>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17" h="70">
                    <a:moveTo>
                      <a:pt x="35" y="70"/>
                    </a:moveTo>
                    <a:cubicBezTo>
                      <a:pt x="16" y="70"/>
                      <a:pt x="0" y="55"/>
                      <a:pt x="0" y="35"/>
                    </a:cubicBezTo>
                    <a:cubicBezTo>
                      <a:pt x="0" y="15"/>
                      <a:pt x="16" y="0"/>
                      <a:pt x="35" y="0"/>
                    </a:cubicBezTo>
                    <a:cubicBezTo>
                      <a:pt x="381" y="0"/>
                      <a:pt x="381" y="0"/>
                      <a:pt x="381" y="0"/>
                    </a:cubicBezTo>
                    <a:cubicBezTo>
                      <a:pt x="401" y="0"/>
                      <a:pt x="417" y="15"/>
                      <a:pt x="417" y="35"/>
                    </a:cubicBezTo>
                    <a:cubicBezTo>
                      <a:pt x="417" y="55"/>
                      <a:pt x="401" y="70"/>
                      <a:pt x="381" y="70"/>
                    </a:cubicBezTo>
                    <a:lnTo>
                      <a:pt x="35" y="70"/>
                    </a:ln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68"/>
              <p:cNvSpPr>
                <a:spLocks/>
              </p:cNvSpPr>
              <p:nvPr/>
            </p:nvSpPr>
            <p:spPr bwMode="auto">
              <a:xfrm>
                <a:off x="1068574" y="3278614"/>
                <a:ext cx="461594" cy="76792"/>
              </a:xfrm>
              <a:custGeom>
                <a:avLst/>
                <a:gdLst>
                  <a:gd name="T0" fmla="*/ 38 w 463"/>
                  <a:gd name="T1" fmla="*/ 77 h 77"/>
                  <a:gd name="T2" fmla="*/ 0 w 463"/>
                  <a:gd name="T3" fmla="*/ 39 h 77"/>
                  <a:gd name="T4" fmla="*/ 38 w 463"/>
                  <a:gd name="T5" fmla="*/ 0 h 77"/>
                  <a:gd name="T6" fmla="*/ 425 w 463"/>
                  <a:gd name="T7" fmla="*/ 0 h 77"/>
                  <a:gd name="T8" fmla="*/ 463 w 463"/>
                  <a:gd name="T9" fmla="*/ 39 h 77"/>
                  <a:gd name="T10" fmla="*/ 425 w 463"/>
                  <a:gd name="T11" fmla="*/ 77 h 77"/>
                  <a:gd name="T12" fmla="*/ 38 w 463"/>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3" h="77">
                    <a:moveTo>
                      <a:pt x="38" y="77"/>
                    </a:moveTo>
                    <a:cubicBezTo>
                      <a:pt x="17" y="77"/>
                      <a:pt x="0" y="60"/>
                      <a:pt x="0" y="39"/>
                    </a:cubicBezTo>
                    <a:cubicBezTo>
                      <a:pt x="0" y="18"/>
                      <a:pt x="17" y="0"/>
                      <a:pt x="38" y="0"/>
                    </a:cubicBezTo>
                    <a:cubicBezTo>
                      <a:pt x="425" y="0"/>
                      <a:pt x="425" y="0"/>
                      <a:pt x="425" y="0"/>
                    </a:cubicBezTo>
                    <a:cubicBezTo>
                      <a:pt x="446" y="0"/>
                      <a:pt x="463" y="18"/>
                      <a:pt x="463" y="39"/>
                    </a:cubicBezTo>
                    <a:cubicBezTo>
                      <a:pt x="463" y="60"/>
                      <a:pt x="446" y="77"/>
                      <a:pt x="425" y="77"/>
                    </a:cubicBezTo>
                    <a:lnTo>
                      <a:pt x="38" y="77"/>
                    </a:ln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11"/>
          <p:cNvGrpSpPr/>
          <p:nvPr/>
        </p:nvGrpSpPr>
        <p:grpSpPr>
          <a:xfrm>
            <a:off x="5867400" y="304323"/>
            <a:ext cx="1018542" cy="1018540"/>
            <a:chOff x="6511020" y="404125"/>
            <a:chExt cx="1018542" cy="1018540"/>
          </a:xfrm>
        </p:grpSpPr>
        <p:sp>
          <p:nvSpPr>
            <p:cNvPr id="9" name="Oval 8"/>
            <p:cNvSpPr>
              <a:spLocks noChangeAspect="1"/>
            </p:cNvSpPr>
            <p:nvPr/>
          </p:nvSpPr>
          <p:spPr>
            <a:xfrm>
              <a:off x="6511020" y="404125"/>
              <a:ext cx="1018542" cy="1018540"/>
            </a:xfrm>
            <a:prstGeom prst="ellipse">
              <a:avLst/>
            </a:prstGeom>
            <a:solidFill>
              <a:schemeClr val="accent5">
                <a:alpha val="91000"/>
              </a:schemeClr>
            </a:solid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4" name="Freeform 29"/>
            <p:cNvSpPr>
              <a:spLocks/>
            </p:cNvSpPr>
            <p:nvPr/>
          </p:nvSpPr>
          <p:spPr bwMode="auto">
            <a:xfrm>
              <a:off x="6705600" y="666750"/>
              <a:ext cx="629382" cy="398038"/>
            </a:xfrm>
            <a:custGeom>
              <a:avLst/>
              <a:gdLst>
                <a:gd name="T0" fmla="*/ 514 w 606"/>
                <a:gd name="T1" fmla="*/ 160 h 383"/>
                <a:gd name="T2" fmla="*/ 363 w 606"/>
                <a:gd name="T3" fmla="*/ 0 h 383"/>
                <a:gd name="T4" fmla="*/ 236 w 606"/>
                <a:gd name="T5" fmla="*/ 75 h 383"/>
                <a:gd name="T6" fmla="*/ 198 w 606"/>
                <a:gd name="T7" fmla="*/ 67 h 383"/>
                <a:gd name="T8" fmla="*/ 105 w 606"/>
                <a:gd name="T9" fmla="*/ 157 h 383"/>
                <a:gd name="T10" fmla="*/ 0 w 606"/>
                <a:gd name="T11" fmla="*/ 270 h 383"/>
                <a:gd name="T12" fmla="*/ 108 w 606"/>
                <a:gd name="T13" fmla="*/ 383 h 383"/>
                <a:gd name="T14" fmla="*/ 113 w 606"/>
                <a:gd name="T15" fmla="*/ 383 h 383"/>
                <a:gd name="T16" fmla="*/ 506 w 606"/>
                <a:gd name="T17" fmla="*/ 383 h 383"/>
                <a:gd name="T18" fmla="*/ 606 w 606"/>
                <a:gd name="T19" fmla="*/ 270 h 383"/>
                <a:gd name="T20" fmla="*/ 514 w 606"/>
                <a:gd name="T21" fmla="*/ 16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383">
                  <a:moveTo>
                    <a:pt x="514" y="160"/>
                  </a:moveTo>
                  <a:cubicBezTo>
                    <a:pt x="511" y="72"/>
                    <a:pt x="443" y="0"/>
                    <a:pt x="363" y="0"/>
                  </a:cubicBezTo>
                  <a:cubicBezTo>
                    <a:pt x="308" y="0"/>
                    <a:pt x="263" y="30"/>
                    <a:pt x="236" y="75"/>
                  </a:cubicBezTo>
                  <a:cubicBezTo>
                    <a:pt x="223" y="70"/>
                    <a:pt x="211" y="67"/>
                    <a:pt x="198" y="67"/>
                  </a:cubicBezTo>
                  <a:cubicBezTo>
                    <a:pt x="146" y="67"/>
                    <a:pt x="105" y="107"/>
                    <a:pt x="105" y="157"/>
                  </a:cubicBezTo>
                  <a:cubicBezTo>
                    <a:pt x="48" y="160"/>
                    <a:pt x="0" y="210"/>
                    <a:pt x="0" y="270"/>
                  </a:cubicBezTo>
                  <a:cubicBezTo>
                    <a:pt x="0" y="333"/>
                    <a:pt x="48" y="383"/>
                    <a:pt x="108" y="383"/>
                  </a:cubicBezTo>
                  <a:cubicBezTo>
                    <a:pt x="108" y="383"/>
                    <a:pt x="110" y="383"/>
                    <a:pt x="113" y="383"/>
                  </a:cubicBezTo>
                  <a:cubicBezTo>
                    <a:pt x="506" y="383"/>
                    <a:pt x="506" y="383"/>
                    <a:pt x="506" y="383"/>
                  </a:cubicBezTo>
                  <a:cubicBezTo>
                    <a:pt x="561" y="380"/>
                    <a:pt x="606" y="330"/>
                    <a:pt x="606" y="270"/>
                  </a:cubicBezTo>
                  <a:cubicBezTo>
                    <a:pt x="606" y="212"/>
                    <a:pt x="566" y="167"/>
                    <a:pt x="514" y="16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2" name="Group 3"/>
          <p:cNvGrpSpPr/>
          <p:nvPr/>
        </p:nvGrpSpPr>
        <p:grpSpPr>
          <a:xfrm>
            <a:off x="831849" y="3407607"/>
            <a:ext cx="1018542" cy="1018542"/>
            <a:chOff x="807765" y="1727021"/>
            <a:chExt cx="1229366" cy="1229366"/>
          </a:xfrm>
        </p:grpSpPr>
        <p:sp>
          <p:nvSpPr>
            <p:cNvPr id="5" name="Oval 4"/>
            <p:cNvSpPr>
              <a:spLocks noChangeAspect="1"/>
            </p:cNvSpPr>
            <p:nvPr/>
          </p:nvSpPr>
          <p:spPr>
            <a:xfrm>
              <a:off x="807765" y="1727021"/>
              <a:ext cx="1229366" cy="1229366"/>
            </a:xfrm>
            <a:prstGeom prst="ellipse">
              <a:avLst/>
            </a:prstGeom>
            <a:solidFill>
              <a:schemeClr val="accent1">
                <a:alpha val="91000"/>
              </a:schemeClr>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3" name="Group 34"/>
            <p:cNvGrpSpPr/>
            <p:nvPr/>
          </p:nvGrpSpPr>
          <p:grpSpPr>
            <a:xfrm>
              <a:off x="1154010" y="2064698"/>
              <a:ext cx="536876" cy="554012"/>
              <a:chOff x="4224785" y="1773473"/>
              <a:chExt cx="381476" cy="393651"/>
            </a:xfrm>
          </p:grpSpPr>
          <p:sp>
            <p:nvSpPr>
              <p:cNvPr id="36" name="Rectangle 49"/>
              <p:cNvSpPr>
                <a:spLocks noChangeArrowheads="1"/>
              </p:cNvSpPr>
              <p:nvPr/>
            </p:nvSpPr>
            <p:spPr bwMode="auto">
              <a:xfrm>
                <a:off x="4333778" y="1773473"/>
                <a:ext cx="158852" cy="38264"/>
              </a:xfrm>
              <a:prstGeom prst="rect">
                <a:avLst/>
              </a:pr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50"/>
              <p:cNvSpPr>
                <a:spLocks/>
              </p:cNvSpPr>
              <p:nvPr/>
            </p:nvSpPr>
            <p:spPr bwMode="auto">
              <a:xfrm>
                <a:off x="4224785" y="1811737"/>
                <a:ext cx="381476" cy="355387"/>
              </a:xfrm>
              <a:custGeom>
                <a:avLst/>
                <a:gdLst>
                  <a:gd name="T0" fmla="*/ 525 w 557"/>
                  <a:gd name="T1" fmla="*/ 399 h 519"/>
                  <a:gd name="T2" fmla="*/ 362 w 557"/>
                  <a:gd name="T3" fmla="*/ 67 h 519"/>
                  <a:gd name="T4" fmla="*/ 362 w 557"/>
                  <a:gd name="T5" fmla="*/ 0 h 519"/>
                  <a:gd name="T6" fmla="*/ 194 w 557"/>
                  <a:gd name="T7" fmla="*/ 0 h 519"/>
                  <a:gd name="T8" fmla="*/ 194 w 557"/>
                  <a:gd name="T9" fmla="*/ 67 h 519"/>
                  <a:gd name="T10" fmla="*/ 32 w 557"/>
                  <a:gd name="T11" fmla="*/ 399 h 519"/>
                  <a:gd name="T12" fmla="*/ 71 w 557"/>
                  <a:gd name="T13" fmla="*/ 519 h 519"/>
                  <a:gd name="T14" fmla="*/ 485 w 557"/>
                  <a:gd name="T15" fmla="*/ 519 h 519"/>
                  <a:gd name="T16" fmla="*/ 525 w 557"/>
                  <a:gd name="T17" fmla="*/ 39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519">
                    <a:moveTo>
                      <a:pt x="525" y="399"/>
                    </a:moveTo>
                    <a:cubicBezTo>
                      <a:pt x="362" y="67"/>
                      <a:pt x="362" y="67"/>
                      <a:pt x="362" y="67"/>
                    </a:cubicBezTo>
                    <a:cubicBezTo>
                      <a:pt x="362" y="0"/>
                      <a:pt x="362" y="0"/>
                      <a:pt x="362" y="0"/>
                    </a:cubicBezTo>
                    <a:cubicBezTo>
                      <a:pt x="194" y="0"/>
                      <a:pt x="194" y="0"/>
                      <a:pt x="194" y="0"/>
                    </a:cubicBezTo>
                    <a:cubicBezTo>
                      <a:pt x="194" y="67"/>
                      <a:pt x="194" y="67"/>
                      <a:pt x="194" y="67"/>
                    </a:cubicBezTo>
                    <a:cubicBezTo>
                      <a:pt x="32" y="399"/>
                      <a:pt x="32" y="399"/>
                      <a:pt x="32" y="399"/>
                    </a:cubicBezTo>
                    <a:cubicBezTo>
                      <a:pt x="6" y="460"/>
                      <a:pt x="0" y="519"/>
                      <a:pt x="71" y="519"/>
                    </a:cubicBezTo>
                    <a:cubicBezTo>
                      <a:pt x="485" y="519"/>
                      <a:pt x="485" y="519"/>
                      <a:pt x="485" y="519"/>
                    </a:cubicBezTo>
                    <a:cubicBezTo>
                      <a:pt x="557" y="519"/>
                      <a:pt x="551" y="460"/>
                      <a:pt x="525" y="399"/>
                    </a:cubicBezTo>
                    <a:close/>
                  </a:path>
                </a:pathLst>
              </a:cu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51"/>
              <p:cNvSpPr>
                <a:spLocks/>
              </p:cNvSpPr>
              <p:nvPr/>
            </p:nvSpPr>
            <p:spPr bwMode="auto">
              <a:xfrm>
                <a:off x="4316676" y="1996677"/>
                <a:ext cx="197115" cy="128705"/>
              </a:xfrm>
              <a:custGeom>
                <a:avLst/>
                <a:gdLst>
                  <a:gd name="T0" fmla="*/ 281 w 288"/>
                  <a:gd name="T1" fmla="*/ 1 h 188"/>
                  <a:gd name="T2" fmla="*/ 288 w 288"/>
                  <a:gd name="T3" fmla="*/ 44 h 188"/>
                  <a:gd name="T4" fmla="*/ 144 w 288"/>
                  <a:gd name="T5" fmla="*/ 188 h 188"/>
                  <a:gd name="T6" fmla="*/ 0 w 288"/>
                  <a:gd name="T7" fmla="*/ 44 h 188"/>
                  <a:gd name="T8" fmla="*/ 7 w 288"/>
                  <a:gd name="T9" fmla="*/ 0 h 188"/>
                </a:gdLst>
                <a:ahLst/>
                <a:cxnLst>
                  <a:cxn ang="0">
                    <a:pos x="T0" y="T1"/>
                  </a:cxn>
                  <a:cxn ang="0">
                    <a:pos x="T2" y="T3"/>
                  </a:cxn>
                  <a:cxn ang="0">
                    <a:pos x="T4" y="T5"/>
                  </a:cxn>
                  <a:cxn ang="0">
                    <a:pos x="T6" y="T7"/>
                  </a:cxn>
                  <a:cxn ang="0">
                    <a:pos x="T8" y="T9"/>
                  </a:cxn>
                </a:cxnLst>
                <a:rect l="0" t="0" r="r" b="b"/>
                <a:pathLst>
                  <a:path w="288" h="188">
                    <a:moveTo>
                      <a:pt x="281" y="1"/>
                    </a:moveTo>
                    <a:cubicBezTo>
                      <a:pt x="286" y="15"/>
                      <a:pt x="288" y="29"/>
                      <a:pt x="288" y="44"/>
                    </a:cubicBezTo>
                    <a:cubicBezTo>
                      <a:pt x="288" y="124"/>
                      <a:pt x="223" y="188"/>
                      <a:pt x="144" y="188"/>
                    </a:cubicBezTo>
                    <a:cubicBezTo>
                      <a:pt x="65" y="188"/>
                      <a:pt x="0" y="124"/>
                      <a:pt x="0" y="44"/>
                    </a:cubicBezTo>
                    <a:cubicBezTo>
                      <a:pt x="0" y="29"/>
                      <a:pt x="3" y="14"/>
                      <a:pt x="7" y="0"/>
                    </a:cubicBezTo>
                  </a:path>
                </a:pathLst>
              </a:cu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52"/>
              <p:cNvSpPr>
                <a:spLocks/>
              </p:cNvSpPr>
              <p:nvPr/>
            </p:nvSpPr>
            <p:spPr bwMode="auto">
              <a:xfrm>
                <a:off x="4321314" y="1997257"/>
                <a:ext cx="95949" cy="57685"/>
              </a:xfrm>
              <a:custGeom>
                <a:avLst/>
                <a:gdLst>
                  <a:gd name="T0" fmla="*/ 140 w 140"/>
                  <a:gd name="T1" fmla="*/ 84 h 84"/>
                  <a:gd name="T2" fmla="*/ 0 w 140"/>
                  <a:gd name="T3" fmla="*/ 0 h 84"/>
                </a:gdLst>
                <a:ahLst/>
                <a:cxnLst>
                  <a:cxn ang="0">
                    <a:pos x="T0" y="T1"/>
                  </a:cxn>
                  <a:cxn ang="0">
                    <a:pos x="T2" y="T3"/>
                  </a:cxn>
                </a:cxnLst>
                <a:rect l="0" t="0" r="r" b="b"/>
                <a:pathLst>
                  <a:path w="140" h="84">
                    <a:moveTo>
                      <a:pt x="140" y="84"/>
                    </a:moveTo>
                    <a:cubicBezTo>
                      <a:pt x="111" y="35"/>
                      <a:pt x="59" y="3"/>
                      <a:pt x="0" y="0"/>
                    </a:cubicBezTo>
                  </a:path>
                </a:pathLst>
              </a:cu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53"/>
              <p:cNvSpPr>
                <a:spLocks/>
              </p:cNvSpPr>
              <p:nvPr/>
            </p:nvSpPr>
            <p:spPr bwMode="auto">
              <a:xfrm>
                <a:off x="4400739" y="1997257"/>
                <a:ext cx="108413" cy="127545"/>
              </a:xfrm>
              <a:custGeom>
                <a:avLst/>
                <a:gdLst>
                  <a:gd name="T0" fmla="*/ 158 w 158"/>
                  <a:gd name="T1" fmla="*/ 0 h 186"/>
                  <a:gd name="T2" fmla="*/ 0 w 158"/>
                  <a:gd name="T3" fmla="*/ 172 h 186"/>
                  <a:gd name="T4" fmla="*/ 0 w 158"/>
                  <a:gd name="T5" fmla="*/ 186 h 186"/>
                </a:gdLst>
                <a:ahLst/>
                <a:cxnLst>
                  <a:cxn ang="0">
                    <a:pos x="T0" y="T1"/>
                  </a:cxn>
                  <a:cxn ang="0">
                    <a:pos x="T2" y="T3"/>
                  </a:cxn>
                  <a:cxn ang="0">
                    <a:pos x="T4" y="T5"/>
                  </a:cxn>
                </a:cxnLst>
                <a:rect l="0" t="0" r="r" b="b"/>
                <a:pathLst>
                  <a:path w="158" h="186">
                    <a:moveTo>
                      <a:pt x="158" y="0"/>
                    </a:moveTo>
                    <a:cubicBezTo>
                      <a:pt x="70" y="8"/>
                      <a:pt x="0" y="82"/>
                      <a:pt x="0" y="172"/>
                    </a:cubicBezTo>
                    <a:cubicBezTo>
                      <a:pt x="0" y="177"/>
                      <a:pt x="0" y="181"/>
                      <a:pt x="0" y="186"/>
                    </a:cubicBezTo>
                  </a:path>
                </a:pathLst>
              </a:cu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54"/>
              <p:cNvSpPr>
                <a:spLocks/>
              </p:cNvSpPr>
              <p:nvPr/>
            </p:nvSpPr>
            <p:spPr bwMode="auto">
              <a:xfrm>
                <a:off x="4369433" y="1928267"/>
                <a:ext cx="91021" cy="84064"/>
              </a:xfrm>
              <a:custGeom>
                <a:avLst/>
                <a:gdLst>
                  <a:gd name="T0" fmla="*/ 0 w 133"/>
                  <a:gd name="T1" fmla="*/ 119 h 123"/>
                  <a:gd name="T2" fmla="*/ 67 w 133"/>
                  <a:gd name="T3" fmla="*/ 0 h 123"/>
                  <a:gd name="T4" fmla="*/ 133 w 133"/>
                  <a:gd name="T5" fmla="*/ 123 h 123"/>
                </a:gdLst>
                <a:ahLst/>
                <a:cxnLst>
                  <a:cxn ang="0">
                    <a:pos x="T0" y="T1"/>
                  </a:cxn>
                  <a:cxn ang="0">
                    <a:pos x="T2" y="T3"/>
                  </a:cxn>
                  <a:cxn ang="0">
                    <a:pos x="T4" y="T5"/>
                  </a:cxn>
                </a:cxnLst>
                <a:rect l="0" t="0" r="r" b="b"/>
                <a:pathLst>
                  <a:path w="133" h="123">
                    <a:moveTo>
                      <a:pt x="0" y="119"/>
                    </a:moveTo>
                    <a:cubicBezTo>
                      <a:pt x="7" y="47"/>
                      <a:pt x="56" y="0"/>
                      <a:pt x="67" y="0"/>
                    </a:cubicBezTo>
                    <a:cubicBezTo>
                      <a:pt x="78" y="0"/>
                      <a:pt x="120" y="51"/>
                      <a:pt x="133" y="123"/>
                    </a:cubicBezTo>
                  </a:path>
                </a:pathLst>
              </a:cu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2" name="Rectangle 51"/>
          <p:cNvSpPr/>
          <p:nvPr/>
        </p:nvSpPr>
        <p:spPr>
          <a:xfrm>
            <a:off x="1642381" y="4158715"/>
            <a:ext cx="3517447" cy="819455"/>
          </a:xfrm>
          <a:prstGeom prst="rect">
            <a:avLst/>
          </a:prstGeom>
        </p:spPr>
        <p:txBody>
          <a:bodyPr wrap="square" lIns="182880" tIns="34290" rIns="182880" bIns="45720">
            <a:spAutoFit/>
          </a:bodyPr>
          <a:lstStyle/>
          <a:p>
            <a:pPr algn="ctr"/>
            <a:r>
              <a:rPr lang="en-US" sz="1600" b="1" dirty="0" err="1">
                <a:latin typeface="Times New Roman" pitchFamily="18" charset="0"/>
                <a:cs typeface="Times New Roman" pitchFamily="18" charset="0"/>
              </a:rPr>
              <a:t>tabiiy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yo‘nalishdagi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fanlardan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tegishli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bilimlarni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yodga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olish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ulardan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foydalanish</a:t>
            </a:r>
            <a:endParaRPr lang="en-US" sz="1600" b="1" dirty="0">
              <a:latin typeface="Times New Roman" pitchFamily="18" charset="0"/>
              <a:cs typeface="Times New Roman" pitchFamily="18" charset="0"/>
            </a:endParaRPr>
          </a:p>
        </p:txBody>
      </p:sp>
      <p:sp>
        <p:nvSpPr>
          <p:cNvPr id="57" name="Rectangle 56"/>
          <p:cNvSpPr/>
          <p:nvPr/>
        </p:nvSpPr>
        <p:spPr>
          <a:xfrm>
            <a:off x="3032959" y="3352264"/>
            <a:ext cx="3343712" cy="819455"/>
          </a:xfrm>
          <a:prstGeom prst="rect">
            <a:avLst/>
          </a:prstGeom>
        </p:spPr>
        <p:txBody>
          <a:bodyPr wrap="square" lIns="182880" tIns="34290" rIns="182880" bIns="45720">
            <a:spAutoFit/>
          </a:bodyPr>
          <a:lstStyle/>
          <a:p>
            <a:pPr algn="ctr"/>
            <a:r>
              <a:rPr lang="en-US" sz="1600" b="1" dirty="0" err="1">
                <a:latin typeface="Times New Roman" pitchFamily="18" charset="0"/>
                <a:cs typeface="Times New Roman" pitchFamily="18" charset="0"/>
              </a:rPr>
              <a:t>izohlovchi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modellar</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tasvirlarni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anglash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yaratish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ulardan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foydalanish</a:t>
            </a:r>
            <a:endParaRPr lang="en-US" sz="1600" b="1" dirty="0">
              <a:latin typeface="Times New Roman" pitchFamily="18" charset="0"/>
              <a:cs typeface="Times New Roman" pitchFamily="18" charset="0"/>
            </a:endParaRPr>
          </a:p>
        </p:txBody>
      </p:sp>
      <p:sp>
        <p:nvSpPr>
          <p:cNvPr id="58" name="Rectangle 57"/>
          <p:cNvSpPr/>
          <p:nvPr/>
        </p:nvSpPr>
        <p:spPr>
          <a:xfrm>
            <a:off x="4303794" y="2622015"/>
            <a:ext cx="3544806" cy="519116"/>
          </a:xfrm>
          <a:prstGeom prst="rect">
            <a:avLst/>
          </a:prstGeom>
        </p:spPr>
        <p:txBody>
          <a:bodyPr wrap="square" lIns="182880" tIns="34290" rIns="182880" bIns="45720">
            <a:spAutoFit/>
          </a:bodyPr>
          <a:lstStyle/>
          <a:p>
            <a:pPr algn="ctr">
              <a:lnSpc>
                <a:spcPct val="89000"/>
              </a:lnSpc>
            </a:pPr>
            <a:r>
              <a:rPr lang="en-US" sz="1600" b="1" dirty="0" err="1">
                <a:latin typeface="Times New Roman" pitchFamily="18" charset="0"/>
                <a:cs typeface="Times New Roman" pitchFamily="18" charset="0"/>
              </a:rPr>
              <a:t>tegishli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bashorat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prognoz</a:t>
            </a:r>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lar</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qilish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va</a:t>
            </a:r>
            <a:r>
              <a:rPr lang="en-US" sz="1600" b="1" dirty="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asoslas</a:t>
            </a:r>
            <a:r>
              <a:rPr lang="uz-Latn-UZ" sz="1600" b="1" dirty="0" smtClean="0">
                <a:latin typeface="Times New Roman" pitchFamily="18" charset="0"/>
                <a:cs typeface="Times New Roman" pitchFamily="18" charset="0"/>
              </a:rPr>
              <a:t>h</a:t>
            </a:r>
            <a:endParaRPr lang="en-US" sz="1600" b="1" dirty="0">
              <a:latin typeface="Times New Roman" pitchFamily="18" charset="0"/>
              <a:cs typeface="Times New Roman" pitchFamily="18" charset="0"/>
            </a:endParaRPr>
          </a:p>
        </p:txBody>
      </p:sp>
      <p:sp>
        <p:nvSpPr>
          <p:cNvPr id="59" name="Rectangle 58"/>
          <p:cNvSpPr/>
          <p:nvPr/>
        </p:nvSpPr>
        <p:spPr>
          <a:xfrm>
            <a:off x="5367799" y="1967964"/>
            <a:ext cx="2534766" cy="573234"/>
          </a:xfrm>
          <a:prstGeom prst="rect">
            <a:avLst/>
          </a:prstGeom>
        </p:spPr>
        <p:txBody>
          <a:bodyPr wrap="square" lIns="182880" tIns="34290" rIns="182880" bIns="45720">
            <a:spAutoFit/>
          </a:bodyPr>
          <a:lstStyle/>
          <a:p>
            <a:pPr algn="ctr"/>
            <a:r>
              <a:rPr lang="en-US" sz="1600" b="1" dirty="0" err="1">
                <a:latin typeface="Times New Roman" pitchFamily="18" charset="0"/>
                <a:cs typeface="Times New Roman" pitchFamily="18" charset="0"/>
              </a:rPr>
              <a:t>izohlovchi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farazlarni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taklif</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etish</a:t>
            </a:r>
            <a:endParaRPr lang="en-US" sz="1600" b="1" dirty="0">
              <a:latin typeface="Times New Roman" pitchFamily="18" charset="0"/>
              <a:cs typeface="Times New Roman" pitchFamily="18" charset="0"/>
            </a:endParaRPr>
          </a:p>
        </p:txBody>
      </p:sp>
      <p:sp>
        <p:nvSpPr>
          <p:cNvPr id="60" name="Rectangle 59"/>
          <p:cNvSpPr/>
          <p:nvPr/>
        </p:nvSpPr>
        <p:spPr>
          <a:xfrm>
            <a:off x="6585857" y="785475"/>
            <a:ext cx="2558143" cy="970137"/>
          </a:xfrm>
          <a:prstGeom prst="rect">
            <a:avLst/>
          </a:prstGeom>
        </p:spPr>
        <p:txBody>
          <a:bodyPr wrap="square" lIns="182880" tIns="34290" rIns="182880" bIns="45720">
            <a:spAutoFit/>
          </a:bodyPr>
          <a:lstStyle/>
          <a:p>
            <a:pPr algn="ctr"/>
            <a:r>
              <a:rPr lang="en-US" sz="1600" b="1" dirty="0" err="1">
                <a:latin typeface="Times New Roman" pitchFamily="18" charset="0"/>
                <a:cs typeface="Times New Roman" pitchFamily="18" charset="0"/>
              </a:rPr>
              <a:t>ilmiy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bilishning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jamiyat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uchun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amaliy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ahamiyatini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tushuntirish</a:t>
            </a:r>
            <a:endParaRPr lang="en-US" sz="1600" b="1" dirty="0">
              <a:latin typeface="Times New Roman" pitchFamily="18" charset="0"/>
              <a:cs typeface="Times New Roman" pitchFamily="18" charset="0"/>
            </a:endParaRPr>
          </a:p>
          <a:p>
            <a:pPr>
              <a:lnSpc>
                <a:spcPct val="89000"/>
              </a:lnSpc>
            </a:pPr>
            <a:endParaRPr lang="en-US" sz="1100" dirty="0"/>
          </a:p>
        </p:txBody>
      </p:sp>
      <p:sp>
        <p:nvSpPr>
          <p:cNvPr id="61" name="Oval 60"/>
          <p:cNvSpPr/>
          <p:nvPr/>
        </p:nvSpPr>
        <p:spPr>
          <a:xfrm>
            <a:off x="757441" y="3383998"/>
            <a:ext cx="385040" cy="38504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01</a:t>
            </a:r>
          </a:p>
        </p:txBody>
      </p:sp>
      <p:sp>
        <p:nvSpPr>
          <p:cNvPr id="62" name="Oval 61"/>
          <p:cNvSpPr/>
          <p:nvPr/>
        </p:nvSpPr>
        <p:spPr>
          <a:xfrm>
            <a:off x="2077393" y="2613166"/>
            <a:ext cx="385040" cy="385040"/>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02</a:t>
            </a:r>
          </a:p>
        </p:txBody>
      </p:sp>
      <p:sp>
        <p:nvSpPr>
          <p:cNvPr id="63" name="Oval 62"/>
          <p:cNvSpPr/>
          <p:nvPr/>
        </p:nvSpPr>
        <p:spPr>
          <a:xfrm>
            <a:off x="3341886" y="1858479"/>
            <a:ext cx="385040" cy="38504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03</a:t>
            </a:r>
          </a:p>
        </p:txBody>
      </p:sp>
      <p:sp>
        <p:nvSpPr>
          <p:cNvPr id="65" name="Oval 64"/>
          <p:cNvSpPr/>
          <p:nvPr/>
        </p:nvSpPr>
        <p:spPr>
          <a:xfrm>
            <a:off x="5844256" y="428553"/>
            <a:ext cx="385040" cy="385040"/>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05</a:t>
            </a:r>
          </a:p>
        </p:txBody>
      </p:sp>
      <p:cxnSp>
        <p:nvCxnSpPr>
          <p:cNvPr id="42" name="Straight Arrow Connector 41"/>
          <p:cNvCxnSpPr/>
          <p:nvPr/>
        </p:nvCxnSpPr>
        <p:spPr>
          <a:xfrm flipV="1">
            <a:off x="1778341" y="3459316"/>
            <a:ext cx="371588" cy="192711"/>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3052878" y="2724530"/>
            <a:ext cx="371588" cy="192711"/>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308181" y="1986116"/>
            <a:ext cx="371588" cy="192711"/>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5582718" y="1251329"/>
            <a:ext cx="371588" cy="192711"/>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0" y="899441"/>
            <a:ext cx="3048000" cy="1939634"/>
          </a:xfrm>
          <a:prstGeom prst="rect">
            <a:avLst/>
          </a:prstGeom>
        </p:spPr>
        <p:txBody>
          <a:bodyPr wrap="square" lIns="91440" tIns="34290" rIns="91440" bIns="45720">
            <a:spAutoFit/>
          </a:bodyPr>
          <a:lstStyle/>
          <a:p>
            <a:pPr algn="ctr"/>
            <a:r>
              <a:rPr lang="en-US" sz="1800" b="1" dirty="0" err="1">
                <a:solidFill>
                  <a:srgbClr val="0070C0"/>
                </a:solidFill>
                <a:latin typeface="Times New Roman" pitchFamily="18" charset="0"/>
                <a:cs typeface="Times New Roman" pitchFamily="18" charset="0"/>
              </a:rPr>
              <a:t>Hodisalarni</a:t>
            </a:r>
            <a:r>
              <a:rPr lang="en-US" sz="1800" b="1" dirty="0">
                <a:solidFill>
                  <a:srgbClr val="0070C0"/>
                </a:solidFill>
                <a:latin typeface="Times New Roman" pitchFamily="18" charset="0"/>
                <a:cs typeface="Times New Roman" pitchFamily="18" charset="0"/>
              </a:rPr>
              <a:t> </a:t>
            </a:r>
            <a:r>
              <a:rPr lang="en-US" sz="1800" b="1" dirty="0" err="1">
                <a:solidFill>
                  <a:srgbClr val="0070C0"/>
                </a:solidFill>
                <a:latin typeface="Times New Roman" pitchFamily="18" charset="0"/>
                <a:cs typeface="Times New Roman" pitchFamily="18" charset="0"/>
              </a:rPr>
              <a:t>ilmiy</a:t>
            </a:r>
            <a:r>
              <a:rPr lang="en-US" sz="1800" b="1" dirty="0">
                <a:solidFill>
                  <a:srgbClr val="0070C0"/>
                </a:solidFill>
                <a:latin typeface="Times New Roman" pitchFamily="18" charset="0"/>
                <a:cs typeface="Times New Roman" pitchFamily="18" charset="0"/>
              </a:rPr>
              <a:t> </a:t>
            </a:r>
            <a:r>
              <a:rPr lang="en-US" sz="1800" b="1" dirty="0" err="1">
                <a:solidFill>
                  <a:srgbClr val="0070C0"/>
                </a:solidFill>
                <a:latin typeface="Times New Roman" pitchFamily="18" charset="0"/>
                <a:cs typeface="Times New Roman" pitchFamily="18" charset="0"/>
              </a:rPr>
              <a:t>jihatdan</a:t>
            </a:r>
            <a:r>
              <a:rPr lang="en-US" sz="1800" b="1" dirty="0">
                <a:solidFill>
                  <a:srgbClr val="0070C0"/>
                </a:solidFill>
                <a:latin typeface="Times New Roman" pitchFamily="18" charset="0"/>
                <a:cs typeface="Times New Roman" pitchFamily="18" charset="0"/>
              </a:rPr>
              <a:t> </a:t>
            </a:r>
            <a:r>
              <a:rPr lang="en-US" sz="1800" b="1" dirty="0" err="1">
                <a:solidFill>
                  <a:srgbClr val="0070C0"/>
                </a:solidFill>
                <a:latin typeface="Times New Roman" pitchFamily="18" charset="0"/>
                <a:cs typeface="Times New Roman" pitchFamily="18" charset="0"/>
              </a:rPr>
              <a:t>tushuntirish</a:t>
            </a:r>
            <a:r>
              <a:rPr lang="en-US" sz="1800" b="1" dirty="0">
                <a:solidFill>
                  <a:srgbClr val="0070C0"/>
                </a:solidFill>
                <a:latin typeface="Times New Roman" pitchFamily="18" charset="0"/>
                <a:cs typeface="Times New Roman" pitchFamily="18" charset="0"/>
              </a:rPr>
              <a:t> </a:t>
            </a:r>
            <a:r>
              <a:rPr lang="en-US" sz="1800" b="1" dirty="0" err="1">
                <a:solidFill>
                  <a:srgbClr val="0070C0"/>
                </a:solidFill>
                <a:latin typeface="Times New Roman" pitchFamily="18" charset="0"/>
                <a:cs typeface="Times New Roman" pitchFamily="18" charset="0"/>
              </a:rPr>
              <a:t>kompetensiyasida</a:t>
            </a:r>
            <a:endParaRPr lang="en-US" sz="1800" b="1" dirty="0">
              <a:solidFill>
                <a:srgbClr val="0070C0"/>
              </a:solidFill>
              <a:latin typeface="Times New Roman" pitchFamily="18" charset="0"/>
              <a:cs typeface="Times New Roman" pitchFamily="18" charset="0"/>
            </a:endParaRPr>
          </a:p>
          <a:p>
            <a:pPr algn="ctr"/>
            <a:r>
              <a:rPr lang="en-US" sz="1800" b="1" dirty="0" err="1">
                <a:solidFill>
                  <a:srgbClr val="0070C0"/>
                </a:solidFill>
                <a:latin typeface="Times New Roman" pitchFamily="18" charset="0"/>
                <a:cs typeface="Times New Roman" pitchFamily="18" charset="0"/>
              </a:rPr>
              <a:t>quyidagi</a:t>
            </a:r>
            <a:r>
              <a:rPr lang="en-US" sz="1800" b="1" dirty="0">
                <a:solidFill>
                  <a:srgbClr val="0070C0"/>
                </a:solidFill>
                <a:latin typeface="Times New Roman" pitchFamily="18" charset="0"/>
                <a:cs typeface="Times New Roman" pitchFamily="18" charset="0"/>
              </a:rPr>
              <a:t> </a:t>
            </a:r>
            <a:r>
              <a:rPr lang="en-US" sz="1800" b="1" dirty="0" err="1">
                <a:solidFill>
                  <a:srgbClr val="0070C0"/>
                </a:solidFill>
                <a:latin typeface="Times New Roman" pitchFamily="18" charset="0"/>
                <a:cs typeface="Times New Roman" pitchFamily="18" charset="0"/>
              </a:rPr>
              <a:t>qobiliyatlar</a:t>
            </a:r>
            <a:r>
              <a:rPr lang="en-US" sz="1800" b="1" dirty="0">
                <a:solidFill>
                  <a:srgbClr val="0070C0"/>
                </a:solidFill>
                <a:latin typeface="Times New Roman" pitchFamily="18" charset="0"/>
                <a:cs typeface="Times New Roman" pitchFamily="18" charset="0"/>
              </a:rPr>
              <a:t> </a:t>
            </a:r>
            <a:r>
              <a:rPr lang="en-US" sz="1800" b="1" dirty="0" err="1">
                <a:solidFill>
                  <a:srgbClr val="0070C0"/>
                </a:solidFill>
                <a:latin typeface="Times New Roman" pitchFamily="18" charset="0"/>
                <a:cs typeface="Times New Roman" pitchFamily="18" charset="0"/>
              </a:rPr>
              <a:t>namoyish</a:t>
            </a:r>
            <a:r>
              <a:rPr lang="en-US" sz="1800" b="1" dirty="0">
                <a:solidFill>
                  <a:srgbClr val="0070C0"/>
                </a:solidFill>
                <a:latin typeface="Times New Roman" pitchFamily="18" charset="0"/>
                <a:cs typeface="Times New Roman" pitchFamily="18" charset="0"/>
              </a:rPr>
              <a:t> </a:t>
            </a:r>
            <a:r>
              <a:rPr lang="en-US" sz="1800" b="1" dirty="0" err="1">
                <a:solidFill>
                  <a:srgbClr val="0070C0"/>
                </a:solidFill>
                <a:latin typeface="Times New Roman" pitchFamily="18" charset="0"/>
                <a:cs typeface="Times New Roman" pitchFamily="18" charset="0"/>
              </a:rPr>
              <a:t>etiladi</a:t>
            </a:r>
            <a:endParaRPr lang="en-US" sz="1800" b="1" dirty="0">
              <a:solidFill>
                <a:srgbClr val="0070C0"/>
              </a:solidFill>
              <a:latin typeface="Times New Roman" pitchFamily="18" charset="0"/>
              <a:cs typeface="Times New Roman" pitchFamily="18" charset="0"/>
            </a:endParaRPr>
          </a:p>
          <a:p>
            <a:pPr algn="ctr"/>
            <a:endParaRPr lang="ru-RU" sz="2100" dirty="0">
              <a:solidFill>
                <a:srgbClr val="0070C0"/>
              </a:solidFill>
              <a:latin typeface="Arial" panose="020B0604020202020204" pitchFamily="34" charset="0"/>
              <a:cs typeface="Arial" panose="020B0604020202020204" pitchFamily="34" charset="0"/>
            </a:endParaRPr>
          </a:p>
          <a:p>
            <a:pPr>
              <a:lnSpc>
                <a:spcPct val="89000"/>
              </a:lnSpc>
            </a:pPr>
            <a:endParaRPr lang="en-US" sz="1100" dirty="0"/>
          </a:p>
        </p:txBody>
      </p:sp>
      <p:grpSp>
        <p:nvGrpSpPr>
          <p:cNvPr id="14" name="Group 1"/>
          <p:cNvGrpSpPr/>
          <p:nvPr/>
        </p:nvGrpSpPr>
        <p:grpSpPr>
          <a:xfrm>
            <a:off x="4608513" y="1215152"/>
            <a:ext cx="1018542" cy="1018540"/>
            <a:chOff x="6144684" y="1620202"/>
            <a:chExt cx="1358056" cy="1358053"/>
          </a:xfrm>
        </p:grpSpPr>
        <p:sp>
          <p:nvSpPr>
            <p:cNvPr id="8" name="Oval 7"/>
            <p:cNvSpPr>
              <a:spLocks noChangeAspect="1"/>
            </p:cNvSpPr>
            <p:nvPr/>
          </p:nvSpPr>
          <p:spPr>
            <a:xfrm>
              <a:off x="6144684" y="1620202"/>
              <a:ext cx="1358056" cy="1358053"/>
            </a:xfrm>
            <a:prstGeom prst="ellipse">
              <a:avLst/>
            </a:prstGeom>
            <a:solidFill>
              <a:schemeClr val="accent4">
                <a:alpha val="91000"/>
              </a:schemeClr>
            </a:solidFill>
            <a:ln w="952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5" name="Group 69"/>
            <p:cNvGrpSpPr/>
            <p:nvPr/>
          </p:nvGrpSpPr>
          <p:grpSpPr>
            <a:xfrm>
              <a:off x="6428004" y="1924704"/>
              <a:ext cx="814133" cy="766805"/>
              <a:chOff x="6493350" y="2532947"/>
              <a:chExt cx="493658" cy="464960"/>
            </a:xfrm>
          </p:grpSpPr>
          <p:sp>
            <p:nvSpPr>
              <p:cNvPr id="71" name="Freeform 272"/>
              <p:cNvSpPr>
                <a:spLocks/>
              </p:cNvSpPr>
              <p:nvPr/>
            </p:nvSpPr>
            <p:spPr bwMode="auto">
              <a:xfrm>
                <a:off x="6493350" y="2697886"/>
                <a:ext cx="493658" cy="134792"/>
              </a:xfrm>
              <a:custGeom>
                <a:avLst/>
                <a:gdLst>
                  <a:gd name="T0" fmla="*/ 624 w 721"/>
                  <a:gd name="T1" fmla="*/ 166 h 197"/>
                  <a:gd name="T2" fmla="*/ 360 w 721"/>
                  <a:gd name="T3" fmla="*/ 197 h 197"/>
                  <a:gd name="T4" fmla="*/ 0 w 721"/>
                  <a:gd name="T5" fmla="*/ 99 h 197"/>
                  <a:gd name="T6" fmla="*/ 360 w 721"/>
                  <a:gd name="T7" fmla="*/ 0 h 197"/>
                  <a:gd name="T8" fmla="*/ 721 w 721"/>
                  <a:gd name="T9" fmla="*/ 99 h 197"/>
                  <a:gd name="T10" fmla="*/ 669 w 721"/>
                  <a:gd name="T11" fmla="*/ 149 h 197"/>
                </a:gdLst>
                <a:ahLst/>
                <a:cxnLst>
                  <a:cxn ang="0">
                    <a:pos x="T0" y="T1"/>
                  </a:cxn>
                  <a:cxn ang="0">
                    <a:pos x="T2" y="T3"/>
                  </a:cxn>
                  <a:cxn ang="0">
                    <a:pos x="T4" y="T5"/>
                  </a:cxn>
                  <a:cxn ang="0">
                    <a:pos x="T6" y="T7"/>
                  </a:cxn>
                  <a:cxn ang="0">
                    <a:pos x="T8" y="T9"/>
                  </a:cxn>
                  <a:cxn ang="0">
                    <a:pos x="T10" y="T11"/>
                  </a:cxn>
                </a:cxnLst>
                <a:rect l="0" t="0" r="r" b="b"/>
                <a:pathLst>
                  <a:path w="721" h="197">
                    <a:moveTo>
                      <a:pt x="624" y="166"/>
                    </a:moveTo>
                    <a:cubicBezTo>
                      <a:pt x="558" y="185"/>
                      <a:pt x="465" y="197"/>
                      <a:pt x="360" y="197"/>
                    </a:cubicBezTo>
                    <a:cubicBezTo>
                      <a:pt x="161" y="197"/>
                      <a:pt x="0" y="153"/>
                      <a:pt x="0" y="99"/>
                    </a:cubicBezTo>
                    <a:cubicBezTo>
                      <a:pt x="0" y="44"/>
                      <a:pt x="161" y="0"/>
                      <a:pt x="360" y="0"/>
                    </a:cubicBezTo>
                    <a:cubicBezTo>
                      <a:pt x="559" y="0"/>
                      <a:pt x="721" y="44"/>
                      <a:pt x="721" y="99"/>
                    </a:cubicBezTo>
                    <a:cubicBezTo>
                      <a:pt x="721" y="117"/>
                      <a:pt x="702" y="135"/>
                      <a:pt x="669" y="149"/>
                    </a:cubicBezTo>
                  </a:path>
                </a:pathLst>
              </a:cu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273"/>
              <p:cNvSpPr>
                <a:spLocks/>
              </p:cNvSpPr>
              <p:nvPr/>
            </p:nvSpPr>
            <p:spPr bwMode="auto">
              <a:xfrm>
                <a:off x="6600314" y="2532947"/>
                <a:ext cx="295673" cy="464960"/>
              </a:xfrm>
              <a:custGeom>
                <a:avLst/>
                <a:gdLst>
                  <a:gd name="T0" fmla="*/ 26 w 432"/>
                  <a:gd name="T1" fmla="*/ 494 h 679"/>
                  <a:gd name="T2" fmla="*/ 119 w 432"/>
                  <a:gd name="T3" fmla="*/ 290 h 679"/>
                  <a:gd name="T4" fmla="*/ 385 w 432"/>
                  <a:gd name="T5" fmla="*/ 28 h 679"/>
                  <a:gd name="T6" fmla="*/ 290 w 432"/>
                  <a:gd name="T7" fmla="*/ 389 h 679"/>
                  <a:gd name="T8" fmla="*/ 24 w 432"/>
                  <a:gd name="T9" fmla="*/ 652 h 679"/>
                  <a:gd name="T10" fmla="*/ 13 w 432"/>
                  <a:gd name="T11" fmla="*/ 540 h 679"/>
                </a:gdLst>
                <a:ahLst/>
                <a:cxnLst>
                  <a:cxn ang="0">
                    <a:pos x="T0" y="T1"/>
                  </a:cxn>
                  <a:cxn ang="0">
                    <a:pos x="T2" y="T3"/>
                  </a:cxn>
                  <a:cxn ang="0">
                    <a:pos x="T4" y="T5"/>
                  </a:cxn>
                  <a:cxn ang="0">
                    <a:pos x="T6" y="T7"/>
                  </a:cxn>
                  <a:cxn ang="0">
                    <a:pos x="T8" y="T9"/>
                  </a:cxn>
                  <a:cxn ang="0">
                    <a:pos x="T10" y="T11"/>
                  </a:cxn>
                </a:cxnLst>
                <a:rect l="0" t="0" r="r" b="b"/>
                <a:pathLst>
                  <a:path w="432" h="679">
                    <a:moveTo>
                      <a:pt x="26" y="494"/>
                    </a:moveTo>
                    <a:cubicBezTo>
                      <a:pt x="45" y="434"/>
                      <a:pt x="77" y="363"/>
                      <a:pt x="119" y="290"/>
                    </a:cubicBezTo>
                    <a:cubicBezTo>
                      <a:pt x="219" y="118"/>
                      <a:pt x="338" y="0"/>
                      <a:pt x="385" y="28"/>
                    </a:cubicBezTo>
                    <a:cubicBezTo>
                      <a:pt x="432" y="55"/>
                      <a:pt x="389" y="217"/>
                      <a:pt x="290" y="389"/>
                    </a:cubicBezTo>
                    <a:cubicBezTo>
                      <a:pt x="190" y="561"/>
                      <a:pt x="71" y="679"/>
                      <a:pt x="24" y="652"/>
                    </a:cubicBezTo>
                    <a:cubicBezTo>
                      <a:pt x="2" y="639"/>
                      <a:pt x="0" y="598"/>
                      <a:pt x="13" y="540"/>
                    </a:cubicBezTo>
                  </a:path>
                </a:pathLst>
              </a:cu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274"/>
              <p:cNvSpPr>
                <a:spLocks/>
              </p:cNvSpPr>
              <p:nvPr/>
            </p:nvSpPr>
            <p:spPr bwMode="auto">
              <a:xfrm>
                <a:off x="6584371" y="2543962"/>
                <a:ext cx="311616" cy="453945"/>
              </a:xfrm>
              <a:custGeom>
                <a:avLst/>
                <a:gdLst>
                  <a:gd name="T0" fmla="*/ 173 w 455"/>
                  <a:gd name="T1" fmla="*/ 81 h 663"/>
                  <a:gd name="T2" fmla="*/ 313 w 455"/>
                  <a:gd name="T3" fmla="*/ 274 h 663"/>
                  <a:gd name="T4" fmla="*/ 408 w 455"/>
                  <a:gd name="T5" fmla="*/ 636 h 663"/>
                  <a:gd name="T6" fmla="*/ 142 w 455"/>
                  <a:gd name="T7" fmla="*/ 373 h 663"/>
                  <a:gd name="T8" fmla="*/ 47 w 455"/>
                  <a:gd name="T9" fmla="*/ 12 h 663"/>
                  <a:gd name="T10" fmla="*/ 138 w 455"/>
                  <a:gd name="T11" fmla="*/ 48 h 663"/>
                </a:gdLst>
                <a:ahLst/>
                <a:cxnLst>
                  <a:cxn ang="0">
                    <a:pos x="T0" y="T1"/>
                  </a:cxn>
                  <a:cxn ang="0">
                    <a:pos x="T2" y="T3"/>
                  </a:cxn>
                  <a:cxn ang="0">
                    <a:pos x="T4" y="T5"/>
                  </a:cxn>
                  <a:cxn ang="0">
                    <a:pos x="T6" y="T7"/>
                  </a:cxn>
                  <a:cxn ang="0">
                    <a:pos x="T8" y="T9"/>
                  </a:cxn>
                  <a:cxn ang="0">
                    <a:pos x="T10" y="T11"/>
                  </a:cxn>
                </a:cxnLst>
                <a:rect l="0" t="0" r="r" b="b"/>
                <a:pathLst>
                  <a:path w="455" h="663">
                    <a:moveTo>
                      <a:pt x="173" y="81"/>
                    </a:moveTo>
                    <a:cubicBezTo>
                      <a:pt x="218" y="128"/>
                      <a:pt x="267" y="196"/>
                      <a:pt x="313" y="274"/>
                    </a:cubicBezTo>
                    <a:cubicBezTo>
                      <a:pt x="412" y="447"/>
                      <a:pt x="455" y="609"/>
                      <a:pt x="408" y="636"/>
                    </a:cubicBezTo>
                    <a:cubicBezTo>
                      <a:pt x="361" y="663"/>
                      <a:pt x="242" y="545"/>
                      <a:pt x="142" y="373"/>
                    </a:cubicBezTo>
                    <a:cubicBezTo>
                      <a:pt x="43" y="201"/>
                      <a:pt x="0" y="39"/>
                      <a:pt x="47" y="12"/>
                    </a:cubicBezTo>
                    <a:cubicBezTo>
                      <a:pt x="67" y="0"/>
                      <a:pt x="100" y="14"/>
                      <a:pt x="138" y="48"/>
                    </a:cubicBezTo>
                  </a:path>
                </a:pathLst>
              </a:cu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74" name="Oval 275"/>
              <p:cNvSpPr>
                <a:spLocks noChangeArrowheads="1"/>
              </p:cNvSpPr>
              <p:nvPr/>
            </p:nvSpPr>
            <p:spPr bwMode="auto">
              <a:xfrm>
                <a:off x="6920047" y="2789776"/>
                <a:ext cx="32756" cy="32756"/>
              </a:xfrm>
              <a:prstGeom prst="ellipse">
                <a:avLst/>
              </a:pr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75" name="Oval 276"/>
              <p:cNvSpPr>
                <a:spLocks noChangeArrowheads="1"/>
              </p:cNvSpPr>
              <p:nvPr/>
            </p:nvSpPr>
            <p:spPr bwMode="auto">
              <a:xfrm>
                <a:off x="6596836" y="2870362"/>
                <a:ext cx="32756" cy="33046"/>
              </a:xfrm>
              <a:prstGeom prst="ellipse">
                <a:avLst/>
              </a:pr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277"/>
              <p:cNvSpPr>
                <a:spLocks/>
              </p:cNvSpPr>
              <p:nvPr/>
            </p:nvSpPr>
            <p:spPr bwMode="auto">
              <a:xfrm>
                <a:off x="6674812" y="2571210"/>
                <a:ext cx="32756" cy="32756"/>
              </a:xfrm>
              <a:custGeom>
                <a:avLst/>
                <a:gdLst>
                  <a:gd name="T0" fmla="*/ 48 w 48"/>
                  <a:gd name="T1" fmla="*/ 24 h 48"/>
                  <a:gd name="T2" fmla="*/ 40 w 48"/>
                  <a:gd name="T3" fmla="*/ 42 h 48"/>
                  <a:gd name="T4" fmla="*/ 24 w 48"/>
                  <a:gd name="T5" fmla="*/ 48 h 48"/>
                  <a:gd name="T6" fmla="*/ 0 w 48"/>
                  <a:gd name="T7" fmla="*/ 24 h 48"/>
                  <a:gd name="T8" fmla="*/ 24 w 48"/>
                  <a:gd name="T9" fmla="*/ 0 h 48"/>
                  <a:gd name="T10" fmla="*/ 48 w 48"/>
                  <a:gd name="T11" fmla="*/ 24 h 48"/>
                </a:gdLst>
                <a:ahLst/>
                <a:cxnLst>
                  <a:cxn ang="0">
                    <a:pos x="T0" y="T1"/>
                  </a:cxn>
                  <a:cxn ang="0">
                    <a:pos x="T2" y="T3"/>
                  </a:cxn>
                  <a:cxn ang="0">
                    <a:pos x="T4" y="T5"/>
                  </a:cxn>
                  <a:cxn ang="0">
                    <a:pos x="T6" y="T7"/>
                  </a:cxn>
                  <a:cxn ang="0">
                    <a:pos x="T8" y="T9"/>
                  </a:cxn>
                  <a:cxn ang="0">
                    <a:pos x="T10" y="T11"/>
                  </a:cxn>
                </a:cxnLst>
                <a:rect l="0" t="0" r="r" b="b"/>
                <a:pathLst>
                  <a:path w="48" h="48">
                    <a:moveTo>
                      <a:pt x="48" y="24"/>
                    </a:moveTo>
                    <a:cubicBezTo>
                      <a:pt x="48" y="31"/>
                      <a:pt x="45" y="37"/>
                      <a:pt x="40" y="42"/>
                    </a:cubicBezTo>
                    <a:cubicBezTo>
                      <a:pt x="36" y="46"/>
                      <a:pt x="30" y="48"/>
                      <a:pt x="24" y="48"/>
                    </a:cubicBezTo>
                    <a:cubicBezTo>
                      <a:pt x="11" y="48"/>
                      <a:pt x="0" y="37"/>
                      <a:pt x="0" y="24"/>
                    </a:cubicBezTo>
                    <a:cubicBezTo>
                      <a:pt x="0" y="11"/>
                      <a:pt x="11" y="0"/>
                      <a:pt x="24" y="0"/>
                    </a:cubicBezTo>
                    <a:cubicBezTo>
                      <a:pt x="37" y="0"/>
                      <a:pt x="48" y="11"/>
                      <a:pt x="48" y="24"/>
                    </a:cubicBezTo>
                    <a:close/>
                  </a:path>
                </a:pathLst>
              </a:custGeom>
              <a:noFill/>
              <a:ln w="12700" cap="rnd"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64" name="Oval 63"/>
          <p:cNvSpPr/>
          <p:nvPr/>
        </p:nvSpPr>
        <p:spPr>
          <a:xfrm>
            <a:off x="4555441" y="1124701"/>
            <a:ext cx="385040" cy="38504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04</a:t>
            </a:r>
          </a:p>
        </p:txBody>
      </p:sp>
      <p:sp>
        <p:nvSpPr>
          <p:cNvPr id="70" name="TextBox 69"/>
          <p:cNvSpPr txBox="1">
            <a:spLocks noChangeArrowheads="1"/>
          </p:cNvSpPr>
          <p:nvPr/>
        </p:nvSpPr>
        <p:spPr bwMode="auto">
          <a:xfrm>
            <a:off x="6411686" y="3085929"/>
            <a:ext cx="2532460" cy="18085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145163" tIns="72582" rIns="145163" bIns="72582">
            <a:spAutoFit/>
          </a:bodyPr>
          <a:lstStyle/>
          <a:p>
            <a:pPr algn="ctr" defTabSz="912019"/>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texnologiyalar</a:t>
            </a:r>
            <a:r>
              <a:rPr lang="en-US" sz="1800" b="1" dirty="0">
                <a:solidFill>
                  <a:srgbClr val="000000"/>
                </a:solidFill>
                <a:latin typeface="Times New Roman" pitchFamily="18" charset="0"/>
                <a:cs typeface="Times New Roman" pitchFamily="18" charset="0"/>
              </a:rPr>
              <a:t>, </a:t>
            </a:r>
            <a:r>
              <a:rPr lang="ru-RU" sz="1800" b="1" dirty="0" smtClean="0">
                <a:solidFill>
                  <a:srgbClr val="000000"/>
                </a:solidFill>
                <a:latin typeface="Times New Roman" pitchFamily="18" charset="0"/>
                <a:cs typeface="Times New Roman" pitchFamily="18" charset="0"/>
              </a:rPr>
              <a:t>                 </a:t>
            </a:r>
            <a:r>
              <a:rPr lang="en-US" sz="1800" b="1" dirty="0" err="1" smtClean="0">
                <a:solidFill>
                  <a:srgbClr val="000000"/>
                </a:solidFill>
                <a:latin typeface="Times New Roman" pitchFamily="18" charset="0"/>
                <a:cs typeface="Times New Roman" pitchFamily="18" charset="0"/>
              </a:rPr>
              <a:t>tabiiy</a:t>
            </a:r>
            <a:r>
              <a:rPr lang="en-US" sz="1800" b="1" dirty="0" smtClean="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hodisa</a:t>
            </a:r>
            <a:r>
              <a:rPr lang="en-US" sz="1800" b="1" dirty="0">
                <a:solidFill>
                  <a:srgbClr val="000000"/>
                </a:solidFill>
                <a:latin typeface="Times New Roman" pitchFamily="18" charset="0"/>
                <a:cs typeface="Times New Roman" pitchFamily="18" charset="0"/>
              </a:rPr>
              <a:t> - </a:t>
            </a:r>
            <a:r>
              <a:rPr lang="en-US" sz="1800" b="1" dirty="0" err="1">
                <a:solidFill>
                  <a:srgbClr val="000000"/>
                </a:solidFill>
                <a:latin typeface="Times New Roman" pitchFamily="18" charset="0"/>
                <a:cs typeface="Times New Roman" pitchFamily="18" charset="0"/>
              </a:rPr>
              <a:t>jarayonlarning</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izohlarini</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bilish</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taklif</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qilish</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va</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baholashdan</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iborat</a:t>
            </a:r>
            <a:r>
              <a:rPr lang="en-US" sz="1800"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87974767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50"/>
                                        <p:tgtEl>
                                          <p:spTgt spid="61"/>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250"/>
                                        <p:tgtEl>
                                          <p:spTgt spid="52"/>
                                        </p:tgtEl>
                                      </p:cBhvr>
                                    </p:animEffect>
                                  </p:childTnLst>
                                </p:cTn>
                              </p:par>
                              <p:par>
                                <p:cTn id="14" presetID="22" presetClass="entr" presetSubtype="8" fill="hold" nodeType="withEffect">
                                  <p:stCondLst>
                                    <p:cond delay="5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250"/>
                                        <p:tgtEl>
                                          <p:spTgt spid="4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250"/>
                                        <p:tgtEl>
                                          <p:spTgt spid="57"/>
                                        </p:tgtEl>
                                      </p:cBhvr>
                                    </p:animEffect>
                                  </p:childTnLst>
                                </p:cTn>
                              </p:par>
                              <p:par>
                                <p:cTn id="26" presetID="22" presetClass="entr" presetSubtype="8" fill="hold" nodeType="withEffect">
                                  <p:stCondLst>
                                    <p:cond delay="100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250"/>
                                        <p:tgtEl>
                                          <p:spTgt spid="66"/>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250"/>
                                        <p:tgtEl>
                                          <p:spTgt spid="63"/>
                                        </p:tgtEl>
                                      </p:cBhvr>
                                    </p:animEffect>
                                  </p:childTnLst>
                                </p:cTn>
                              </p:par>
                              <p:par>
                                <p:cTn id="32" presetID="10" presetClass="entr" presetSubtype="0" fill="hold" nodeType="withEffect">
                                  <p:stCondLst>
                                    <p:cond delay="1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50"/>
                                        <p:tgtEl>
                                          <p:spTgt spid="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250"/>
                                        <p:tgtEl>
                                          <p:spTgt spid="58"/>
                                        </p:tgtEl>
                                      </p:cBhvr>
                                    </p:animEffect>
                                  </p:childTnLst>
                                </p:cTn>
                              </p:par>
                              <p:par>
                                <p:cTn id="38" presetID="22" presetClass="entr" presetSubtype="8" fill="hold" nodeType="withEffect">
                                  <p:stCondLst>
                                    <p:cond delay="175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250"/>
                                        <p:tgtEl>
                                          <p:spTgt spid="67"/>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250"/>
                                        <p:tgtEl>
                                          <p:spTgt spid="64"/>
                                        </p:tgtEl>
                                      </p:cBhvr>
                                    </p:animEffect>
                                  </p:childTnLst>
                                </p:cTn>
                              </p:par>
                              <p:par>
                                <p:cTn id="44" presetID="10" presetClass="entr" presetSubtype="0" fill="hold" nodeType="withEffect">
                                  <p:stCondLst>
                                    <p:cond delay="225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50"/>
                                        <p:tgtEl>
                                          <p:spTgt spid="14"/>
                                        </p:tgtEl>
                                      </p:cBhvr>
                                    </p:animEffect>
                                  </p:childTnLst>
                                </p:cTn>
                              </p:par>
                              <p:par>
                                <p:cTn id="47" presetID="10" presetClass="entr" presetSubtype="0" fill="hold" grpId="0" nodeType="withEffect">
                                  <p:stCondLst>
                                    <p:cond delay="225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250"/>
                                        <p:tgtEl>
                                          <p:spTgt spid="59"/>
                                        </p:tgtEl>
                                      </p:cBhvr>
                                    </p:animEffect>
                                  </p:childTnLst>
                                </p:cTn>
                              </p:par>
                              <p:par>
                                <p:cTn id="50" presetID="22" presetClass="entr" presetSubtype="8" fill="hold" nodeType="withEffect">
                                  <p:stCondLst>
                                    <p:cond delay="2500"/>
                                  </p:stCondLst>
                                  <p:childTnLst>
                                    <p:set>
                                      <p:cBhvr>
                                        <p:cTn id="51" dur="1" fill="hold">
                                          <p:stCondLst>
                                            <p:cond delay="0"/>
                                          </p:stCondLst>
                                        </p:cTn>
                                        <p:tgtEl>
                                          <p:spTgt spid="68"/>
                                        </p:tgtEl>
                                        <p:attrNameLst>
                                          <p:attrName>style.visibility</p:attrName>
                                        </p:attrNameLst>
                                      </p:cBhvr>
                                      <p:to>
                                        <p:strVal val="visible"/>
                                      </p:to>
                                    </p:set>
                                    <p:animEffect transition="in" filter="wipe(left)">
                                      <p:cBhvr>
                                        <p:cTn id="52" dur="250"/>
                                        <p:tgtEl>
                                          <p:spTgt spid="68"/>
                                        </p:tgtEl>
                                      </p:cBhvr>
                                    </p:animEffect>
                                  </p:childTnLst>
                                </p:cTn>
                              </p:par>
                              <p:par>
                                <p:cTn id="53" presetID="10" presetClass="entr" presetSubtype="0" fill="hold" grpId="0" nodeType="withEffect">
                                  <p:stCondLst>
                                    <p:cond delay="275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250"/>
                                        <p:tgtEl>
                                          <p:spTgt spid="65"/>
                                        </p:tgtEl>
                                      </p:cBhvr>
                                    </p:animEffect>
                                  </p:childTnLst>
                                </p:cTn>
                              </p:par>
                              <p:par>
                                <p:cTn id="56" presetID="10" presetClass="entr" presetSubtype="0" fill="hold" nodeType="withEffect">
                                  <p:stCondLst>
                                    <p:cond delay="300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50"/>
                                        <p:tgtEl>
                                          <p:spTgt spid="11"/>
                                        </p:tgtEl>
                                      </p:cBhvr>
                                    </p:animEffect>
                                  </p:childTnLst>
                                </p:cTn>
                              </p:par>
                              <p:par>
                                <p:cTn id="59" presetID="10" presetClass="entr" presetSubtype="0" fill="hold" grpId="0" nodeType="withEffect">
                                  <p:stCondLst>
                                    <p:cond delay="300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250"/>
                                        <p:tgtEl>
                                          <p:spTgt spid="60"/>
                                        </p:tgtEl>
                                      </p:cBhvr>
                                    </p:animEffect>
                                  </p:childTnLst>
                                </p:cTn>
                              </p:par>
                              <p:par>
                                <p:cTn id="62" presetID="10" presetClass="entr" presetSubtype="0" fill="hold" grpId="0" nodeType="withEffect">
                                  <p:stCondLst>
                                    <p:cond delay="300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250"/>
                                        <p:tgtEl>
                                          <p:spTgt spid="6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7" grpId="0"/>
      <p:bldP spid="58" grpId="0"/>
      <p:bldP spid="59" grpId="0"/>
      <p:bldP spid="60" grpId="0"/>
      <p:bldP spid="61" grpId="0" animBg="1"/>
      <p:bldP spid="62" grpId="0" animBg="1"/>
      <p:bldP spid="63" grpId="0" animBg="1"/>
      <p:bldP spid="65" grpId="0" animBg="1"/>
      <p:bldP spid="69" grpId="0"/>
      <p:bldP spid="64"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Прямая соединительная линия 22"/>
          <p:cNvCxnSpPr/>
          <p:nvPr/>
        </p:nvCxnSpPr>
        <p:spPr>
          <a:xfrm>
            <a:off x="180762" y="897564"/>
            <a:ext cx="74018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057402" y="197177"/>
            <a:ext cx="3231975" cy="461665"/>
          </a:xfrm>
          <a:prstGeom prst="rect">
            <a:avLst/>
          </a:prstGeom>
        </p:spPr>
        <p:txBody>
          <a:bodyPr wrap="none">
            <a:spAutoFit/>
          </a:bodyPr>
          <a:lstStyle/>
          <a:p>
            <a:pPr algn="ctr" defTabSz="914378">
              <a:defRPr/>
            </a:pPr>
            <a:r>
              <a:rPr lang="uz-Latn-UZ" sz="2400" b="1" dirty="0" smtClean="0">
                <a:solidFill>
                  <a:schemeClr val="bg1"/>
                </a:solidFill>
                <a:latin typeface="Times New Roman" panose="02020603050405020304" pitchFamily="18" charset="0"/>
                <a:cs typeface="Times New Roman" panose="02020603050405020304" pitchFamily="18" charset="0"/>
              </a:rPr>
              <a:t>NON UCHUN XAMIR</a:t>
            </a:r>
            <a:endParaRPr lang="ru-RU" sz="2400" b="1" dirty="0">
              <a:solidFill>
                <a:schemeClr val="bg1"/>
              </a:solidFill>
              <a:latin typeface="Arial"/>
              <a:ea typeface="Tahoma" panose="020B0604030504040204" pitchFamily="34" charset="0"/>
              <a:cs typeface="Arial" panose="020B0604020202020204" pitchFamily="34" charset="0"/>
            </a:endParaRPr>
          </a:p>
        </p:txBody>
      </p:sp>
      <p:sp>
        <p:nvSpPr>
          <p:cNvPr id="5" name="Прямоугольник 4"/>
          <p:cNvSpPr/>
          <p:nvPr/>
        </p:nvSpPr>
        <p:spPr>
          <a:xfrm>
            <a:off x="326571" y="1133347"/>
            <a:ext cx="4093029" cy="3831818"/>
          </a:xfrm>
          <a:prstGeom prst="rect">
            <a:avLst/>
          </a:prstGeom>
        </p:spPr>
        <p:txBody>
          <a:bodyPr wrap="square">
            <a:spAutoFit/>
          </a:bodyPr>
          <a:lstStyle/>
          <a:p>
            <a:pPr algn="just" defTabSz="914378">
              <a:lnSpc>
                <a:spcPct val="150000"/>
              </a:lnSpc>
              <a:defRPr/>
            </a:pPr>
            <a:r>
              <a:rPr lang="uz-Latn-UZ" sz="1800" dirty="0" smtClean="0">
                <a:latin typeface="Times New Roman" panose="02020603050405020304" pitchFamily="18" charset="0"/>
                <a:cs typeface="Times New Roman" panose="02020603050405020304" pitchFamily="18" charset="0"/>
              </a:rPr>
              <a:t>Novvoy osh tuzi, un, suv va achitqilarni idishga solib, ularni aralshtirdi va xamir qordi. Shundan so‘ng xamirda achish jarayoni sodir bo‘lishi uchun bir necha soatga olib qo‘yildi. Achish jarayonida xamirda kimyoviy jarayonlar kechadi: achitqilar (bir hujayrali zamburug‘lar) un tarkibidagi kraxmalni glukozaga, uni spirt va karbonat angidridgacha parchalaydi. </a:t>
            </a:r>
            <a:endParaRPr lang="ru-RU" sz="1800" dirty="0">
              <a:latin typeface="Arial"/>
              <a:ea typeface="Tahoma" panose="020B060403050404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4483553" y="990204"/>
            <a:ext cx="2332076" cy="1415539"/>
          </a:xfrm>
          <a:prstGeom prst="rect">
            <a:avLst/>
          </a:prstGeom>
        </p:spPr>
      </p:pic>
      <p:pic>
        <p:nvPicPr>
          <p:cNvPr id="7"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7693" y="2379431"/>
            <a:ext cx="2067708" cy="1191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a:stretch>
            <a:fillRect/>
          </a:stretch>
        </p:blipFill>
        <p:spPr>
          <a:xfrm>
            <a:off x="4745870" y="3537462"/>
            <a:ext cx="2275063" cy="1339338"/>
          </a:xfrm>
          <a:prstGeom prst="rect">
            <a:avLst/>
          </a:prstGeom>
        </p:spPr>
      </p:pic>
    </p:spTree>
    <p:extLst>
      <p:ext uri="{BB962C8B-B14F-4D97-AF65-F5344CB8AC3E}">
        <p14:creationId xmlns:p14="http://schemas.microsoft.com/office/powerpoint/2010/main" val="3033731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Прямая соединительная линия 22"/>
          <p:cNvCxnSpPr/>
          <p:nvPr/>
        </p:nvCxnSpPr>
        <p:spPr>
          <a:xfrm>
            <a:off x="180762" y="897564"/>
            <a:ext cx="74018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057402" y="197177"/>
            <a:ext cx="3231975" cy="461665"/>
          </a:xfrm>
          <a:prstGeom prst="rect">
            <a:avLst/>
          </a:prstGeom>
        </p:spPr>
        <p:txBody>
          <a:bodyPr wrap="none">
            <a:spAutoFit/>
          </a:bodyPr>
          <a:lstStyle/>
          <a:p>
            <a:pPr algn="ctr" defTabSz="914378">
              <a:defRPr/>
            </a:pPr>
            <a:r>
              <a:rPr lang="uz-Latn-UZ" sz="2400" b="1" dirty="0" smtClean="0">
                <a:solidFill>
                  <a:schemeClr val="bg1"/>
                </a:solidFill>
                <a:latin typeface="Times New Roman" panose="02020603050405020304" pitchFamily="18" charset="0"/>
                <a:cs typeface="Times New Roman" panose="02020603050405020304" pitchFamily="18" charset="0"/>
              </a:rPr>
              <a:t>NON UCHUN XAMIR</a:t>
            </a:r>
            <a:endParaRPr lang="ru-RU" sz="2400" b="1" dirty="0">
              <a:solidFill>
                <a:schemeClr val="bg1"/>
              </a:solidFill>
              <a:latin typeface="Arial"/>
              <a:ea typeface="Tahoma" panose="020B0604030504040204" pitchFamily="34" charset="0"/>
              <a:cs typeface="Arial" panose="020B0604020202020204" pitchFamily="34" charset="0"/>
            </a:endParaRPr>
          </a:p>
        </p:txBody>
      </p:sp>
      <p:sp>
        <p:nvSpPr>
          <p:cNvPr id="5" name="Прямоугольник 4"/>
          <p:cNvSpPr/>
          <p:nvPr/>
        </p:nvSpPr>
        <p:spPr>
          <a:xfrm>
            <a:off x="326571" y="1133347"/>
            <a:ext cx="8501743" cy="3000821"/>
          </a:xfrm>
          <a:prstGeom prst="rect">
            <a:avLst/>
          </a:prstGeom>
        </p:spPr>
        <p:txBody>
          <a:bodyPr wrap="square">
            <a:spAutoFit/>
          </a:bodyPr>
          <a:lstStyle/>
          <a:p>
            <a:pPr algn="just" defTabSz="914378">
              <a:lnSpc>
                <a:spcPct val="150000"/>
              </a:lnSpc>
              <a:defRPr/>
            </a:pPr>
            <a:r>
              <a:rPr lang="uz-Latn-UZ" sz="1800" b="1" dirty="0" smtClean="0">
                <a:latin typeface="Times New Roman" panose="02020603050405020304" pitchFamily="18" charset="0"/>
                <a:cs typeface="Times New Roman" panose="02020603050405020304" pitchFamily="18" charset="0"/>
              </a:rPr>
              <a:t>Savol: </a:t>
            </a:r>
            <a:r>
              <a:rPr lang="uz-Latn-UZ" sz="1800" dirty="0" smtClean="0">
                <a:latin typeface="Times New Roman" panose="02020603050405020304" pitchFamily="18" charset="0"/>
                <a:cs typeface="Times New Roman" panose="02020603050405020304" pitchFamily="18" charset="0"/>
              </a:rPr>
              <a:t>Achish jarayonida xamir ko‘tariladi (hajmi ortadi). Nima sababdan xamir ko‘tariladi?</a:t>
            </a:r>
          </a:p>
          <a:p>
            <a:pPr algn="just" defTabSz="914378">
              <a:lnSpc>
                <a:spcPct val="150000"/>
              </a:lnSpc>
              <a:buFontTx/>
              <a:buChar char="-"/>
              <a:defRPr/>
            </a:pPr>
            <a:r>
              <a:rPr lang="uz-Latn-UZ" sz="1800" dirty="0" smtClean="0">
                <a:latin typeface="Times New Roman" panose="02020603050405020304" pitchFamily="18" charset="0"/>
                <a:cs typeface="Times New Roman" panose="02020603050405020304" pitchFamily="18" charset="0"/>
              </a:rPr>
              <a:t> Xamir ko‘tariladi, chunki gazga aylanadigan spirt hosil bo‘ladi</a:t>
            </a:r>
          </a:p>
          <a:p>
            <a:pPr algn="just" defTabSz="914378">
              <a:lnSpc>
                <a:spcPct val="150000"/>
              </a:lnSpc>
              <a:buFontTx/>
              <a:buChar char="-"/>
              <a:defRPr/>
            </a:pPr>
            <a:r>
              <a:rPr lang="uz-Latn-UZ" sz="1800" dirty="0" smtClean="0">
                <a:latin typeface="Times New Roman" panose="02020603050405020304" pitchFamily="18" charset="0"/>
                <a:cs typeface="Times New Roman" panose="02020603050405020304" pitchFamily="18" charset="0"/>
              </a:rPr>
              <a:t> Xamir ko‘tariladi, chunki bir hujayrali zamburug‘lar ko‘payadi</a:t>
            </a:r>
          </a:p>
          <a:p>
            <a:pPr algn="just" defTabSz="914378">
              <a:lnSpc>
                <a:spcPct val="150000"/>
              </a:lnSpc>
              <a:buFontTx/>
              <a:buChar char="-"/>
              <a:defRPr/>
            </a:pPr>
            <a:r>
              <a:rPr lang="uz-Latn-UZ" sz="1800" dirty="0" smtClean="0">
                <a:latin typeface="Times New Roman" panose="02020603050405020304" pitchFamily="18" charset="0"/>
                <a:cs typeface="Times New Roman" panose="02020603050405020304" pitchFamily="18" charset="0"/>
              </a:rPr>
              <a:t> Xamir ko‘tariladi, chunku karbonat angidrid gazi hosil bo‘ladi</a:t>
            </a:r>
          </a:p>
          <a:p>
            <a:pPr algn="just" defTabSz="914378">
              <a:lnSpc>
                <a:spcPct val="150000"/>
              </a:lnSpc>
              <a:buFontTx/>
              <a:buChar char="-"/>
              <a:defRPr/>
            </a:pPr>
            <a:r>
              <a:rPr lang="uz-Latn-UZ" sz="1800" dirty="0" smtClean="0">
                <a:latin typeface="Times New Roman" panose="02020603050405020304" pitchFamily="18" charset="0"/>
                <a:cs typeface="Times New Roman" panose="02020603050405020304" pitchFamily="18" charset="0"/>
              </a:rPr>
              <a:t> Xamir ko‘tariladi, chunki achish jarayonida suv bug‘ga aylanadi</a:t>
            </a:r>
          </a:p>
          <a:p>
            <a:pPr algn="just" defTabSz="914378">
              <a:lnSpc>
                <a:spcPct val="150000"/>
              </a:lnSpc>
              <a:defRPr/>
            </a:pPr>
            <a:r>
              <a:rPr lang="uz-Latn-UZ" sz="1800" dirty="0" smtClean="0">
                <a:latin typeface="Times New Roman" panose="02020603050405020304" pitchFamily="18" charset="0"/>
                <a:cs typeface="Times New Roman" panose="02020603050405020304" pitchFamily="18" charset="0"/>
              </a:rPr>
              <a:t> </a:t>
            </a:r>
            <a:endParaRPr lang="ru-RU" sz="1800" dirty="0">
              <a:latin typeface="Aria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33731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Прямая соединительная линия 22"/>
          <p:cNvCxnSpPr/>
          <p:nvPr/>
        </p:nvCxnSpPr>
        <p:spPr>
          <a:xfrm>
            <a:off x="180762" y="897564"/>
            <a:ext cx="74018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057402" y="197177"/>
            <a:ext cx="3231974" cy="461665"/>
          </a:xfrm>
          <a:prstGeom prst="rect">
            <a:avLst/>
          </a:prstGeom>
        </p:spPr>
        <p:txBody>
          <a:bodyPr wrap="none">
            <a:spAutoFit/>
          </a:bodyPr>
          <a:lstStyle/>
          <a:p>
            <a:pPr algn="ctr" defTabSz="914378">
              <a:defRPr/>
            </a:pPr>
            <a:r>
              <a:rPr lang="uz-Latn-UZ" sz="2400" b="1" dirty="0" smtClean="0">
                <a:solidFill>
                  <a:schemeClr val="bg1"/>
                </a:solidFill>
                <a:latin typeface="Times New Roman" panose="02020603050405020304" pitchFamily="18" charset="0"/>
                <a:cs typeface="Times New Roman" panose="02020603050405020304" pitchFamily="18" charset="0"/>
              </a:rPr>
              <a:t>NON UCHUN XAMIR</a:t>
            </a:r>
            <a:endParaRPr lang="ru-RU" sz="2400" b="1" dirty="0">
              <a:solidFill>
                <a:schemeClr val="bg1"/>
              </a:solidFill>
              <a:latin typeface="Arial"/>
              <a:ea typeface="Tahoma" panose="020B0604030504040204" pitchFamily="34" charset="0"/>
              <a:cs typeface="Arial" panose="020B0604020202020204" pitchFamily="34" charset="0"/>
            </a:endParaRPr>
          </a:p>
        </p:txBody>
      </p:sp>
      <p:sp>
        <p:nvSpPr>
          <p:cNvPr id="5" name="Прямоугольник 4"/>
          <p:cNvSpPr/>
          <p:nvPr/>
        </p:nvSpPr>
        <p:spPr>
          <a:xfrm>
            <a:off x="326571" y="1133347"/>
            <a:ext cx="5203372" cy="923330"/>
          </a:xfrm>
          <a:prstGeom prst="rect">
            <a:avLst/>
          </a:prstGeom>
        </p:spPr>
        <p:txBody>
          <a:bodyPr wrap="square">
            <a:spAutoFit/>
          </a:bodyPr>
          <a:lstStyle/>
          <a:p>
            <a:pPr algn="ctr" defTabSz="914378">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just" defTabSz="914378">
              <a:buFontTx/>
              <a:buChar char="-"/>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ctr" defTabSz="914378">
              <a:defRPr/>
            </a:pPr>
            <a:endParaRPr lang="ru-RU" sz="1800" dirty="0">
              <a:latin typeface="Arial"/>
              <a:ea typeface="Tahoma" panose="020B0604030504040204" pitchFamily="34" charset="0"/>
              <a:cs typeface="Arial" panose="020B0604020202020204" pitchFamily="34" charset="0"/>
            </a:endParaRPr>
          </a:p>
        </p:txBody>
      </p:sp>
      <p:pic>
        <p:nvPicPr>
          <p:cNvPr id="9" name="Picture 2" descr="D:\1-YARIM YILLIK MA'LUMOTLAR\Август кенгаши Йиғилиш материаллари\images\talimda-halqaro-baholash-icon.png"/>
          <p:cNvPicPr>
            <a:picLocks noChangeAspect="1" noChangeArrowheads="1"/>
          </p:cNvPicPr>
          <p:nvPr/>
        </p:nvPicPr>
        <p:blipFill>
          <a:blip r:embed="rId2"/>
          <a:srcRect/>
          <a:stretch>
            <a:fillRect/>
          </a:stretch>
        </p:blipFill>
        <p:spPr bwMode="auto">
          <a:xfrm>
            <a:off x="4061067" y="2438400"/>
            <a:ext cx="2230875" cy="2705100"/>
          </a:xfrm>
          <a:prstGeom prst="rect">
            <a:avLst/>
          </a:prstGeom>
          <a:noFill/>
        </p:spPr>
      </p:pic>
      <p:sp>
        <p:nvSpPr>
          <p:cNvPr id="10" name="Прямоугольник 9"/>
          <p:cNvSpPr/>
          <p:nvPr/>
        </p:nvSpPr>
        <p:spPr>
          <a:xfrm>
            <a:off x="723082" y="3462890"/>
            <a:ext cx="1832553"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Kognitiv daraja:</a:t>
            </a:r>
          </a:p>
          <a:p>
            <a:pPr algn="ctr"/>
            <a:r>
              <a:rPr lang="uz-Latn-UZ" sz="1800" b="1" dirty="0" smtClean="0">
                <a:latin typeface="Times New Roman" panose="02020603050405020304" pitchFamily="18" charset="0"/>
                <a:cs typeface="Times New Roman" panose="02020603050405020304" pitchFamily="18" charset="0"/>
              </a:rPr>
              <a:t>O‘rta </a:t>
            </a:r>
            <a:endParaRPr lang="ru-RU" sz="1800" dirty="0"/>
          </a:p>
        </p:txBody>
      </p:sp>
      <p:sp>
        <p:nvSpPr>
          <p:cNvPr id="11" name="Прямоугольник 10"/>
          <p:cNvSpPr/>
          <p:nvPr/>
        </p:nvSpPr>
        <p:spPr>
          <a:xfrm>
            <a:off x="592454" y="1830033"/>
            <a:ext cx="2095445"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Kompetensiya:</a:t>
            </a:r>
          </a:p>
          <a:p>
            <a:r>
              <a:rPr lang="uz-Latn-UZ" sz="1800" b="1" dirty="0" smtClean="0">
                <a:latin typeface="Times New Roman" panose="02020603050405020304" pitchFamily="18" charset="0"/>
                <a:cs typeface="Times New Roman" panose="02020603050405020304" pitchFamily="18" charset="0"/>
              </a:rPr>
              <a:t>Hodisalarni ilmiy</a:t>
            </a:r>
          </a:p>
          <a:p>
            <a:r>
              <a:rPr lang="uz-Latn-UZ" sz="1800" b="1" dirty="0" smtClean="0">
                <a:latin typeface="Times New Roman" panose="02020603050405020304" pitchFamily="18" charset="0"/>
                <a:cs typeface="Times New Roman" panose="02020603050405020304" pitchFamily="18" charset="0"/>
              </a:rPr>
              <a:t> jihatdan tushunish</a:t>
            </a:r>
            <a:endParaRPr lang="ru-RU" sz="1800" dirty="0"/>
          </a:p>
        </p:txBody>
      </p:sp>
      <p:sp>
        <p:nvSpPr>
          <p:cNvPr id="12" name="Прямоугольник 11"/>
          <p:cNvSpPr/>
          <p:nvPr/>
        </p:nvSpPr>
        <p:spPr>
          <a:xfrm>
            <a:off x="3640453" y="1068034"/>
            <a:ext cx="2287806"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Kontekst:</a:t>
            </a:r>
          </a:p>
          <a:p>
            <a:r>
              <a:rPr lang="uz-Latn-UZ" sz="1800" b="1" dirty="0" smtClean="0">
                <a:latin typeface="Times New Roman" panose="02020603050405020304" pitchFamily="18" charset="0"/>
                <a:cs typeface="Times New Roman" panose="02020603050405020304" pitchFamily="18" charset="0"/>
              </a:rPr>
              <a:t>Shaxsiy/ ilmiy fan va </a:t>
            </a:r>
          </a:p>
          <a:p>
            <a:r>
              <a:rPr lang="uz-Latn-UZ" sz="1800" b="1" dirty="0" smtClean="0">
                <a:latin typeface="Times New Roman" panose="02020603050405020304" pitchFamily="18" charset="0"/>
                <a:cs typeface="Times New Roman" panose="02020603050405020304" pitchFamily="18" charset="0"/>
              </a:rPr>
              <a:t>texnologiyalar</a:t>
            </a:r>
            <a:endParaRPr lang="ru-RU" sz="1800" dirty="0"/>
          </a:p>
        </p:txBody>
      </p:sp>
      <p:sp>
        <p:nvSpPr>
          <p:cNvPr id="13" name="Прямоугольник 12"/>
          <p:cNvSpPr/>
          <p:nvPr/>
        </p:nvSpPr>
        <p:spPr>
          <a:xfrm>
            <a:off x="6481625" y="1993320"/>
            <a:ext cx="1858201"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Ilmiy bilish turi:</a:t>
            </a:r>
          </a:p>
          <a:p>
            <a:r>
              <a:rPr lang="uz-Latn-UZ" sz="1800" b="1" dirty="0" smtClean="0">
                <a:latin typeface="Times New Roman" panose="02020603050405020304" pitchFamily="18" charset="0"/>
                <a:cs typeface="Times New Roman" panose="02020603050405020304" pitchFamily="18" charset="0"/>
              </a:rPr>
              <a:t>Fizik sistemalar</a:t>
            </a:r>
            <a:endParaRPr lang="ru-RU" sz="1800" dirty="0"/>
          </a:p>
        </p:txBody>
      </p:sp>
      <p:sp>
        <p:nvSpPr>
          <p:cNvPr id="14" name="Прямоугольник 13"/>
          <p:cNvSpPr/>
          <p:nvPr/>
        </p:nvSpPr>
        <p:spPr>
          <a:xfrm>
            <a:off x="6873510" y="3669720"/>
            <a:ext cx="1550424"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Savol shakli:</a:t>
            </a:r>
          </a:p>
          <a:p>
            <a:r>
              <a:rPr lang="uz-Latn-UZ" sz="1800" b="1" dirty="0" smtClean="0">
                <a:latin typeface="Times New Roman" panose="02020603050405020304" pitchFamily="18" charset="0"/>
                <a:cs typeface="Times New Roman" panose="02020603050405020304" pitchFamily="18" charset="0"/>
              </a:rPr>
              <a:t>Javob tanlash</a:t>
            </a:r>
            <a:endParaRPr lang="ru-RU" sz="1800" dirty="0"/>
          </a:p>
        </p:txBody>
      </p:sp>
      <p:cxnSp>
        <p:nvCxnSpPr>
          <p:cNvPr id="16" name="Соединительная линия уступом 15"/>
          <p:cNvCxnSpPr/>
          <p:nvPr/>
        </p:nvCxnSpPr>
        <p:spPr>
          <a:xfrm rot="10800000">
            <a:off x="2732316" y="2166261"/>
            <a:ext cx="1230084" cy="54428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Соединительная линия уступом 19"/>
          <p:cNvCxnSpPr/>
          <p:nvPr/>
        </p:nvCxnSpPr>
        <p:spPr>
          <a:xfrm rot="10800000" flipV="1">
            <a:off x="2623457" y="3276599"/>
            <a:ext cx="1382486" cy="47897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7" name="Соединительная линия уступом 26"/>
          <p:cNvCxnSpPr/>
          <p:nvPr/>
        </p:nvCxnSpPr>
        <p:spPr>
          <a:xfrm flipV="1">
            <a:off x="5442860" y="2133600"/>
            <a:ext cx="979711" cy="478976"/>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1" name="Соединительная линия уступом 30"/>
          <p:cNvCxnSpPr/>
          <p:nvPr/>
        </p:nvCxnSpPr>
        <p:spPr>
          <a:xfrm>
            <a:off x="5823858" y="3374571"/>
            <a:ext cx="925285" cy="522515"/>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7" name="Прямая со стрелкой 36"/>
          <p:cNvCxnSpPr/>
          <p:nvPr/>
        </p:nvCxnSpPr>
        <p:spPr>
          <a:xfrm rot="5400000" flipH="1" flipV="1">
            <a:off x="4642757" y="2193472"/>
            <a:ext cx="304800" cy="1088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3373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Прямая соединительная линия 22"/>
          <p:cNvCxnSpPr/>
          <p:nvPr/>
        </p:nvCxnSpPr>
        <p:spPr>
          <a:xfrm>
            <a:off x="180762" y="897564"/>
            <a:ext cx="74018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057402" y="197177"/>
            <a:ext cx="3231975" cy="461665"/>
          </a:xfrm>
          <a:prstGeom prst="rect">
            <a:avLst/>
          </a:prstGeom>
        </p:spPr>
        <p:txBody>
          <a:bodyPr wrap="none">
            <a:spAutoFit/>
          </a:bodyPr>
          <a:lstStyle/>
          <a:p>
            <a:pPr algn="ctr" defTabSz="914378">
              <a:defRPr/>
            </a:pPr>
            <a:r>
              <a:rPr lang="uz-Latn-UZ" sz="2400" b="1" dirty="0" smtClean="0">
                <a:solidFill>
                  <a:schemeClr val="bg1"/>
                </a:solidFill>
                <a:latin typeface="Times New Roman" panose="02020603050405020304" pitchFamily="18" charset="0"/>
                <a:cs typeface="Times New Roman" panose="02020603050405020304" pitchFamily="18" charset="0"/>
              </a:rPr>
              <a:t>NON UCHUN XAMIR</a:t>
            </a:r>
            <a:endParaRPr lang="ru-RU" sz="2400" b="1" dirty="0">
              <a:solidFill>
                <a:schemeClr val="bg1"/>
              </a:solidFill>
              <a:latin typeface="Arial"/>
              <a:ea typeface="Tahoma" panose="020B0604030504040204" pitchFamily="34" charset="0"/>
              <a:cs typeface="Arial" panose="020B0604020202020204" pitchFamily="34" charset="0"/>
            </a:endParaRPr>
          </a:p>
        </p:txBody>
      </p:sp>
      <p:sp>
        <p:nvSpPr>
          <p:cNvPr id="5" name="Прямоугольник 4"/>
          <p:cNvSpPr/>
          <p:nvPr/>
        </p:nvSpPr>
        <p:spPr>
          <a:xfrm>
            <a:off x="326571" y="1133347"/>
            <a:ext cx="8567058" cy="923330"/>
          </a:xfrm>
          <a:prstGeom prst="rect">
            <a:avLst/>
          </a:prstGeom>
        </p:spPr>
        <p:txBody>
          <a:bodyPr wrap="square">
            <a:spAutoFit/>
          </a:bodyPr>
          <a:lstStyle/>
          <a:p>
            <a:pPr algn="ctr" defTabSz="914378">
              <a:defRPr/>
            </a:pPr>
            <a:r>
              <a:rPr lang="uz-Latn-UZ" sz="1800" dirty="0" smtClean="0">
                <a:latin typeface="Times New Roman" panose="02020603050405020304" pitchFamily="18" charset="0"/>
                <a:ea typeface="Tahoma" panose="020B0604030504040204" pitchFamily="34" charset="0"/>
                <a:cs typeface="Times New Roman" panose="02020603050405020304" pitchFamily="18" charset="0"/>
              </a:rPr>
              <a:t>Xamirdagi achitqilar un tarkibidagi kraxmalni spirt va karbonat angidridga aylantiradi. Spirt va karbonat angidrid tarkibidagi uglerod atomlari qayerdan keldi?</a:t>
            </a:r>
          </a:p>
          <a:p>
            <a:pPr algn="ctr" defTabSz="914378">
              <a:defRPr/>
            </a:pPr>
            <a:r>
              <a:rPr lang="uz-Latn-UZ" sz="1800" dirty="0" smtClean="0">
                <a:latin typeface="Times New Roman" panose="02020603050405020304" pitchFamily="18" charset="0"/>
                <a:ea typeface="Tahoma" panose="020B0604030504040204" pitchFamily="34" charset="0"/>
                <a:cs typeface="Times New Roman" panose="02020603050405020304" pitchFamily="18" charset="0"/>
              </a:rPr>
              <a:t>Quydagi jadvaldan savolga mos javobni aylanaga oling</a:t>
            </a:r>
            <a:endParaRPr lang="ru-RU" sz="1800" dirty="0">
              <a:latin typeface="Arial"/>
              <a:ea typeface="Tahoma" panose="020B0604030504040204" pitchFamily="34" charset="0"/>
              <a:cs typeface="Arial" panose="020B0604020202020204" pitchFamily="34" charset="0"/>
            </a:endParaRPr>
          </a:p>
        </p:txBody>
      </p:sp>
      <p:graphicFrame>
        <p:nvGraphicFramePr>
          <p:cNvPr id="9" name="Таблица 8"/>
          <p:cNvGraphicFramePr>
            <a:graphicFrameLocks noGrp="1"/>
          </p:cNvGraphicFramePr>
          <p:nvPr/>
        </p:nvGraphicFramePr>
        <p:xfrm>
          <a:off x="1415142" y="2422979"/>
          <a:ext cx="6096000" cy="2021840"/>
        </p:xfrm>
        <a:graphic>
          <a:graphicData uri="http://schemas.openxmlformats.org/drawingml/2006/table">
            <a:tbl>
              <a:tblPr firstRow="1" bandRow="1">
                <a:tableStyleId>{5940675A-B579-460E-94D1-54222C63F5DA}</a:tableStyleId>
              </a:tblPr>
              <a:tblGrid>
                <a:gridCol w="5050971">
                  <a:extLst>
                    <a:ext uri="{9D8B030D-6E8A-4147-A177-3AD203B41FA5}">
                      <a16:colId xmlns:a16="http://schemas.microsoft.com/office/drawing/2014/main" val="20000"/>
                    </a:ext>
                  </a:extLst>
                </a:gridCol>
                <a:gridCol w="1045029">
                  <a:extLst>
                    <a:ext uri="{9D8B030D-6E8A-4147-A177-3AD203B41FA5}">
                      <a16:colId xmlns:a16="http://schemas.microsoft.com/office/drawing/2014/main" val="20001"/>
                    </a:ext>
                  </a:extLst>
                </a:gridCol>
              </a:tblGrid>
              <a:tr h="370840">
                <a:tc>
                  <a:txBody>
                    <a:bodyPr/>
                    <a:lstStyle/>
                    <a:p>
                      <a:r>
                        <a:rPr lang="uz-Latn-UZ" dirty="0" smtClean="0">
                          <a:latin typeface="Times New Roman" pitchFamily="18" charset="0"/>
                          <a:cs typeface="Times New Roman" pitchFamily="18" charset="0"/>
                        </a:rPr>
                        <a:t>Uglerod</a:t>
                      </a:r>
                      <a:r>
                        <a:rPr lang="uz-Latn-UZ" baseline="0" dirty="0" smtClean="0">
                          <a:latin typeface="Times New Roman" pitchFamily="18" charset="0"/>
                          <a:cs typeface="Times New Roman" pitchFamily="18" charset="0"/>
                        </a:rPr>
                        <a:t> atomlarining qayerdan kelishiga to‘g‘ri izoh berilganmi </a:t>
                      </a:r>
                      <a:endParaRPr lang="ru-RU" dirty="0">
                        <a:latin typeface="Times New Roman" pitchFamily="18" charset="0"/>
                        <a:cs typeface="Times New Roman" pitchFamily="18" charset="0"/>
                      </a:endParaRPr>
                    </a:p>
                  </a:txBody>
                  <a:tcPr/>
                </a:tc>
                <a:tc>
                  <a:txBody>
                    <a:bodyPr/>
                    <a:lstStyle/>
                    <a:p>
                      <a:r>
                        <a:rPr lang="uz-Latn-UZ" dirty="0" smtClean="0">
                          <a:latin typeface="Times New Roman" pitchFamily="18" charset="0"/>
                          <a:cs typeface="Times New Roman" pitchFamily="18" charset="0"/>
                        </a:rPr>
                        <a:t>Ha/yo‘q</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uz-Latn-UZ" dirty="0" smtClean="0">
                          <a:latin typeface="Times New Roman" pitchFamily="18" charset="0"/>
                          <a:cs typeface="Times New Roman" pitchFamily="18" charset="0"/>
                        </a:rPr>
                        <a:t>Uglerod atomlari shakardan o‘tadi</a:t>
                      </a:r>
                      <a:endParaRPr lang="ru-RU" dirty="0">
                        <a:latin typeface="Times New Roman" pitchFamily="18" charset="0"/>
                        <a:cs typeface="Times New Roman" pitchFamily="18" charset="0"/>
                      </a:endParaRPr>
                    </a:p>
                  </a:txBody>
                  <a:tcPr/>
                </a:tc>
                <a:tc>
                  <a:txBody>
                    <a:bodyPr/>
                    <a:lstStyle/>
                    <a:p>
                      <a:r>
                        <a:rPr lang="uz-Latn-UZ" smtClean="0">
                          <a:latin typeface="Times New Roman" pitchFamily="18" charset="0"/>
                          <a:cs typeface="Times New Roman" pitchFamily="18" charset="0"/>
                        </a:rPr>
                        <a:t>Ha/yo‘q</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uz-Latn-UZ" dirty="0" smtClean="0">
                          <a:latin typeface="Times New Roman" pitchFamily="18" charset="0"/>
                          <a:cs typeface="Times New Roman" pitchFamily="18" charset="0"/>
                        </a:rPr>
                        <a:t>Uglerod atomlari tuz molekulalarining</a:t>
                      </a:r>
                      <a:r>
                        <a:rPr lang="uz-Latn-UZ" baseline="0" dirty="0" smtClean="0">
                          <a:latin typeface="Times New Roman" pitchFamily="18" charset="0"/>
                          <a:cs typeface="Times New Roman" pitchFamily="18" charset="0"/>
                        </a:rPr>
                        <a:t> tarkibiga kiradi</a:t>
                      </a:r>
                      <a:endParaRPr lang="ru-RU" dirty="0">
                        <a:latin typeface="Times New Roman" pitchFamily="18" charset="0"/>
                        <a:cs typeface="Times New Roman" pitchFamily="18" charset="0"/>
                      </a:endParaRPr>
                    </a:p>
                  </a:txBody>
                  <a:tcPr/>
                </a:tc>
                <a:tc>
                  <a:txBody>
                    <a:bodyPr/>
                    <a:lstStyle/>
                    <a:p>
                      <a:r>
                        <a:rPr lang="uz-Latn-UZ" dirty="0" smtClean="0">
                          <a:latin typeface="Times New Roman" pitchFamily="18" charset="0"/>
                          <a:cs typeface="Times New Roman" pitchFamily="18" charset="0"/>
                        </a:rPr>
                        <a:t>Ha/yo‘q</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uz-Latn-UZ" dirty="0" smtClean="0">
                          <a:latin typeface="Times New Roman" pitchFamily="18" charset="0"/>
                          <a:cs typeface="Times New Roman" pitchFamily="18" charset="0"/>
                        </a:rPr>
                        <a:t>Uglerod atomlari suvdan o‘tadi</a:t>
                      </a:r>
                      <a:endParaRPr lang="ru-RU" dirty="0">
                        <a:latin typeface="Times New Roman" pitchFamily="18" charset="0"/>
                        <a:cs typeface="Times New Roman" pitchFamily="18" charset="0"/>
                      </a:endParaRPr>
                    </a:p>
                  </a:txBody>
                  <a:tcPr/>
                </a:tc>
                <a:tc>
                  <a:txBody>
                    <a:bodyPr/>
                    <a:lstStyle/>
                    <a:p>
                      <a:r>
                        <a:rPr lang="uz-Latn-UZ" dirty="0" smtClean="0">
                          <a:latin typeface="Times New Roman" pitchFamily="18" charset="0"/>
                          <a:cs typeface="Times New Roman" pitchFamily="18" charset="0"/>
                        </a:rPr>
                        <a:t>Ha/yo‘q</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3731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Прямая соединительная линия 22"/>
          <p:cNvCxnSpPr/>
          <p:nvPr/>
        </p:nvCxnSpPr>
        <p:spPr>
          <a:xfrm>
            <a:off x="180762" y="897564"/>
            <a:ext cx="74018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057402" y="197177"/>
            <a:ext cx="3231974" cy="461665"/>
          </a:xfrm>
          <a:prstGeom prst="rect">
            <a:avLst/>
          </a:prstGeom>
        </p:spPr>
        <p:txBody>
          <a:bodyPr wrap="none">
            <a:spAutoFit/>
          </a:bodyPr>
          <a:lstStyle/>
          <a:p>
            <a:pPr algn="ctr" defTabSz="914378">
              <a:defRPr/>
            </a:pPr>
            <a:r>
              <a:rPr lang="uz-Latn-UZ" sz="2400" b="1" dirty="0" smtClean="0">
                <a:solidFill>
                  <a:schemeClr val="bg1"/>
                </a:solidFill>
                <a:latin typeface="Times New Roman" panose="02020603050405020304" pitchFamily="18" charset="0"/>
                <a:cs typeface="Times New Roman" panose="02020603050405020304" pitchFamily="18" charset="0"/>
              </a:rPr>
              <a:t>NON UCHUN XAMIR</a:t>
            </a:r>
            <a:endParaRPr lang="ru-RU" sz="2400" b="1" dirty="0">
              <a:solidFill>
                <a:schemeClr val="bg1"/>
              </a:solidFill>
              <a:latin typeface="Arial"/>
              <a:ea typeface="Tahoma" panose="020B0604030504040204" pitchFamily="34" charset="0"/>
              <a:cs typeface="Arial" panose="020B0604020202020204" pitchFamily="34" charset="0"/>
            </a:endParaRPr>
          </a:p>
        </p:txBody>
      </p:sp>
      <p:sp>
        <p:nvSpPr>
          <p:cNvPr id="5" name="Прямоугольник 4"/>
          <p:cNvSpPr/>
          <p:nvPr/>
        </p:nvSpPr>
        <p:spPr>
          <a:xfrm>
            <a:off x="326571" y="1133347"/>
            <a:ext cx="5203372" cy="923330"/>
          </a:xfrm>
          <a:prstGeom prst="rect">
            <a:avLst/>
          </a:prstGeom>
        </p:spPr>
        <p:txBody>
          <a:bodyPr wrap="square">
            <a:spAutoFit/>
          </a:bodyPr>
          <a:lstStyle/>
          <a:p>
            <a:pPr algn="ctr" defTabSz="914378">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just" defTabSz="914378">
              <a:buFontTx/>
              <a:buChar char="-"/>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ctr" defTabSz="914378">
              <a:defRPr/>
            </a:pPr>
            <a:endParaRPr lang="ru-RU" sz="1800" dirty="0">
              <a:latin typeface="Arial"/>
              <a:ea typeface="Tahoma" panose="020B0604030504040204" pitchFamily="34" charset="0"/>
              <a:cs typeface="Arial" panose="020B0604020202020204" pitchFamily="34" charset="0"/>
            </a:endParaRPr>
          </a:p>
        </p:txBody>
      </p:sp>
      <p:pic>
        <p:nvPicPr>
          <p:cNvPr id="9" name="Picture 2" descr="D:\1-YARIM YILLIK MA'LUMOTLAR\Август кенгаши Йиғилиш материаллари\images\talimda-halqaro-baholash-icon.png"/>
          <p:cNvPicPr>
            <a:picLocks noChangeAspect="1" noChangeArrowheads="1"/>
          </p:cNvPicPr>
          <p:nvPr/>
        </p:nvPicPr>
        <p:blipFill>
          <a:blip r:embed="rId2"/>
          <a:srcRect/>
          <a:stretch>
            <a:fillRect/>
          </a:stretch>
        </p:blipFill>
        <p:spPr bwMode="auto">
          <a:xfrm>
            <a:off x="4061067" y="2438400"/>
            <a:ext cx="2230875" cy="2705100"/>
          </a:xfrm>
          <a:prstGeom prst="rect">
            <a:avLst/>
          </a:prstGeom>
          <a:noFill/>
        </p:spPr>
      </p:pic>
      <p:sp>
        <p:nvSpPr>
          <p:cNvPr id="10" name="Прямоугольник 9"/>
          <p:cNvSpPr/>
          <p:nvPr/>
        </p:nvSpPr>
        <p:spPr>
          <a:xfrm>
            <a:off x="723082" y="3462890"/>
            <a:ext cx="1832553"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Kognitiv daraja:</a:t>
            </a:r>
          </a:p>
          <a:p>
            <a:pPr algn="ctr"/>
            <a:r>
              <a:rPr lang="uz-Latn-UZ" sz="1800" b="1" dirty="0" smtClean="0">
                <a:latin typeface="Times New Roman" panose="02020603050405020304" pitchFamily="18" charset="0"/>
                <a:cs typeface="Times New Roman" panose="02020603050405020304" pitchFamily="18" charset="0"/>
              </a:rPr>
              <a:t>O‘rta </a:t>
            </a:r>
            <a:endParaRPr lang="ru-RU" sz="1800" dirty="0"/>
          </a:p>
        </p:txBody>
      </p:sp>
      <p:sp>
        <p:nvSpPr>
          <p:cNvPr id="11" name="Прямоугольник 10"/>
          <p:cNvSpPr/>
          <p:nvPr/>
        </p:nvSpPr>
        <p:spPr>
          <a:xfrm>
            <a:off x="592454" y="1830033"/>
            <a:ext cx="2095445"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Kompetensiya:</a:t>
            </a:r>
          </a:p>
          <a:p>
            <a:r>
              <a:rPr lang="uz-Latn-UZ" sz="1800" b="1" dirty="0" smtClean="0">
                <a:latin typeface="Times New Roman" panose="02020603050405020304" pitchFamily="18" charset="0"/>
                <a:cs typeface="Times New Roman" panose="02020603050405020304" pitchFamily="18" charset="0"/>
              </a:rPr>
              <a:t>Hodisalarni ilmiy</a:t>
            </a:r>
          </a:p>
          <a:p>
            <a:r>
              <a:rPr lang="uz-Latn-UZ" sz="1800" b="1" dirty="0" smtClean="0">
                <a:latin typeface="Times New Roman" panose="02020603050405020304" pitchFamily="18" charset="0"/>
                <a:cs typeface="Times New Roman" panose="02020603050405020304" pitchFamily="18" charset="0"/>
              </a:rPr>
              <a:t> jihatdan tushunish</a:t>
            </a:r>
            <a:endParaRPr lang="ru-RU" sz="1800" dirty="0"/>
          </a:p>
        </p:txBody>
      </p:sp>
      <p:sp>
        <p:nvSpPr>
          <p:cNvPr id="12" name="Прямоугольник 11"/>
          <p:cNvSpPr/>
          <p:nvPr/>
        </p:nvSpPr>
        <p:spPr>
          <a:xfrm>
            <a:off x="3640453" y="1068034"/>
            <a:ext cx="2287806"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Kontekst:</a:t>
            </a:r>
          </a:p>
          <a:p>
            <a:r>
              <a:rPr lang="uz-Latn-UZ" sz="1800" b="1" dirty="0" smtClean="0">
                <a:latin typeface="Times New Roman" panose="02020603050405020304" pitchFamily="18" charset="0"/>
                <a:cs typeface="Times New Roman" panose="02020603050405020304" pitchFamily="18" charset="0"/>
              </a:rPr>
              <a:t>Shaxsiy/ ilmiy fan va </a:t>
            </a:r>
          </a:p>
          <a:p>
            <a:r>
              <a:rPr lang="uz-Latn-UZ" sz="1800" b="1" dirty="0" smtClean="0">
                <a:latin typeface="Times New Roman" panose="02020603050405020304" pitchFamily="18" charset="0"/>
                <a:cs typeface="Times New Roman" panose="02020603050405020304" pitchFamily="18" charset="0"/>
              </a:rPr>
              <a:t>texnologiyalar</a:t>
            </a:r>
            <a:endParaRPr lang="ru-RU" sz="1800" dirty="0"/>
          </a:p>
        </p:txBody>
      </p:sp>
      <p:sp>
        <p:nvSpPr>
          <p:cNvPr id="13" name="Прямоугольник 12"/>
          <p:cNvSpPr/>
          <p:nvPr/>
        </p:nvSpPr>
        <p:spPr>
          <a:xfrm>
            <a:off x="6481625" y="1993320"/>
            <a:ext cx="1858201"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Ilmiy bilish turi:</a:t>
            </a:r>
          </a:p>
          <a:p>
            <a:r>
              <a:rPr lang="uz-Latn-UZ" sz="1800" b="1" dirty="0" smtClean="0">
                <a:latin typeface="Times New Roman" panose="02020603050405020304" pitchFamily="18" charset="0"/>
                <a:cs typeface="Times New Roman" panose="02020603050405020304" pitchFamily="18" charset="0"/>
              </a:rPr>
              <a:t>Fizik sistemalar</a:t>
            </a:r>
            <a:endParaRPr lang="ru-RU" sz="1800" dirty="0"/>
          </a:p>
        </p:txBody>
      </p:sp>
      <p:sp>
        <p:nvSpPr>
          <p:cNvPr id="14" name="Прямоугольник 13"/>
          <p:cNvSpPr/>
          <p:nvPr/>
        </p:nvSpPr>
        <p:spPr>
          <a:xfrm>
            <a:off x="6873510" y="3669720"/>
            <a:ext cx="1768433"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Savol shakli:</a:t>
            </a:r>
          </a:p>
          <a:p>
            <a:r>
              <a:rPr lang="uz-Latn-UZ" sz="1800" b="1" dirty="0" smtClean="0">
                <a:latin typeface="Times New Roman" panose="02020603050405020304" pitchFamily="18" charset="0"/>
                <a:cs typeface="Times New Roman" panose="02020603050405020304" pitchFamily="18" charset="0"/>
              </a:rPr>
              <a:t>Keng qamrovli </a:t>
            </a:r>
          </a:p>
          <a:p>
            <a:r>
              <a:rPr lang="uz-Latn-UZ" sz="1800" b="1" dirty="0" smtClean="0">
                <a:latin typeface="Times New Roman" panose="02020603050405020304" pitchFamily="18" charset="0"/>
                <a:cs typeface="Times New Roman" panose="02020603050405020304" pitchFamily="18" charset="0"/>
              </a:rPr>
              <a:t>javobini tanlash</a:t>
            </a:r>
            <a:endParaRPr lang="ru-RU" sz="1800" dirty="0"/>
          </a:p>
        </p:txBody>
      </p:sp>
      <p:cxnSp>
        <p:nvCxnSpPr>
          <p:cNvPr id="16" name="Соединительная линия уступом 15"/>
          <p:cNvCxnSpPr/>
          <p:nvPr/>
        </p:nvCxnSpPr>
        <p:spPr>
          <a:xfrm rot="10800000">
            <a:off x="2732316" y="2166261"/>
            <a:ext cx="1230084" cy="54428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Соединительная линия уступом 19"/>
          <p:cNvCxnSpPr/>
          <p:nvPr/>
        </p:nvCxnSpPr>
        <p:spPr>
          <a:xfrm rot="10800000" flipV="1">
            <a:off x="2623457" y="3276599"/>
            <a:ext cx="1382486" cy="47897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7" name="Соединительная линия уступом 26"/>
          <p:cNvCxnSpPr/>
          <p:nvPr/>
        </p:nvCxnSpPr>
        <p:spPr>
          <a:xfrm flipV="1">
            <a:off x="5442860" y="2133600"/>
            <a:ext cx="979711" cy="478976"/>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1" name="Соединительная линия уступом 30"/>
          <p:cNvCxnSpPr/>
          <p:nvPr/>
        </p:nvCxnSpPr>
        <p:spPr>
          <a:xfrm>
            <a:off x="5823858" y="3374571"/>
            <a:ext cx="925285" cy="522515"/>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7" name="Прямая со стрелкой 36"/>
          <p:cNvCxnSpPr/>
          <p:nvPr/>
        </p:nvCxnSpPr>
        <p:spPr>
          <a:xfrm rot="5400000" flipH="1" flipV="1">
            <a:off x="4642757" y="2193472"/>
            <a:ext cx="304800" cy="1088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33731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Прямая соединительная линия 22"/>
          <p:cNvCxnSpPr/>
          <p:nvPr/>
        </p:nvCxnSpPr>
        <p:spPr>
          <a:xfrm>
            <a:off x="180762" y="897564"/>
            <a:ext cx="74018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057402" y="197177"/>
            <a:ext cx="3231975" cy="461665"/>
          </a:xfrm>
          <a:prstGeom prst="rect">
            <a:avLst/>
          </a:prstGeom>
        </p:spPr>
        <p:txBody>
          <a:bodyPr wrap="none">
            <a:spAutoFit/>
          </a:bodyPr>
          <a:lstStyle/>
          <a:p>
            <a:pPr algn="ctr" defTabSz="914378">
              <a:defRPr/>
            </a:pPr>
            <a:r>
              <a:rPr lang="uz-Latn-UZ" sz="2400" b="1" dirty="0" smtClean="0">
                <a:solidFill>
                  <a:schemeClr val="bg1"/>
                </a:solidFill>
                <a:latin typeface="Times New Roman" panose="02020603050405020304" pitchFamily="18" charset="0"/>
                <a:cs typeface="Times New Roman" panose="02020603050405020304" pitchFamily="18" charset="0"/>
              </a:rPr>
              <a:t>NON UCHUN XAMIR</a:t>
            </a:r>
            <a:endParaRPr lang="ru-RU" sz="2400" b="1" dirty="0">
              <a:solidFill>
                <a:schemeClr val="bg1"/>
              </a:solidFill>
              <a:latin typeface="Arial"/>
              <a:ea typeface="Tahoma" panose="020B0604030504040204" pitchFamily="34" charset="0"/>
              <a:cs typeface="Arial" panose="020B0604020202020204" pitchFamily="34" charset="0"/>
            </a:endParaRPr>
          </a:p>
        </p:txBody>
      </p:sp>
      <p:sp>
        <p:nvSpPr>
          <p:cNvPr id="5" name="Прямоугольник 4"/>
          <p:cNvSpPr/>
          <p:nvPr/>
        </p:nvSpPr>
        <p:spPr>
          <a:xfrm>
            <a:off x="326571" y="1133347"/>
            <a:ext cx="8567058" cy="3970318"/>
          </a:xfrm>
          <a:prstGeom prst="rect">
            <a:avLst/>
          </a:prstGeom>
        </p:spPr>
        <p:txBody>
          <a:bodyPr wrap="square">
            <a:spAutoFit/>
          </a:bodyPr>
          <a:lstStyle/>
          <a:p>
            <a:pPr algn="ctr" defTabSz="914378">
              <a:defRPr/>
            </a:pPr>
            <a:r>
              <a:rPr lang="uz-Latn-UZ" sz="1800" dirty="0" smtClean="0">
                <a:latin typeface="Times New Roman" panose="02020603050405020304" pitchFamily="18" charset="0"/>
                <a:ea typeface="Tahoma" panose="020B0604030504040204" pitchFamily="34" charset="0"/>
                <a:cs typeface="Times New Roman" panose="02020603050405020304" pitchFamily="18" charset="0"/>
              </a:rPr>
              <a:t>Novvoy oshgan xamirdan non yasab tandirga yopganda hosil bo‘lgan bug‘ va gaz pufakchalari kengayadi. Nima sababdan bug‘ va gaz qizdirilganda kengayadi?</a:t>
            </a:r>
          </a:p>
          <a:p>
            <a:pPr algn="just" defTabSz="914378">
              <a:defRPr/>
            </a:pPr>
            <a:r>
              <a:rPr lang="uz-Latn-UZ" sz="1800" dirty="0" smtClean="0">
                <a:latin typeface="Times New Roman" panose="02020603050405020304" pitchFamily="18" charset="0"/>
                <a:ea typeface="Tahoma" panose="020B0604030504040204" pitchFamily="34" charset="0"/>
                <a:cs typeface="Times New Roman" panose="02020603050405020304" pitchFamily="18" charset="0"/>
              </a:rPr>
              <a:t>- Ularning molekulalari kattalashadi</a:t>
            </a:r>
          </a:p>
          <a:p>
            <a:pPr algn="just" defTabSz="914378">
              <a:defRPr/>
            </a:pPr>
            <a:r>
              <a:rPr lang="uz-Latn-UZ" sz="1800" dirty="0" smtClean="0">
                <a:latin typeface="Times New Roman" panose="02020603050405020304" pitchFamily="18" charset="0"/>
                <a:ea typeface="Tahoma" panose="020B0604030504040204" pitchFamily="34" charset="0"/>
                <a:cs typeface="Times New Roman" panose="02020603050405020304" pitchFamily="18" charset="0"/>
              </a:rPr>
              <a:t>- Ularning molekulalari tezroq harakatlanadi</a:t>
            </a:r>
          </a:p>
          <a:p>
            <a:pPr algn="just" defTabSz="914378">
              <a:defRPr/>
            </a:pPr>
            <a:r>
              <a:rPr lang="uz-Latn-UZ" sz="1800" dirty="0" smtClean="0">
                <a:latin typeface="Times New Roman" panose="02020603050405020304" pitchFamily="18" charset="0"/>
                <a:ea typeface="Tahoma" panose="020B0604030504040204" pitchFamily="34" charset="0"/>
                <a:cs typeface="Times New Roman" panose="02020603050405020304" pitchFamily="18" charset="0"/>
              </a:rPr>
              <a:t>- Ularning molekulalar soni ortadi</a:t>
            </a:r>
          </a:p>
          <a:p>
            <a:pPr algn="just" defTabSz="914378">
              <a:buFontTx/>
              <a:buChar char="-"/>
              <a:defRPr/>
            </a:pPr>
            <a:r>
              <a:rPr lang="uz-Latn-UZ" sz="1800" dirty="0" smtClean="0">
                <a:latin typeface="Times New Roman" panose="02020603050405020304" pitchFamily="18" charset="0"/>
                <a:ea typeface="Tahoma" panose="020B0604030504040204" pitchFamily="34" charset="0"/>
                <a:cs typeface="Times New Roman" panose="02020603050405020304" pitchFamily="18" charset="0"/>
              </a:rPr>
              <a:t> Ularning molekulalari kamroq to‘qnashadi</a:t>
            </a:r>
          </a:p>
          <a:p>
            <a:pPr algn="just" defTabSz="914378">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just" defTabSz="914378">
              <a:defRPr/>
            </a:pPr>
            <a:r>
              <a:rPr lang="uz-Latn-UZ" sz="1800" i="1" dirty="0" smtClean="0">
                <a:latin typeface="Times New Roman" panose="02020603050405020304" pitchFamily="18" charset="0"/>
                <a:ea typeface="Tahoma" panose="020B0604030504040204" pitchFamily="34" charset="0"/>
                <a:cs typeface="Times New Roman" panose="02020603050405020304" pitchFamily="18" charset="0"/>
              </a:rPr>
              <a:t>Mazkur topshiriqni bajarishda fizika fanidan moddalarning issiqlikdan kengayishiga oid bilimlarni yodga olish kerak bo‘ladi: gazsimon moddalar qizdirilganda molekulalar harakati tezlashadi, molekulalar orasidagi masofa ortadi.</a:t>
            </a:r>
          </a:p>
          <a:p>
            <a:pPr algn="ctr" defTabSz="914378">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ctr" defTabSz="914378">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ctr" defTabSz="914378">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ctr" defTabSz="914378">
              <a:defRPr/>
            </a:pPr>
            <a:endParaRPr lang="ru-RU" sz="1800" dirty="0">
              <a:latin typeface="Aria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33731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Прямая соединительная линия 22"/>
          <p:cNvCxnSpPr/>
          <p:nvPr/>
        </p:nvCxnSpPr>
        <p:spPr>
          <a:xfrm>
            <a:off x="180762" y="897564"/>
            <a:ext cx="74018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057402" y="197177"/>
            <a:ext cx="3231974" cy="461665"/>
          </a:xfrm>
          <a:prstGeom prst="rect">
            <a:avLst/>
          </a:prstGeom>
        </p:spPr>
        <p:txBody>
          <a:bodyPr wrap="none">
            <a:spAutoFit/>
          </a:bodyPr>
          <a:lstStyle/>
          <a:p>
            <a:pPr algn="ctr" defTabSz="914378">
              <a:defRPr/>
            </a:pPr>
            <a:r>
              <a:rPr lang="uz-Latn-UZ" sz="2400" b="1" dirty="0" smtClean="0">
                <a:solidFill>
                  <a:schemeClr val="bg1"/>
                </a:solidFill>
                <a:latin typeface="Times New Roman" panose="02020603050405020304" pitchFamily="18" charset="0"/>
                <a:cs typeface="Times New Roman" panose="02020603050405020304" pitchFamily="18" charset="0"/>
              </a:rPr>
              <a:t>NON UCHUN XAMIR</a:t>
            </a:r>
            <a:endParaRPr lang="ru-RU" sz="2400" b="1" dirty="0">
              <a:solidFill>
                <a:schemeClr val="bg1"/>
              </a:solidFill>
              <a:latin typeface="Arial"/>
              <a:ea typeface="Tahoma" panose="020B0604030504040204" pitchFamily="34" charset="0"/>
              <a:cs typeface="Arial" panose="020B0604020202020204" pitchFamily="34" charset="0"/>
            </a:endParaRPr>
          </a:p>
        </p:txBody>
      </p:sp>
      <p:sp>
        <p:nvSpPr>
          <p:cNvPr id="5" name="Прямоугольник 4"/>
          <p:cNvSpPr/>
          <p:nvPr/>
        </p:nvSpPr>
        <p:spPr>
          <a:xfrm>
            <a:off x="326571" y="1133347"/>
            <a:ext cx="5203372" cy="923330"/>
          </a:xfrm>
          <a:prstGeom prst="rect">
            <a:avLst/>
          </a:prstGeom>
        </p:spPr>
        <p:txBody>
          <a:bodyPr wrap="square">
            <a:spAutoFit/>
          </a:bodyPr>
          <a:lstStyle/>
          <a:p>
            <a:pPr algn="ctr" defTabSz="914378">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just" defTabSz="914378">
              <a:buFontTx/>
              <a:buChar char="-"/>
              <a:defRPr/>
            </a:pPr>
            <a:endParaRPr lang="uz-Latn-UZ" sz="1800" dirty="0" smtClean="0">
              <a:latin typeface="Times New Roman" panose="02020603050405020304" pitchFamily="18" charset="0"/>
              <a:ea typeface="Tahoma" panose="020B0604030504040204" pitchFamily="34" charset="0"/>
              <a:cs typeface="Times New Roman" panose="02020603050405020304" pitchFamily="18" charset="0"/>
            </a:endParaRPr>
          </a:p>
          <a:p>
            <a:pPr algn="ctr" defTabSz="914378">
              <a:defRPr/>
            </a:pPr>
            <a:endParaRPr lang="ru-RU" sz="1800" dirty="0">
              <a:latin typeface="Arial"/>
              <a:ea typeface="Tahoma" panose="020B0604030504040204" pitchFamily="34" charset="0"/>
              <a:cs typeface="Arial" panose="020B0604020202020204" pitchFamily="34" charset="0"/>
            </a:endParaRPr>
          </a:p>
        </p:txBody>
      </p:sp>
      <p:pic>
        <p:nvPicPr>
          <p:cNvPr id="9" name="Picture 2" descr="D:\1-YARIM YILLIK MA'LUMOTLAR\Август кенгаши Йиғилиш материаллари\images\talimda-halqaro-baholash-icon.png"/>
          <p:cNvPicPr>
            <a:picLocks noChangeAspect="1" noChangeArrowheads="1"/>
          </p:cNvPicPr>
          <p:nvPr/>
        </p:nvPicPr>
        <p:blipFill>
          <a:blip r:embed="rId2"/>
          <a:srcRect/>
          <a:stretch>
            <a:fillRect/>
          </a:stretch>
        </p:blipFill>
        <p:spPr bwMode="auto">
          <a:xfrm>
            <a:off x="4061067" y="2438400"/>
            <a:ext cx="2230875" cy="2705100"/>
          </a:xfrm>
          <a:prstGeom prst="rect">
            <a:avLst/>
          </a:prstGeom>
          <a:noFill/>
        </p:spPr>
      </p:pic>
      <p:sp>
        <p:nvSpPr>
          <p:cNvPr id="10" name="Прямоугольник 9"/>
          <p:cNvSpPr/>
          <p:nvPr/>
        </p:nvSpPr>
        <p:spPr>
          <a:xfrm>
            <a:off x="723082" y="3462890"/>
            <a:ext cx="1832553"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Kognitiv daraja:</a:t>
            </a:r>
          </a:p>
          <a:p>
            <a:pPr algn="ctr"/>
            <a:r>
              <a:rPr lang="uz-Latn-UZ" sz="1800" b="1" dirty="0" smtClean="0">
                <a:latin typeface="Times New Roman" panose="02020603050405020304" pitchFamily="18" charset="0"/>
                <a:cs typeface="Times New Roman" panose="02020603050405020304" pitchFamily="18" charset="0"/>
              </a:rPr>
              <a:t>O‘rta </a:t>
            </a:r>
            <a:endParaRPr lang="ru-RU" sz="1800" dirty="0"/>
          </a:p>
        </p:txBody>
      </p:sp>
      <p:sp>
        <p:nvSpPr>
          <p:cNvPr id="11" name="Прямоугольник 10"/>
          <p:cNvSpPr/>
          <p:nvPr/>
        </p:nvSpPr>
        <p:spPr>
          <a:xfrm>
            <a:off x="592454" y="1830033"/>
            <a:ext cx="2095445"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Kompetensiya:</a:t>
            </a:r>
          </a:p>
          <a:p>
            <a:r>
              <a:rPr lang="uz-Latn-UZ" sz="1800" b="1" dirty="0" smtClean="0">
                <a:latin typeface="Times New Roman" panose="02020603050405020304" pitchFamily="18" charset="0"/>
                <a:cs typeface="Times New Roman" panose="02020603050405020304" pitchFamily="18" charset="0"/>
              </a:rPr>
              <a:t>Hodisalarni ilmiy</a:t>
            </a:r>
          </a:p>
          <a:p>
            <a:r>
              <a:rPr lang="uz-Latn-UZ" sz="1800" b="1" dirty="0" smtClean="0">
                <a:latin typeface="Times New Roman" panose="02020603050405020304" pitchFamily="18" charset="0"/>
                <a:cs typeface="Times New Roman" panose="02020603050405020304" pitchFamily="18" charset="0"/>
              </a:rPr>
              <a:t> jihatdan tushunish</a:t>
            </a:r>
            <a:endParaRPr lang="ru-RU" sz="1800" dirty="0"/>
          </a:p>
        </p:txBody>
      </p:sp>
      <p:sp>
        <p:nvSpPr>
          <p:cNvPr id="12" name="Прямоугольник 11"/>
          <p:cNvSpPr/>
          <p:nvPr/>
        </p:nvSpPr>
        <p:spPr>
          <a:xfrm>
            <a:off x="3640453" y="1068034"/>
            <a:ext cx="2287806"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Kontekst:</a:t>
            </a:r>
          </a:p>
          <a:p>
            <a:r>
              <a:rPr lang="uz-Latn-UZ" sz="1800" b="1" dirty="0" smtClean="0">
                <a:latin typeface="Times New Roman" panose="02020603050405020304" pitchFamily="18" charset="0"/>
                <a:cs typeface="Times New Roman" panose="02020603050405020304" pitchFamily="18" charset="0"/>
              </a:rPr>
              <a:t>Shaxsiy/ ilmiy fan va </a:t>
            </a:r>
          </a:p>
          <a:p>
            <a:r>
              <a:rPr lang="uz-Latn-UZ" sz="1800" b="1" dirty="0" smtClean="0">
                <a:latin typeface="Times New Roman" panose="02020603050405020304" pitchFamily="18" charset="0"/>
                <a:cs typeface="Times New Roman" panose="02020603050405020304" pitchFamily="18" charset="0"/>
              </a:rPr>
              <a:t>texnologiyalar</a:t>
            </a:r>
            <a:endParaRPr lang="ru-RU" sz="1800" dirty="0"/>
          </a:p>
        </p:txBody>
      </p:sp>
      <p:sp>
        <p:nvSpPr>
          <p:cNvPr id="13" name="Прямоугольник 12"/>
          <p:cNvSpPr/>
          <p:nvPr/>
        </p:nvSpPr>
        <p:spPr>
          <a:xfrm>
            <a:off x="6481625" y="1993320"/>
            <a:ext cx="1858201"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Ilmiy bilish turi:</a:t>
            </a:r>
          </a:p>
          <a:p>
            <a:r>
              <a:rPr lang="uz-Latn-UZ" sz="1800" b="1" dirty="0" smtClean="0">
                <a:latin typeface="Times New Roman" panose="02020603050405020304" pitchFamily="18" charset="0"/>
                <a:cs typeface="Times New Roman" panose="02020603050405020304" pitchFamily="18" charset="0"/>
              </a:rPr>
              <a:t>Fizik sistemalar</a:t>
            </a:r>
            <a:endParaRPr lang="ru-RU" sz="1800" dirty="0"/>
          </a:p>
        </p:txBody>
      </p:sp>
      <p:sp>
        <p:nvSpPr>
          <p:cNvPr id="14" name="Прямоугольник 13"/>
          <p:cNvSpPr/>
          <p:nvPr/>
        </p:nvSpPr>
        <p:spPr>
          <a:xfrm>
            <a:off x="6873510" y="3669720"/>
            <a:ext cx="1550424"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uz-Latn-UZ" sz="1800" b="1" dirty="0" smtClean="0">
                <a:solidFill>
                  <a:schemeClr val="accent2"/>
                </a:solidFill>
                <a:latin typeface="Times New Roman" panose="02020603050405020304" pitchFamily="18" charset="0"/>
                <a:cs typeface="Times New Roman" panose="02020603050405020304" pitchFamily="18" charset="0"/>
              </a:rPr>
              <a:t>Savol shakli:</a:t>
            </a:r>
          </a:p>
          <a:p>
            <a:r>
              <a:rPr lang="uz-Latn-UZ" sz="1800" b="1" dirty="0" smtClean="0">
                <a:latin typeface="Times New Roman" panose="02020603050405020304" pitchFamily="18" charset="0"/>
                <a:cs typeface="Times New Roman" panose="02020603050405020304" pitchFamily="18" charset="0"/>
              </a:rPr>
              <a:t>Javob tanlash</a:t>
            </a:r>
            <a:endParaRPr lang="ru-RU" sz="1800" dirty="0"/>
          </a:p>
        </p:txBody>
      </p:sp>
      <p:cxnSp>
        <p:nvCxnSpPr>
          <p:cNvPr id="16" name="Соединительная линия уступом 15"/>
          <p:cNvCxnSpPr/>
          <p:nvPr/>
        </p:nvCxnSpPr>
        <p:spPr>
          <a:xfrm rot="10800000">
            <a:off x="2732316" y="2166261"/>
            <a:ext cx="1230084" cy="54428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Соединительная линия уступом 19"/>
          <p:cNvCxnSpPr/>
          <p:nvPr/>
        </p:nvCxnSpPr>
        <p:spPr>
          <a:xfrm rot="10800000" flipV="1">
            <a:off x="2623457" y="3276599"/>
            <a:ext cx="1382486" cy="47897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7" name="Соединительная линия уступом 26"/>
          <p:cNvCxnSpPr/>
          <p:nvPr/>
        </p:nvCxnSpPr>
        <p:spPr>
          <a:xfrm flipV="1">
            <a:off x="5442860" y="2133600"/>
            <a:ext cx="979711" cy="478976"/>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1" name="Соединительная линия уступом 30"/>
          <p:cNvCxnSpPr/>
          <p:nvPr/>
        </p:nvCxnSpPr>
        <p:spPr>
          <a:xfrm>
            <a:off x="5823858" y="3374571"/>
            <a:ext cx="925285" cy="522515"/>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7" name="Прямая со стрелкой 36"/>
          <p:cNvCxnSpPr/>
          <p:nvPr/>
        </p:nvCxnSpPr>
        <p:spPr>
          <a:xfrm rot="5400000" flipH="1" flipV="1">
            <a:off x="4642757" y="2193472"/>
            <a:ext cx="304800" cy="1088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33731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685800" y="700087"/>
            <a:ext cx="7772400" cy="2575375"/>
          </a:xfrm>
        </p:spPr>
        <p:txBody>
          <a:bodyPr/>
          <a:lstStyle/>
          <a:p>
            <a:endParaRPr lang="en-US" dirty="0" smtClean="0"/>
          </a:p>
          <a:p>
            <a:endParaRPr lang="en-US" dirty="0"/>
          </a:p>
          <a:p>
            <a:endParaRPr lang="en-US" dirty="0" smtClean="0"/>
          </a:p>
          <a:p>
            <a:endParaRPr lang="en-US" dirty="0"/>
          </a:p>
          <a:p>
            <a:endParaRPr lang="en-US" dirty="0" smtClean="0"/>
          </a:p>
          <a:p>
            <a:r>
              <a:rPr lang="en-US" sz="4000" dirty="0" smtClean="0">
                <a:solidFill>
                  <a:srgbClr val="FF0000"/>
                </a:solidFill>
              </a:rPr>
              <a:t>E’TIBORINGIZ UCHUN RAHMAT</a:t>
            </a:r>
            <a:endParaRPr lang="ru-RU" sz="4000" dirty="0">
              <a:solidFill>
                <a:srgbClr val="FF0000"/>
              </a:solidFill>
            </a:endParaRPr>
          </a:p>
        </p:txBody>
      </p:sp>
    </p:spTree>
    <p:extLst>
      <p:ext uri="{BB962C8B-B14F-4D97-AF65-F5344CB8AC3E}">
        <p14:creationId xmlns:p14="http://schemas.microsoft.com/office/powerpoint/2010/main" val="7448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ъект 2"/>
          <p:cNvSpPr>
            <a:spLocks noGrp="1"/>
          </p:cNvSpPr>
          <p:nvPr>
            <p:ph idx="4294967295"/>
          </p:nvPr>
        </p:nvSpPr>
        <p:spPr>
          <a:xfrm>
            <a:off x="0" y="0"/>
            <a:ext cx="5920979" cy="1000274"/>
          </a:xfrm>
          <a:solidFill>
            <a:schemeClr val="bg1"/>
          </a:solidFill>
        </p:spPr>
        <p:txBody>
          <a:bodyPr/>
          <a:lstStyle/>
          <a:p>
            <a:pPr marL="128588" indent="-128588" defTabSz="514350">
              <a:spcBef>
                <a:spcPct val="0"/>
              </a:spcBef>
            </a:pPr>
            <a:r>
              <a:rPr lang="en-US" sz="2900" b="1" dirty="0">
                <a:latin typeface="Times New Roman" pitchFamily="18" charset="0"/>
                <a:cs typeface="Times New Roman" pitchFamily="18" charset="0"/>
              </a:rPr>
              <a:t>    </a:t>
            </a:r>
            <a:r>
              <a:rPr lang="en-US" sz="2400" b="1" dirty="0" err="1">
                <a:solidFill>
                  <a:srgbClr val="2602BE"/>
                </a:solidFill>
                <a:latin typeface="Times New Roman" pitchFamily="18" charset="0"/>
                <a:cs typeface="Times New Roman" pitchFamily="18" charset="0"/>
              </a:rPr>
              <a:t>Tabiiy</a:t>
            </a:r>
            <a:r>
              <a:rPr lang="en-US" sz="2400" b="1" dirty="0">
                <a:solidFill>
                  <a:srgbClr val="2602BE"/>
                </a:solidFill>
                <a:latin typeface="Times New Roman" pitchFamily="18" charset="0"/>
                <a:cs typeface="Times New Roman" pitchFamily="18" charset="0"/>
              </a:rPr>
              <a:t> </a:t>
            </a:r>
            <a:r>
              <a:rPr lang="en-US" sz="2400" b="1" dirty="0" err="1">
                <a:solidFill>
                  <a:srgbClr val="2602BE"/>
                </a:solidFill>
                <a:latin typeface="Times New Roman" pitchFamily="18" charset="0"/>
                <a:cs typeface="Times New Roman" pitchFamily="18" charset="0"/>
              </a:rPr>
              <a:t>fanlar</a:t>
            </a:r>
            <a:r>
              <a:rPr lang="en-US" sz="2400" b="1" dirty="0">
                <a:solidFill>
                  <a:srgbClr val="2602BE"/>
                </a:solidFill>
                <a:latin typeface="Times New Roman" pitchFamily="18" charset="0"/>
                <a:cs typeface="Times New Roman" pitchFamily="18" charset="0"/>
              </a:rPr>
              <a:t> </a:t>
            </a:r>
            <a:r>
              <a:rPr lang="en-US" sz="2400" b="1" dirty="0" err="1">
                <a:solidFill>
                  <a:srgbClr val="2602BE"/>
                </a:solidFill>
                <a:latin typeface="Times New Roman" pitchFamily="18" charset="0"/>
                <a:cs typeface="Times New Roman" pitchFamily="18" charset="0"/>
              </a:rPr>
              <a:t>bo‘yicha</a:t>
            </a:r>
            <a:r>
              <a:rPr lang="en-US" sz="2400" b="1" dirty="0">
                <a:solidFill>
                  <a:srgbClr val="2602BE"/>
                </a:solidFill>
                <a:latin typeface="Times New Roman" pitchFamily="18" charset="0"/>
                <a:cs typeface="Times New Roman" pitchFamily="18" charset="0"/>
              </a:rPr>
              <a:t> </a:t>
            </a:r>
            <a:r>
              <a:rPr lang="en-US" sz="2400" b="1" dirty="0" err="1">
                <a:solidFill>
                  <a:srgbClr val="2602BE"/>
                </a:solidFill>
                <a:latin typeface="Times New Roman" pitchFamily="18" charset="0"/>
                <a:cs typeface="Times New Roman" pitchFamily="18" charset="0"/>
              </a:rPr>
              <a:t>savodxonlik</a:t>
            </a:r>
            <a:r>
              <a:rPr lang="uz-Cyrl-UZ" sz="2400" b="1" dirty="0">
                <a:solidFill>
                  <a:srgbClr val="2602BE"/>
                </a:solidFill>
                <a:latin typeface="Times New Roman" pitchFamily="18" charset="0"/>
                <a:cs typeface="Times New Roman" pitchFamily="18" charset="0"/>
              </a:rPr>
              <a:t> </a:t>
            </a:r>
            <a:r>
              <a:rPr lang="en-US" sz="2400" dirty="0" err="1">
                <a:latin typeface="Times New Roman" pitchFamily="18" charset="0"/>
                <a:cs typeface="Times New Roman" pitchFamily="18" charset="0"/>
              </a:rPr>
              <a:t>deganda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shaxsning</a:t>
            </a:r>
            <a:r>
              <a:rPr lang="uz-Cyrl-UZ" sz="2400" dirty="0">
                <a:latin typeface="Times New Roman" pitchFamily="18" charset="0"/>
                <a:cs typeface="Times New Roman" pitchFamily="18" charset="0"/>
              </a:rPr>
              <a:t>,</a:t>
            </a:r>
          </a:p>
          <a:p>
            <a:pPr marL="128588" indent="-128588" defTabSz="514350"/>
            <a:endParaRPr lang="ru-RU" dirty="0">
              <a:latin typeface="Arial" charset="0"/>
            </a:endParaRPr>
          </a:p>
        </p:txBody>
      </p:sp>
      <p:grpSp>
        <p:nvGrpSpPr>
          <p:cNvPr id="2" name="그룹 3"/>
          <p:cNvGrpSpPr>
            <a:grpSpLocks/>
          </p:cNvGrpSpPr>
          <p:nvPr/>
        </p:nvGrpSpPr>
        <p:grpSpPr bwMode="auto">
          <a:xfrm>
            <a:off x="6682979" y="0"/>
            <a:ext cx="2469356" cy="5143500"/>
            <a:chOff x="8454655" y="0"/>
            <a:chExt cx="3747916" cy="6858001"/>
          </a:xfrm>
        </p:grpSpPr>
        <p:sp>
          <p:nvSpPr>
            <p:cNvPr id="5" name="Rectangle 34"/>
            <p:cNvSpPr/>
            <p:nvPr/>
          </p:nvSpPr>
          <p:spPr>
            <a:xfrm>
              <a:off x="8454655" y="0"/>
              <a:ext cx="3737073" cy="1146175"/>
            </a:xfrm>
            <a:prstGeom prst="rect">
              <a:avLst/>
            </a:prstGeom>
            <a:solidFill>
              <a:srgbClr val="0E7FB7"/>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6" name="Rectangle 36"/>
            <p:cNvSpPr/>
            <p:nvPr/>
          </p:nvSpPr>
          <p:spPr>
            <a:xfrm>
              <a:off x="8454655" y="1143000"/>
              <a:ext cx="3747916" cy="1146175"/>
            </a:xfrm>
            <a:prstGeom prst="rect">
              <a:avLst/>
            </a:prstGeom>
            <a:solidFill>
              <a:srgbClr val="4BACC6"/>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7" name="Rectangle 37"/>
            <p:cNvSpPr/>
            <p:nvPr/>
          </p:nvSpPr>
          <p:spPr>
            <a:xfrm>
              <a:off x="8454655" y="2287588"/>
              <a:ext cx="3747916" cy="1144587"/>
            </a:xfrm>
            <a:prstGeom prst="rect">
              <a:avLst/>
            </a:prstGeom>
            <a:solidFill>
              <a:srgbClr val="45C1A4"/>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8" name="Rectangle 38"/>
            <p:cNvSpPr/>
            <p:nvPr/>
          </p:nvSpPr>
          <p:spPr>
            <a:xfrm>
              <a:off x="8700420" y="3430589"/>
              <a:ext cx="3502151" cy="1154112"/>
            </a:xfrm>
            <a:prstGeom prst="rect">
              <a:avLst/>
            </a:prstGeom>
            <a:solidFill>
              <a:srgbClr val="B9D533"/>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9" name="Rectangle 39"/>
            <p:cNvSpPr/>
            <p:nvPr/>
          </p:nvSpPr>
          <p:spPr>
            <a:xfrm>
              <a:off x="8693192" y="4579939"/>
              <a:ext cx="3498537" cy="1146175"/>
            </a:xfrm>
            <a:prstGeom prst="rect">
              <a:avLst/>
            </a:prstGeom>
            <a:solidFill>
              <a:srgbClr val="8064A2"/>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10" name="Rectangle 40"/>
            <p:cNvSpPr/>
            <p:nvPr/>
          </p:nvSpPr>
          <p:spPr>
            <a:xfrm>
              <a:off x="8693192" y="5724526"/>
              <a:ext cx="3498537" cy="1133475"/>
            </a:xfrm>
            <a:prstGeom prst="rect">
              <a:avLst/>
            </a:prstGeom>
            <a:solidFill>
              <a:srgbClr val="F79646"/>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grpSp>
      <p:grpSp>
        <p:nvGrpSpPr>
          <p:cNvPr id="3" name="Group 22"/>
          <p:cNvGrpSpPr>
            <a:grpSpLocks noChangeAspect="1"/>
          </p:cNvGrpSpPr>
          <p:nvPr/>
        </p:nvGrpSpPr>
        <p:grpSpPr>
          <a:xfrm>
            <a:off x="5730079" y="-9308"/>
            <a:ext cx="1626650" cy="5152808"/>
            <a:chOff x="5716900" y="189000"/>
            <a:chExt cx="2044833" cy="6477496"/>
          </a:xfrm>
          <a:solidFill>
            <a:srgbClr val="0E7FB7"/>
          </a:solidFill>
        </p:grpSpPr>
        <p:sp>
          <p:nvSpPr>
            <p:cNvPr id="12" name="Freeform 23"/>
            <p:cNvSpPr>
              <a:spLocks noChangeAspect="1"/>
            </p:cNvSpPr>
            <p:nvPr/>
          </p:nvSpPr>
          <p:spPr>
            <a:xfrm flipH="1">
              <a:off x="5716900" y="5586496"/>
              <a:ext cx="1677800" cy="1080000"/>
            </a:xfrm>
            <a:custGeom>
              <a:avLst/>
              <a:gdLst/>
              <a:ahLst/>
              <a:cxnLst/>
              <a:rect l="l" t="t" r="r" b="b"/>
              <a:pathLst>
                <a:path w="1677800" h="1080000">
                  <a:moveTo>
                    <a:pt x="405990" y="0"/>
                  </a:moveTo>
                  <a:lnTo>
                    <a:pt x="14920" y="0"/>
                  </a:lnTo>
                  <a:cubicBezTo>
                    <a:pt x="19605" y="40861"/>
                    <a:pt x="26348" y="78676"/>
                    <a:pt x="34570" y="112368"/>
                  </a:cubicBezTo>
                  <a:cubicBezTo>
                    <a:pt x="56813" y="198254"/>
                    <a:pt x="-16492" y="426415"/>
                    <a:pt x="3492" y="516654"/>
                  </a:cubicBezTo>
                  <a:cubicBezTo>
                    <a:pt x="35886" y="602873"/>
                    <a:pt x="36262" y="644518"/>
                    <a:pt x="67996" y="716963"/>
                  </a:cubicBezTo>
                  <a:cubicBezTo>
                    <a:pt x="82935" y="759571"/>
                    <a:pt x="3595" y="835901"/>
                    <a:pt x="12035" y="880935"/>
                  </a:cubicBezTo>
                  <a:cubicBezTo>
                    <a:pt x="41943" y="992172"/>
                    <a:pt x="160178" y="1029192"/>
                    <a:pt x="283931" y="1072154"/>
                  </a:cubicBezTo>
                  <a:cubicBezTo>
                    <a:pt x="540578" y="1100381"/>
                    <a:pt x="654781" y="1048819"/>
                    <a:pt x="559322" y="975547"/>
                  </a:cubicBezTo>
                  <a:cubicBezTo>
                    <a:pt x="436895" y="872565"/>
                    <a:pt x="421362" y="856532"/>
                    <a:pt x="327639" y="743522"/>
                  </a:cubicBezTo>
                  <a:cubicBezTo>
                    <a:pt x="314896" y="682482"/>
                    <a:pt x="322099" y="585132"/>
                    <a:pt x="366827" y="494613"/>
                  </a:cubicBezTo>
                  <a:cubicBezTo>
                    <a:pt x="388784" y="396535"/>
                    <a:pt x="334869" y="246001"/>
                    <a:pt x="354121" y="198669"/>
                  </a:cubicBezTo>
                  <a:cubicBezTo>
                    <a:pt x="371449" y="145407"/>
                    <a:pt x="389780" y="75715"/>
                    <a:pt x="405990" y="0"/>
                  </a:cubicBezTo>
                  <a:close/>
                  <a:moveTo>
                    <a:pt x="1188635" y="0"/>
                  </a:moveTo>
                  <a:lnTo>
                    <a:pt x="822159" y="0"/>
                  </a:lnTo>
                  <a:cubicBezTo>
                    <a:pt x="826325" y="117417"/>
                    <a:pt x="829883" y="229278"/>
                    <a:pt x="824855" y="297516"/>
                  </a:cubicBezTo>
                  <a:cubicBezTo>
                    <a:pt x="828187" y="395859"/>
                    <a:pt x="899040" y="428947"/>
                    <a:pt x="874015" y="453628"/>
                  </a:cubicBezTo>
                  <a:cubicBezTo>
                    <a:pt x="794935" y="508734"/>
                    <a:pt x="897970" y="570621"/>
                    <a:pt x="844953" y="639996"/>
                  </a:cubicBezTo>
                  <a:cubicBezTo>
                    <a:pt x="828354" y="663075"/>
                    <a:pt x="869609" y="691667"/>
                    <a:pt x="861274" y="717502"/>
                  </a:cubicBezTo>
                  <a:cubicBezTo>
                    <a:pt x="858163" y="765703"/>
                    <a:pt x="821384" y="864430"/>
                    <a:pt x="870069" y="890591"/>
                  </a:cubicBezTo>
                  <a:cubicBezTo>
                    <a:pt x="1027088" y="956498"/>
                    <a:pt x="1111591" y="1017224"/>
                    <a:pt x="1271200" y="1041692"/>
                  </a:cubicBezTo>
                  <a:cubicBezTo>
                    <a:pt x="1421068" y="1058498"/>
                    <a:pt x="1596837" y="1072717"/>
                    <a:pt x="1656062" y="1050676"/>
                  </a:cubicBezTo>
                  <a:cubicBezTo>
                    <a:pt x="1693035" y="1020314"/>
                    <a:pt x="1679483" y="943603"/>
                    <a:pt x="1640658" y="913901"/>
                  </a:cubicBezTo>
                  <a:cubicBezTo>
                    <a:pt x="1417953" y="775424"/>
                    <a:pt x="1164022" y="643347"/>
                    <a:pt x="1205563" y="584990"/>
                  </a:cubicBezTo>
                  <a:cubicBezTo>
                    <a:pt x="1270516" y="495899"/>
                    <a:pt x="1246641" y="485610"/>
                    <a:pt x="1224312" y="467932"/>
                  </a:cubicBezTo>
                  <a:cubicBezTo>
                    <a:pt x="1176229" y="446071"/>
                    <a:pt x="1168262" y="421787"/>
                    <a:pt x="1188836" y="379042"/>
                  </a:cubicBezTo>
                  <a:cubicBezTo>
                    <a:pt x="1216542" y="318917"/>
                    <a:pt x="1210581" y="266563"/>
                    <a:pt x="1178720" y="198669"/>
                  </a:cubicBezTo>
                  <a:cubicBezTo>
                    <a:pt x="1164609" y="142192"/>
                    <a:pt x="1169753" y="86082"/>
                    <a:pt x="1188635" y="0"/>
                  </a:cubicBezTo>
                  <a:close/>
                </a:path>
              </a:pathLst>
            </a:custGeom>
            <a:solidFill>
              <a:srgbClr val="F79646"/>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13" name="Freeform 24"/>
            <p:cNvSpPr>
              <a:spLocks noChangeAspect="1"/>
            </p:cNvSpPr>
            <p:nvPr/>
          </p:nvSpPr>
          <p:spPr>
            <a:xfrm flipH="1">
              <a:off x="6019147" y="4509000"/>
              <a:ext cx="1376807" cy="1080000"/>
            </a:xfrm>
            <a:custGeom>
              <a:avLst/>
              <a:gdLst/>
              <a:ahLst/>
              <a:cxnLst/>
              <a:rect l="l" t="t" r="r" b="b"/>
              <a:pathLst>
                <a:path w="1376807" h="1080000">
                  <a:moveTo>
                    <a:pt x="624339" y="0"/>
                  </a:moveTo>
                  <a:lnTo>
                    <a:pt x="127193" y="0"/>
                  </a:lnTo>
                  <a:cubicBezTo>
                    <a:pt x="109123" y="58470"/>
                    <a:pt x="161935" y="118842"/>
                    <a:pt x="129399" y="139055"/>
                  </a:cubicBezTo>
                  <a:cubicBezTo>
                    <a:pt x="78465" y="177453"/>
                    <a:pt x="124181" y="231720"/>
                    <a:pt x="100910" y="269789"/>
                  </a:cubicBezTo>
                  <a:cubicBezTo>
                    <a:pt x="5954" y="483070"/>
                    <a:pt x="-18596" y="835256"/>
                    <a:pt x="13088" y="1080000"/>
                  </a:cubicBezTo>
                  <a:lnTo>
                    <a:pt x="404158" y="1080000"/>
                  </a:lnTo>
                  <a:cubicBezTo>
                    <a:pt x="442184" y="908174"/>
                    <a:pt x="470765" y="705566"/>
                    <a:pt x="457854" y="595381"/>
                  </a:cubicBezTo>
                  <a:cubicBezTo>
                    <a:pt x="449621" y="550671"/>
                    <a:pt x="511134" y="530620"/>
                    <a:pt x="502312" y="497614"/>
                  </a:cubicBezTo>
                  <a:cubicBezTo>
                    <a:pt x="487977" y="466779"/>
                    <a:pt x="481413" y="454072"/>
                    <a:pt x="495566" y="433596"/>
                  </a:cubicBezTo>
                  <a:cubicBezTo>
                    <a:pt x="504111" y="396469"/>
                    <a:pt x="538832" y="394329"/>
                    <a:pt x="561150" y="346512"/>
                  </a:cubicBezTo>
                  <a:cubicBezTo>
                    <a:pt x="571249" y="299677"/>
                    <a:pt x="539910" y="268762"/>
                    <a:pt x="562958" y="218234"/>
                  </a:cubicBezTo>
                  <a:cubicBezTo>
                    <a:pt x="587661" y="145363"/>
                    <a:pt x="607863" y="71522"/>
                    <a:pt x="624339" y="0"/>
                  </a:cubicBezTo>
                  <a:close/>
                  <a:moveTo>
                    <a:pt x="1372033" y="0"/>
                  </a:moveTo>
                  <a:lnTo>
                    <a:pt x="880103" y="0"/>
                  </a:lnTo>
                  <a:cubicBezTo>
                    <a:pt x="879880" y="17298"/>
                    <a:pt x="883247" y="33852"/>
                    <a:pt x="892867" y="48518"/>
                  </a:cubicBezTo>
                  <a:cubicBezTo>
                    <a:pt x="930548" y="84866"/>
                    <a:pt x="866295" y="101931"/>
                    <a:pt x="868160" y="143789"/>
                  </a:cubicBezTo>
                  <a:cubicBezTo>
                    <a:pt x="872106" y="192834"/>
                    <a:pt x="917376" y="208817"/>
                    <a:pt x="904792" y="257864"/>
                  </a:cubicBezTo>
                  <a:cubicBezTo>
                    <a:pt x="864280" y="356188"/>
                    <a:pt x="849667" y="521848"/>
                    <a:pt x="822105" y="653841"/>
                  </a:cubicBezTo>
                  <a:cubicBezTo>
                    <a:pt x="807236" y="733337"/>
                    <a:pt x="814397" y="912334"/>
                    <a:pt x="820327" y="1080000"/>
                  </a:cubicBezTo>
                  <a:lnTo>
                    <a:pt x="1186803" y="1080000"/>
                  </a:lnTo>
                  <a:cubicBezTo>
                    <a:pt x="1189377" y="1066045"/>
                    <a:pt x="1192698" y="1051397"/>
                    <a:pt x="1196339" y="1035844"/>
                  </a:cubicBezTo>
                  <a:cubicBezTo>
                    <a:pt x="1211172" y="931891"/>
                    <a:pt x="1260788" y="736716"/>
                    <a:pt x="1239989" y="629875"/>
                  </a:cubicBezTo>
                  <a:cubicBezTo>
                    <a:pt x="1229549" y="590371"/>
                    <a:pt x="1298967" y="576349"/>
                    <a:pt x="1250241" y="482857"/>
                  </a:cubicBezTo>
                  <a:cubicBezTo>
                    <a:pt x="1240218" y="455170"/>
                    <a:pt x="1304579" y="441259"/>
                    <a:pt x="1308330" y="413573"/>
                  </a:cubicBezTo>
                  <a:cubicBezTo>
                    <a:pt x="1321131" y="312306"/>
                    <a:pt x="1332498" y="304657"/>
                    <a:pt x="1366794" y="210830"/>
                  </a:cubicBezTo>
                  <a:cubicBezTo>
                    <a:pt x="1387798" y="141891"/>
                    <a:pt x="1368703" y="57481"/>
                    <a:pt x="1372033" y="0"/>
                  </a:cubicBezTo>
                  <a:close/>
                </a:path>
              </a:pathLst>
            </a:custGeom>
            <a:solidFill>
              <a:srgbClr val="8064A2"/>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14" name="Freeform 25"/>
            <p:cNvSpPr>
              <a:spLocks noChangeAspect="1"/>
            </p:cNvSpPr>
            <p:nvPr/>
          </p:nvSpPr>
          <p:spPr>
            <a:xfrm flipH="1">
              <a:off x="5855893" y="3429000"/>
              <a:ext cx="1637989" cy="1080000"/>
            </a:xfrm>
            <a:custGeom>
              <a:avLst/>
              <a:gdLst/>
              <a:ahLst/>
              <a:cxnLst/>
              <a:rect l="l" t="t" r="r" b="b"/>
              <a:pathLst>
                <a:path w="1637989" h="1080000">
                  <a:moveTo>
                    <a:pt x="1581228" y="0"/>
                  </a:moveTo>
                  <a:lnTo>
                    <a:pt x="14898" y="0"/>
                  </a:lnTo>
                  <a:cubicBezTo>
                    <a:pt x="7741" y="70595"/>
                    <a:pt x="2484" y="130483"/>
                    <a:pt x="0" y="171730"/>
                  </a:cubicBezTo>
                  <a:cubicBezTo>
                    <a:pt x="8970" y="270077"/>
                    <a:pt x="141878" y="236077"/>
                    <a:pt x="121535" y="324397"/>
                  </a:cubicBezTo>
                  <a:cubicBezTo>
                    <a:pt x="66652" y="496577"/>
                    <a:pt x="180570" y="498359"/>
                    <a:pt x="173143" y="544398"/>
                  </a:cubicBezTo>
                  <a:cubicBezTo>
                    <a:pt x="137813" y="748412"/>
                    <a:pt x="238554" y="849452"/>
                    <a:pt x="228097" y="903607"/>
                  </a:cubicBezTo>
                  <a:cubicBezTo>
                    <a:pt x="185459" y="993082"/>
                    <a:pt x="254276" y="1034203"/>
                    <a:pt x="235867" y="1051228"/>
                  </a:cubicBezTo>
                  <a:cubicBezTo>
                    <a:pt x="228442" y="1060601"/>
                    <a:pt x="223626" y="1070209"/>
                    <a:pt x="221169" y="1080000"/>
                  </a:cubicBezTo>
                  <a:lnTo>
                    <a:pt x="718315" y="1080000"/>
                  </a:lnTo>
                  <a:cubicBezTo>
                    <a:pt x="785005" y="804481"/>
                    <a:pt x="804830" y="565660"/>
                    <a:pt x="859097" y="561924"/>
                  </a:cubicBezTo>
                  <a:cubicBezTo>
                    <a:pt x="964079" y="553426"/>
                    <a:pt x="908245" y="814820"/>
                    <a:pt x="983003" y="929696"/>
                  </a:cubicBezTo>
                  <a:cubicBezTo>
                    <a:pt x="1007464" y="963054"/>
                    <a:pt x="973827" y="1025251"/>
                    <a:pt x="974079" y="1080000"/>
                  </a:cubicBezTo>
                  <a:lnTo>
                    <a:pt x="1466009" y="1080000"/>
                  </a:lnTo>
                  <a:cubicBezTo>
                    <a:pt x="1466755" y="1061368"/>
                    <a:pt x="1470077" y="1045572"/>
                    <a:pt x="1477840" y="1034038"/>
                  </a:cubicBezTo>
                  <a:cubicBezTo>
                    <a:pt x="1495851" y="929912"/>
                    <a:pt x="1488979" y="803475"/>
                    <a:pt x="1489060" y="651527"/>
                  </a:cubicBezTo>
                  <a:cubicBezTo>
                    <a:pt x="1489523" y="478810"/>
                    <a:pt x="1501667" y="415527"/>
                    <a:pt x="1471712" y="250910"/>
                  </a:cubicBezTo>
                  <a:cubicBezTo>
                    <a:pt x="1554481" y="196934"/>
                    <a:pt x="1657191" y="236991"/>
                    <a:pt x="1634895" y="166833"/>
                  </a:cubicBezTo>
                  <a:cubicBezTo>
                    <a:pt x="1619175" y="115995"/>
                    <a:pt x="1600950" y="59533"/>
                    <a:pt x="1581228" y="0"/>
                  </a:cubicBezTo>
                  <a:close/>
                </a:path>
              </a:pathLst>
            </a:custGeom>
            <a:solidFill>
              <a:srgbClr val="B9D533"/>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15" name="Freeform 26"/>
            <p:cNvSpPr>
              <a:spLocks noChangeAspect="1"/>
            </p:cNvSpPr>
            <p:nvPr/>
          </p:nvSpPr>
          <p:spPr>
            <a:xfrm flipH="1">
              <a:off x="5805997" y="2350106"/>
              <a:ext cx="1917474" cy="1080000"/>
            </a:xfrm>
            <a:custGeom>
              <a:avLst/>
              <a:gdLst/>
              <a:ahLst/>
              <a:cxnLst/>
              <a:rect l="l" t="t" r="r" b="b"/>
              <a:pathLst>
                <a:path w="1917474" h="1080000">
                  <a:moveTo>
                    <a:pt x="1917474" y="0"/>
                  </a:moveTo>
                  <a:lnTo>
                    <a:pt x="0" y="0"/>
                  </a:lnTo>
                  <a:cubicBezTo>
                    <a:pt x="64046" y="206244"/>
                    <a:pt x="170600" y="189898"/>
                    <a:pt x="339667" y="296160"/>
                  </a:cubicBezTo>
                  <a:cubicBezTo>
                    <a:pt x="313133" y="471359"/>
                    <a:pt x="268077" y="838410"/>
                    <a:pt x="244076" y="1080000"/>
                  </a:cubicBezTo>
                  <a:lnTo>
                    <a:pt x="1810406" y="1080000"/>
                  </a:lnTo>
                  <a:cubicBezTo>
                    <a:pt x="1707448" y="766922"/>
                    <a:pt x="1566054" y="368071"/>
                    <a:pt x="1548391" y="248688"/>
                  </a:cubicBezTo>
                  <a:cubicBezTo>
                    <a:pt x="1667467" y="235938"/>
                    <a:pt x="1874282" y="233670"/>
                    <a:pt x="1915736" y="40265"/>
                  </a:cubicBezTo>
                  <a:close/>
                </a:path>
              </a:pathLst>
            </a:custGeom>
            <a:solidFill>
              <a:srgbClr val="45C1A4"/>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16" name="Freeform 27"/>
            <p:cNvSpPr>
              <a:spLocks noChangeAspect="1"/>
            </p:cNvSpPr>
            <p:nvPr/>
          </p:nvSpPr>
          <p:spPr>
            <a:xfrm flipH="1">
              <a:off x="5806739" y="1269000"/>
              <a:ext cx="1954994" cy="1094204"/>
            </a:xfrm>
            <a:custGeom>
              <a:avLst/>
              <a:gdLst/>
              <a:ahLst/>
              <a:cxnLst/>
              <a:rect l="l" t="t" r="r" b="b"/>
              <a:pathLst>
                <a:path w="1954994" h="1080000">
                  <a:moveTo>
                    <a:pt x="1523764" y="0"/>
                  </a:moveTo>
                  <a:lnTo>
                    <a:pt x="189283" y="0"/>
                  </a:lnTo>
                  <a:cubicBezTo>
                    <a:pt x="170637" y="12530"/>
                    <a:pt x="153375" y="27483"/>
                    <a:pt x="137291" y="44705"/>
                  </a:cubicBezTo>
                  <a:cubicBezTo>
                    <a:pt x="105152" y="92546"/>
                    <a:pt x="-33051" y="694368"/>
                    <a:pt x="7327" y="970116"/>
                  </a:cubicBezTo>
                  <a:cubicBezTo>
                    <a:pt x="15204" y="1012663"/>
                    <a:pt x="23976" y="1048928"/>
                    <a:pt x="34044" y="1080000"/>
                  </a:cubicBezTo>
                  <a:lnTo>
                    <a:pt x="1951518" y="1080000"/>
                  </a:lnTo>
                  <a:cubicBezTo>
                    <a:pt x="1968247" y="904659"/>
                    <a:pt x="1924376" y="781971"/>
                    <a:pt x="1824851" y="581424"/>
                  </a:cubicBezTo>
                  <a:cubicBezTo>
                    <a:pt x="1782972" y="535628"/>
                    <a:pt x="1838570" y="467072"/>
                    <a:pt x="1787436" y="401715"/>
                  </a:cubicBezTo>
                  <a:cubicBezTo>
                    <a:pt x="1766665" y="389849"/>
                    <a:pt x="1818567" y="300845"/>
                    <a:pt x="1771732" y="193217"/>
                  </a:cubicBezTo>
                  <a:cubicBezTo>
                    <a:pt x="1761300" y="157871"/>
                    <a:pt x="1794452" y="107151"/>
                    <a:pt x="1717953" y="73568"/>
                  </a:cubicBezTo>
                  <a:cubicBezTo>
                    <a:pt x="1654306" y="44207"/>
                    <a:pt x="1586764" y="20219"/>
                    <a:pt x="1523764" y="0"/>
                  </a:cubicBezTo>
                  <a:close/>
                </a:path>
              </a:pathLst>
            </a:custGeom>
            <a:solidFill>
              <a:srgbClr val="4BACC6"/>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17" name="Freeform 28"/>
            <p:cNvSpPr>
              <a:spLocks noChangeAspect="1"/>
            </p:cNvSpPr>
            <p:nvPr/>
          </p:nvSpPr>
          <p:spPr>
            <a:xfrm flipH="1">
              <a:off x="6215467" y="189000"/>
              <a:ext cx="1334481" cy="1080000"/>
            </a:xfrm>
            <a:custGeom>
              <a:avLst/>
              <a:gdLst/>
              <a:ahLst/>
              <a:cxnLst/>
              <a:rect l="l" t="t" r="r" b="b"/>
              <a:pathLst>
                <a:path w="1334481" h="1080000">
                  <a:moveTo>
                    <a:pt x="798803" y="495"/>
                  </a:moveTo>
                  <a:cubicBezTo>
                    <a:pt x="669255" y="10891"/>
                    <a:pt x="653662" y="70492"/>
                    <a:pt x="573322" y="106786"/>
                  </a:cubicBezTo>
                  <a:lnTo>
                    <a:pt x="485457" y="256323"/>
                  </a:lnTo>
                  <a:cubicBezTo>
                    <a:pt x="485979" y="343749"/>
                    <a:pt x="470959" y="425994"/>
                    <a:pt x="489610" y="508239"/>
                  </a:cubicBezTo>
                  <a:cubicBezTo>
                    <a:pt x="564050" y="589181"/>
                    <a:pt x="584104" y="701201"/>
                    <a:pt x="614517" y="792502"/>
                  </a:cubicBezTo>
                  <a:cubicBezTo>
                    <a:pt x="583420" y="835342"/>
                    <a:pt x="575633" y="893723"/>
                    <a:pt x="516049" y="921024"/>
                  </a:cubicBezTo>
                  <a:cubicBezTo>
                    <a:pt x="345841" y="988886"/>
                    <a:pt x="142528" y="976932"/>
                    <a:pt x="0" y="1080000"/>
                  </a:cubicBezTo>
                  <a:lnTo>
                    <a:pt x="1334481" y="1080000"/>
                  </a:lnTo>
                  <a:cubicBezTo>
                    <a:pt x="1245907" y="1050367"/>
                    <a:pt x="1166529" y="1027797"/>
                    <a:pt x="1120646" y="1006058"/>
                  </a:cubicBezTo>
                  <a:cubicBezTo>
                    <a:pt x="1072185" y="970808"/>
                    <a:pt x="1049621" y="945916"/>
                    <a:pt x="1032239" y="902896"/>
                  </a:cubicBezTo>
                  <a:cubicBezTo>
                    <a:pt x="1014470" y="851243"/>
                    <a:pt x="1066627" y="778870"/>
                    <a:pt x="1082526" y="724627"/>
                  </a:cubicBezTo>
                  <a:cubicBezTo>
                    <a:pt x="1099814" y="659584"/>
                    <a:pt x="1099442" y="612693"/>
                    <a:pt x="1143738" y="546306"/>
                  </a:cubicBezTo>
                  <a:cubicBezTo>
                    <a:pt x="1133648" y="464379"/>
                    <a:pt x="1157749" y="411814"/>
                    <a:pt x="1154071" y="328893"/>
                  </a:cubicBezTo>
                  <a:cubicBezTo>
                    <a:pt x="1155358" y="272643"/>
                    <a:pt x="1146284" y="182728"/>
                    <a:pt x="1080233" y="131659"/>
                  </a:cubicBezTo>
                  <a:cubicBezTo>
                    <a:pt x="1053759" y="66356"/>
                    <a:pt x="931460" y="-6717"/>
                    <a:pt x="798803" y="495"/>
                  </a:cubicBezTo>
                  <a:close/>
                </a:path>
              </a:pathLst>
            </a:custGeom>
            <a:solidFill>
              <a:srgbClr val="0E7FB7"/>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grpSp>
      <p:grpSp>
        <p:nvGrpSpPr>
          <p:cNvPr id="4" name="Группа 1"/>
          <p:cNvGrpSpPr>
            <a:grpSpLocks/>
          </p:cNvGrpSpPr>
          <p:nvPr/>
        </p:nvGrpSpPr>
        <p:grpSpPr bwMode="auto">
          <a:xfrm>
            <a:off x="226218" y="1190628"/>
            <a:ext cx="2290763" cy="1834476"/>
            <a:chOff x="6595522" y="3446418"/>
            <a:chExt cx="1622820" cy="1385778"/>
          </a:xfrm>
        </p:grpSpPr>
        <p:sp>
          <p:nvSpPr>
            <p:cNvPr id="18" name="Rounded Rectangle 8"/>
            <p:cNvSpPr/>
            <p:nvPr/>
          </p:nvSpPr>
          <p:spPr>
            <a:xfrm>
              <a:off x="6595522" y="3446418"/>
              <a:ext cx="1622820" cy="1368000"/>
            </a:xfrm>
            <a:prstGeom prst="roundRect">
              <a:avLst>
                <a:gd name="adj" fmla="val 8843"/>
              </a:avLst>
            </a:prstGeom>
            <a:noFill/>
            <a:ln w="38100" cap="flat" cmpd="sng" algn="ctr">
              <a:solidFill>
                <a:srgbClr val="0E7FB7"/>
              </a:solid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56335" name="TextBox 18"/>
            <p:cNvSpPr txBox="1">
              <a:spLocks noChangeArrowheads="1"/>
            </p:cNvSpPr>
            <p:nvPr/>
          </p:nvSpPr>
          <p:spPr bwMode="auto">
            <a:xfrm>
              <a:off x="6786491" y="3692961"/>
              <a:ext cx="1294777" cy="1139235"/>
            </a:xfrm>
            <a:prstGeom prst="rect">
              <a:avLst/>
            </a:prstGeom>
            <a:noFill/>
            <a:ln w="9525">
              <a:noFill/>
              <a:miter lim="800000"/>
              <a:headEnd/>
              <a:tailEnd/>
            </a:ln>
          </p:spPr>
          <p:txBody>
            <a:bodyPr>
              <a:spAutoFit/>
            </a:bodyPr>
            <a:lstStyle/>
            <a:p>
              <a:pPr algn="ctr"/>
              <a:r>
                <a:rPr lang="en-US" sz="2300" b="1" dirty="0" err="1">
                  <a:solidFill>
                    <a:srgbClr val="C00000"/>
                  </a:solidFill>
                  <a:latin typeface="Times New Roman" pitchFamily="18" charset="0"/>
                  <a:cs typeface="Times New Roman" pitchFamily="18" charset="0"/>
                </a:rPr>
                <a:t>tabiiy</a:t>
              </a:r>
              <a:r>
                <a:rPr lang="en-US" sz="2300" b="1" dirty="0">
                  <a:solidFill>
                    <a:srgbClr val="C00000"/>
                  </a:solidFill>
                  <a:latin typeface="Times New Roman" pitchFamily="18" charset="0"/>
                  <a:cs typeface="Times New Roman" pitchFamily="18" charset="0"/>
                </a:rPr>
                <a:t> </a:t>
              </a:r>
              <a:r>
                <a:rPr lang="en-US" sz="2300" b="1" dirty="0" err="1">
                  <a:solidFill>
                    <a:srgbClr val="C00000"/>
                  </a:solidFill>
                  <a:latin typeface="Times New Roman" pitchFamily="18" charset="0"/>
                  <a:cs typeface="Times New Roman" pitchFamily="18" charset="0"/>
                </a:rPr>
                <a:t>fanlarga</a:t>
              </a:r>
              <a:r>
                <a:rPr lang="en-US" sz="2300" b="1" dirty="0">
                  <a:solidFill>
                    <a:srgbClr val="C00000"/>
                  </a:solidFill>
                  <a:latin typeface="Times New Roman" pitchFamily="18" charset="0"/>
                  <a:cs typeface="Times New Roman" pitchFamily="18" charset="0"/>
                </a:rPr>
                <a:t> </a:t>
              </a:r>
              <a:r>
                <a:rPr lang="en-US" sz="2300" b="1" dirty="0" err="1">
                  <a:solidFill>
                    <a:srgbClr val="C00000"/>
                  </a:solidFill>
                  <a:latin typeface="Times New Roman" pitchFamily="18" charset="0"/>
                  <a:cs typeface="Times New Roman" pitchFamily="18" charset="0"/>
                </a:rPr>
                <a:t>oid</a:t>
              </a:r>
              <a:r>
                <a:rPr lang="en-US" sz="2300" b="1" dirty="0">
                  <a:solidFill>
                    <a:srgbClr val="C00000"/>
                  </a:solidFill>
                  <a:latin typeface="Times New Roman" pitchFamily="18" charset="0"/>
                  <a:cs typeface="Times New Roman" pitchFamily="18" charset="0"/>
                </a:rPr>
                <a:t> </a:t>
              </a:r>
              <a:r>
                <a:rPr lang="en-US" sz="2300" b="1" dirty="0" err="1">
                  <a:solidFill>
                    <a:srgbClr val="C00000"/>
                  </a:solidFill>
                  <a:latin typeface="Times New Roman" pitchFamily="18" charset="0"/>
                  <a:cs typeface="Times New Roman" pitchFamily="18" charset="0"/>
                </a:rPr>
                <a:t>g‘oyalarni</a:t>
              </a:r>
              <a:r>
                <a:rPr lang="en-US" sz="2300" b="1" dirty="0">
                  <a:solidFill>
                    <a:srgbClr val="C00000"/>
                  </a:solidFill>
                  <a:latin typeface="Times New Roman" pitchFamily="18" charset="0"/>
                  <a:cs typeface="Times New Roman" pitchFamily="18" charset="0"/>
                </a:rPr>
                <a:t> </a:t>
              </a:r>
              <a:r>
                <a:rPr lang="en-US" sz="2300" b="1" dirty="0" err="1">
                  <a:solidFill>
                    <a:srgbClr val="C00000"/>
                  </a:solidFill>
                  <a:latin typeface="Times New Roman" pitchFamily="18" charset="0"/>
                  <a:cs typeface="Times New Roman" pitchFamily="18" charset="0"/>
                </a:rPr>
                <a:t>bilishi</a:t>
              </a:r>
              <a:endParaRPr lang="ko-KR" altLang="en-US" sz="2300" b="1" dirty="0">
                <a:solidFill>
                  <a:srgbClr val="C00000"/>
                </a:solidFill>
                <a:latin typeface="Times New Roman" pitchFamily="18" charset="0"/>
                <a:ea typeface="Arial Unicode MS" pitchFamily="34" charset="-128"/>
                <a:cs typeface="Times New Roman" pitchFamily="18" charset="0"/>
              </a:endParaRPr>
            </a:p>
          </p:txBody>
        </p:sp>
        <p:sp>
          <p:nvSpPr>
            <p:cNvPr id="20" name="Rectangle 15"/>
            <p:cNvSpPr/>
            <p:nvPr/>
          </p:nvSpPr>
          <p:spPr>
            <a:xfrm rot="14270044">
              <a:off x="6664856" y="3522302"/>
              <a:ext cx="360662" cy="376184"/>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rgbClr val="FFC000"/>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grpSp>
      <p:grpSp>
        <p:nvGrpSpPr>
          <p:cNvPr id="11" name="Группа 30"/>
          <p:cNvGrpSpPr>
            <a:grpSpLocks/>
          </p:cNvGrpSpPr>
          <p:nvPr/>
        </p:nvGrpSpPr>
        <p:grpSpPr bwMode="auto">
          <a:xfrm>
            <a:off x="3165873" y="778669"/>
            <a:ext cx="2531269" cy="1934766"/>
            <a:chOff x="4627738" y="1038929"/>
            <a:chExt cx="3374719" cy="2578428"/>
          </a:xfrm>
        </p:grpSpPr>
        <p:sp>
          <p:nvSpPr>
            <p:cNvPr id="24" name="Oval 21"/>
            <p:cNvSpPr/>
            <p:nvPr/>
          </p:nvSpPr>
          <p:spPr>
            <a:xfrm rot="20700000">
              <a:off x="4630913" y="1143653"/>
              <a:ext cx="893681" cy="698159"/>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rgbClr val="FFC000"/>
            </a:solidFill>
            <a:ln w="12700" cap="flat" cmpd="sng" algn="ctr">
              <a:no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26" name="Rounded Rectangle 9"/>
            <p:cNvSpPr/>
            <p:nvPr/>
          </p:nvSpPr>
          <p:spPr>
            <a:xfrm>
              <a:off x="4627738" y="1038929"/>
              <a:ext cx="3341384" cy="2578428"/>
            </a:xfrm>
            <a:prstGeom prst="roundRect">
              <a:avLst>
                <a:gd name="adj" fmla="val 8843"/>
              </a:avLst>
            </a:prstGeom>
            <a:noFill/>
            <a:ln w="38100" cap="flat" cmpd="sng" algn="ctr">
              <a:solidFill>
                <a:srgbClr val="B9D533"/>
              </a:solid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56333" name="TextBox 26"/>
            <p:cNvSpPr txBox="1">
              <a:spLocks noChangeArrowheads="1"/>
            </p:cNvSpPr>
            <p:nvPr/>
          </p:nvSpPr>
          <p:spPr bwMode="auto">
            <a:xfrm>
              <a:off x="5033654" y="1536653"/>
              <a:ext cx="2968803" cy="2009825"/>
            </a:xfrm>
            <a:prstGeom prst="rect">
              <a:avLst/>
            </a:prstGeom>
            <a:noFill/>
            <a:ln w="9525">
              <a:noFill/>
              <a:miter lim="800000"/>
              <a:headEnd/>
              <a:tailEnd/>
            </a:ln>
          </p:spPr>
          <p:txBody>
            <a:bodyPr>
              <a:spAutoFit/>
            </a:bodyPr>
            <a:lstStyle/>
            <a:p>
              <a:pPr algn="ctr"/>
              <a:r>
                <a:rPr lang="en-US" sz="2300" b="1" dirty="0" err="1">
                  <a:solidFill>
                    <a:srgbClr val="3F6228"/>
                  </a:solidFill>
                  <a:latin typeface="Times New Roman" pitchFamily="18" charset="0"/>
                  <a:cs typeface="Times New Roman" pitchFamily="18" charset="0"/>
                </a:rPr>
                <a:t>tabiiy</a:t>
              </a:r>
              <a:r>
                <a:rPr lang="en-US" sz="2300" b="1" dirty="0">
                  <a:solidFill>
                    <a:srgbClr val="3F6228"/>
                  </a:solidFill>
                  <a:latin typeface="Times New Roman" pitchFamily="18" charset="0"/>
                  <a:cs typeface="Times New Roman" pitchFamily="18" charset="0"/>
                </a:rPr>
                <a:t> </a:t>
              </a:r>
              <a:r>
                <a:rPr lang="en-US" sz="2300" b="1" dirty="0" err="1">
                  <a:solidFill>
                    <a:srgbClr val="3F6228"/>
                  </a:solidFill>
                  <a:latin typeface="Times New Roman" pitchFamily="18" charset="0"/>
                  <a:cs typeface="Times New Roman" pitchFamily="18" charset="0"/>
                </a:rPr>
                <a:t>fanlar</a:t>
              </a:r>
              <a:r>
                <a:rPr lang="en-US" sz="2300" b="1" dirty="0">
                  <a:solidFill>
                    <a:srgbClr val="3F6228"/>
                  </a:solidFill>
                  <a:latin typeface="Times New Roman" pitchFamily="18" charset="0"/>
                  <a:cs typeface="Times New Roman" pitchFamily="18" charset="0"/>
                </a:rPr>
                <a:t> </a:t>
              </a:r>
              <a:r>
                <a:rPr lang="en-US" sz="2300" b="1" dirty="0" err="1">
                  <a:solidFill>
                    <a:srgbClr val="3F6228"/>
                  </a:solidFill>
                  <a:latin typeface="Times New Roman" pitchFamily="18" charset="0"/>
                  <a:cs typeface="Times New Roman" pitchFamily="18" charset="0"/>
                </a:rPr>
                <a:t>bilan</a:t>
              </a:r>
              <a:r>
                <a:rPr lang="en-US" sz="2300" b="1" dirty="0">
                  <a:solidFill>
                    <a:srgbClr val="3F6228"/>
                  </a:solidFill>
                  <a:latin typeface="Times New Roman" pitchFamily="18" charset="0"/>
                  <a:cs typeface="Times New Roman" pitchFamily="18" charset="0"/>
                </a:rPr>
                <a:t> </a:t>
              </a:r>
              <a:r>
                <a:rPr lang="en-US" sz="2300" b="1" dirty="0" err="1">
                  <a:solidFill>
                    <a:srgbClr val="3F6228"/>
                  </a:solidFill>
                  <a:latin typeface="Times New Roman" pitchFamily="18" charset="0"/>
                  <a:cs typeface="Times New Roman" pitchFamily="18" charset="0"/>
                </a:rPr>
                <a:t>bog‘liq</a:t>
              </a:r>
              <a:r>
                <a:rPr lang="uz-Cyrl-UZ" sz="2300" b="1" dirty="0">
                  <a:solidFill>
                    <a:srgbClr val="3F6228"/>
                  </a:solidFill>
                  <a:latin typeface="Times New Roman" pitchFamily="18" charset="0"/>
                  <a:cs typeface="Times New Roman" pitchFamily="18" charset="0"/>
                </a:rPr>
                <a:t> </a:t>
              </a:r>
              <a:r>
                <a:rPr lang="en-US" sz="2300" b="1" dirty="0" err="1">
                  <a:solidFill>
                    <a:srgbClr val="3F6228"/>
                  </a:solidFill>
                  <a:latin typeface="Times New Roman" pitchFamily="18" charset="0"/>
                  <a:cs typeface="Times New Roman" pitchFamily="18" charset="0"/>
                </a:rPr>
                <a:t>muammolarni</a:t>
              </a:r>
              <a:r>
                <a:rPr lang="en-US" sz="2300" b="1" dirty="0">
                  <a:solidFill>
                    <a:srgbClr val="3F6228"/>
                  </a:solidFill>
                  <a:latin typeface="Times New Roman" pitchFamily="18" charset="0"/>
                  <a:cs typeface="Times New Roman" pitchFamily="18" charset="0"/>
                </a:rPr>
                <a:t> </a:t>
              </a:r>
            </a:p>
            <a:p>
              <a:pPr algn="ctr"/>
              <a:r>
                <a:rPr lang="en-US" sz="2300" b="1" dirty="0" err="1">
                  <a:solidFill>
                    <a:srgbClr val="3F6228"/>
                  </a:solidFill>
                  <a:latin typeface="Times New Roman" pitchFamily="18" charset="0"/>
                  <a:cs typeface="Times New Roman" pitchFamily="18" charset="0"/>
                </a:rPr>
                <a:t>hal</a:t>
              </a:r>
              <a:r>
                <a:rPr lang="en-US" sz="2300" b="1" dirty="0">
                  <a:solidFill>
                    <a:srgbClr val="3F6228"/>
                  </a:solidFill>
                  <a:latin typeface="Times New Roman" pitchFamily="18" charset="0"/>
                  <a:cs typeface="Times New Roman" pitchFamily="18" charset="0"/>
                </a:rPr>
                <a:t> </a:t>
              </a:r>
              <a:r>
                <a:rPr lang="en-US" sz="2300" b="1" dirty="0" err="1">
                  <a:solidFill>
                    <a:srgbClr val="3F6228"/>
                  </a:solidFill>
                  <a:latin typeface="Times New Roman" pitchFamily="18" charset="0"/>
                  <a:cs typeface="Times New Roman" pitchFamily="18" charset="0"/>
                </a:rPr>
                <a:t>qila</a:t>
              </a:r>
              <a:r>
                <a:rPr lang="en-US" sz="2300" b="1" dirty="0">
                  <a:solidFill>
                    <a:srgbClr val="3F6228"/>
                  </a:solidFill>
                  <a:latin typeface="Times New Roman" pitchFamily="18" charset="0"/>
                  <a:cs typeface="Times New Roman" pitchFamily="18" charset="0"/>
                </a:rPr>
                <a:t> </a:t>
              </a:r>
              <a:r>
                <a:rPr lang="en-US" sz="2300" b="1" dirty="0" err="1">
                  <a:solidFill>
                    <a:srgbClr val="3F6228"/>
                  </a:solidFill>
                  <a:latin typeface="Times New Roman" pitchFamily="18" charset="0"/>
                  <a:cs typeface="Times New Roman" pitchFamily="18" charset="0"/>
                </a:rPr>
                <a:t>olishi</a:t>
              </a:r>
              <a:endParaRPr lang="ko-KR" altLang="en-US" sz="2300" b="1" dirty="0">
                <a:solidFill>
                  <a:srgbClr val="3F6228"/>
                </a:solidFill>
                <a:latin typeface="Times New Roman" pitchFamily="18" charset="0"/>
                <a:ea typeface="Arial Unicode MS" pitchFamily="34" charset="-128"/>
                <a:cs typeface="Times New Roman" pitchFamily="18" charset="0"/>
              </a:endParaRPr>
            </a:p>
          </p:txBody>
        </p:sp>
      </p:grpSp>
      <p:grpSp>
        <p:nvGrpSpPr>
          <p:cNvPr id="19" name="Группа 39"/>
          <p:cNvGrpSpPr>
            <a:grpSpLocks/>
          </p:cNvGrpSpPr>
          <p:nvPr/>
        </p:nvGrpSpPr>
        <p:grpSpPr bwMode="auto">
          <a:xfrm>
            <a:off x="1527572" y="3118247"/>
            <a:ext cx="3043238" cy="1637109"/>
            <a:chOff x="2036371" y="4158320"/>
            <a:chExt cx="4057585" cy="2182172"/>
          </a:xfrm>
        </p:grpSpPr>
        <p:sp>
          <p:nvSpPr>
            <p:cNvPr id="56328" name="TextBox 22"/>
            <p:cNvSpPr txBox="1">
              <a:spLocks noChangeArrowheads="1"/>
            </p:cNvSpPr>
            <p:nvPr/>
          </p:nvSpPr>
          <p:spPr bwMode="auto">
            <a:xfrm>
              <a:off x="2777595" y="4484675"/>
              <a:ext cx="2822396" cy="1599969"/>
            </a:xfrm>
            <a:prstGeom prst="rect">
              <a:avLst/>
            </a:prstGeom>
            <a:noFill/>
            <a:ln w="9525">
              <a:noFill/>
              <a:miter lim="800000"/>
              <a:headEnd/>
              <a:tailEnd/>
            </a:ln>
          </p:spPr>
          <p:txBody>
            <a:bodyPr>
              <a:spAutoFit/>
            </a:bodyPr>
            <a:lstStyle/>
            <a:p>
              <a:pPr algn="ctr"/>
              <a:r>
                <a:rPr lang="en-US" sz="2400" b="1" dirty="0" err="1">
                  <a:solidFill>
                    <a:srgbClr val="652B91"/>
                  </a:solidFill>
                  <a:latin typeface="Times New Roman" pitchFamily="18" charset="0"/>
                  <a:cs typeface="Times New Roman" pitchFamily="18" charset="0"/>
                </a:rPr>
                <a:t>faol</a:t>
              </a:r>
              <a:r>
                <a:rPr lang="en-US" sz="2400" b="1" dirty="0">
                  <a:solidFill>
                    <a:srgbClr val="652B91"/>
                  </a:solidFill>
                  <a:latin typeface="Times New Roman" pitchFamily="18" charset="0"/>
                  <a:cs typeface="Times New Roman" pitchFamily="18" charset="0"/>
                </a:rPr>
                <a:t> </a:t>
              </a:r>
              <a:r>
                <a:rPr lang="en-US" sz="2400" b="1" dirty="0" err="1">
                  <a:solidFill>
                    <a:srgbClr val="652B91"/>
                  </a:solidFill>
                  <a:latin typeface="Times New Roman" pitchFamily="18" charset="0"/>
                  <a:cs typeface="Times New Roman" pitchFamily="18" charset="0"/>
                </a:rPr>
                <a:t>fuqarolik</a:t>
              </a:r>
              <a:r>
                <a:rPr lang="en-US" sz="2400" b="1" dirty="0">
                  <a:solidFill>
                    <a:srgbClr val="652B91"/>
                  </a:solidFill>
                  <a:latin typeface="Times New Roman" pitchFamily="18" charset="0"/>
                  <a:cs typeface="Times New Roman" pitchFamily="18" charset="0"/>
                </a:rPr>
                <a:t> </a:t>
              </a:r>
              <a:r>
                <a:rPr lang="en-US" sz="2400" b="1" dirty="0" err="1">
                  <a:solidFill>
                    <a:srgbClr val="652B91"/>
                  </a:solidFill>
                  <a:latin typeface="Times New Roman" pitchFamily="18" charset="0"/>
                  <a:cs typeface="Times New Roman" pitchFamily="18" charset="0"/>
                </a:rPr>
                <a:t>pozitsiyasini</a:t>
              </a:r>
              <a:r>
                <a:rPr lang="en-US" sz="2400" b="1" dirty="0">
                  <a:solidFill>
                    <a:srgbClr val="652B91"/>
                  </a:solidFill>
                  <a:latin typeface="Times New Roman" pitchFamily="18" charset="0"/>
                  <a:cs typeface="Times New Roman" pitchFamily="18" charset="0"/>
                </a:rPr>
                <a:t> </a:t>
              </a:r>
              <a:r>
                <a:rPr lang="en-US" sz="2400" b="1" dirty="0" err="1">
                  <a:solidFill>
                    <a:srgbClr val="652B91"/>
                  </a:solidFill>
                  <a:latin typeface="Times New Roman" pitchFamily="18" charset="0"/>
                  <a:cs typeface="Times New Roman" pitchFamily="18" charset="0"/>
                </a:rPr>
                <a:t>egallashi</a:t>
              </a:r>
              <a:endParaRPr lang="ko-KR" altLang="en-US" sz="2400" b="1" dirty="0">
                <a:solidFill>
                  <a:srgbClr val="652B91"/>
                </a:solidFill>
                <a:latin typeface="Times New Roman" pitchFamily="18" charset="0"/>
                <a:ea typeface="Arial Unicode MS" pitchFamily="34" charset="-128"/>
                <a:cs typeface="Times New Roman" pitchFamily="18" charset="0"/>
              </a:endParaRPr>
            </a:p>
          </p:txBody>
        </p:sp>
        <p:sp>
          <p:nvSpPr>
            <p:cNvPr id="22" name="Rounded Rectangle 7"/>
            <p:cNvSpPr/>
            <p:nvPr/>
          </p:nvSpPr>
          <p:spPr>
            <a:xfrm>
              <a:off x="2036371" y="4158320"/>
              <a:ext cx="4057585" cy="2182172"/>
            </a:xfrm>
            <a:prstGeom prst="roundRect">
              <a:avLst>
                <a:gd name="adj" fmla="val 8843"/>
              </a:avLst>
            </a:prstGeom>
            <a:noFill/>
            <a:ln w="38100" cap="flat" cmpd="sng" algn="ctr">
              <a:solidFill>
                <a:srgbClr val="8064A2"/>
              </a:solidFill>
              <a:prstDash val="solid"/>
              <a:miter lim="800000"/>
            </a:ln>
            <a:effectLst/>
          </p:spPr>
          <p:txBody>
            <a:bodyPr anchor="ctr"/>
            <a:lstStyle/>
            <a:p>
              <a:pPr algn="ctr">
                <a:defRPr/>
              </a:pPr>
              <a:endParaRPr lang="ko-KR" altLang="en-US" sz="2000" kern="0" dirty="0">
                <a:solidFill>
                  <a:prstClr val="white"/>
                </a:solidFill>
                <a:latin typeface="Arial"/>
                <a:ea typeface="Arial Unicode MS"/>
              </a:endParaRPr>
            </a:p>
          </p:txBody>
        </p:sp>
        <p:sp>
          <p:nvSpPr>
            <p:cNvPr id="28" name="Down Arrow 1"/>
            <p:cNvSpPr/>
            <p:nvPr/>
          </p:nvSpPr>
          <p:spPr>
            <a:xfrm rot="10800000" flipH="1">
              <a:off x="2131619" y="4197995"/>
              <a:ext cx="744525" cy="768125"/>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FFC000"/>
            </a:solidFill>
            <a:ln w="12700" cap="flat" cmpd="sng" algn="ctr">
              <a:noFill/>
              <a:prstDash val="solid"/>
              <a:miter lim="800000"/>
            </a:ln>
            <a:effectLst/>
          </p:spPr>
          <p:txBody>
            <a:bodyPr anchor="ctr"/>
            <a:lstStyle/>
            <a:p>
              <a:pPr algn="ctr">
                <a:defRPr/>
              </a:pPr>
              <a:endParaRPr lang="ko-KR" altLang="en-US" sz="2000" kern="0" dirty="0">
                <a:solidFill>
                  <a:prstClr val="black"/>
                </a:solidFill>
                <a:latin typeface="Arial"/>
                <a:ea typeface="Arial Unicode MS"/>
              </a:endParaRPr>
            </a:p>
          </p:txBody>
        </p:sp>
      </p:grpSp>
      <p:sp>
        <p:nvSpPr>
          <p:cNvPr id="21" name="Прямоугольник 20"/>
          <p:cNvSpPr>
            <a:spLocks noChangeArrowheads="1"/>
          </p:cNvSpPr>
          <p:nvPr/>
        </p:nvSpPr>
        <p:spPr bwMode="auto">
          <a:xfrm rot="-2194987">
            <a:off x="4702629" y="3781937"/>
            <a:ext cx="2203847" cy="531019"/>
          </a:xfrm>
          <a:prstGeom prst="rect">
            <a:avLst/>
          </a:prstGeom>
          <a:solidFill>
            <a:schemeClr val="bg1"/>
          </a:solidFill>
          <a:ln w="9525">
            <a:noFill/>
            <a:miter lim="800000"/>
            <a:headEnd/>
            <a:tailEnd/>
          </a:ln>
        </p:spPr>
        <p:txBody>
          <a:bodyPr lIns="68580" tIns="34290" rIns="68580" bIns="34290">
            <a:spAutoFit/>
          </a:bodyPr>
          <a:lstStyle/>
          <a:p>
            <a:pPr marL="128588" indent="-128588" defTabSz="514350"/>
            <a:r>
              <a:rPr lang="en-US" sz="3000" b="1" dirty="0" err="1">
                <a:solidFill>
                  <a:srgbClr val="3A0DFB"/>
                </a:solidFill>
                <a:latin typeface="Times New Roman" pitchFamily="18" charset="0"/>
                <a:cs typeface="Times New Roman" pitchFamily="18" charset="0"/>
              </a:rPr>
              <a:t>tushuniladi</a:t>
            </a:r>
            <a:endParaRPr lang="uz-Cyrl-UZ" sz="3000" b="1" dirty="0">
              <a:solidFill>
                <a:srgbClr val="3A0DFB"/>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1"/>
            <a:ext cx="4572638" cy="2572109"/>
          </a:xfrm>
          <a:prstGeom prst="rect">
            <a:avLst/>
          </a:prstGeom>
        </p:spPr>
      </p:pic>
      <p:pic>
        <p:nvPicPr>
          <p:cNvPr id="5" name="Рисунок 4"/>
          <p:cNvPicPr>
            <a:picLocks noChangeAspect="1"/>
          </p:cNvPicPr>
          <p:nvPr/>
        </p:nvPicPr>
        <p:blipFill>
          <a:blip r:embed="rId2"/>
          <a:stretch>
            <a:fillRect/>
          </a:stretch>
        </p:blipFill>
        <p:spPr>
          <a:xfrm>
            <a:off x="0" y="0"/>
            <a:ext cx="8639175" cy="4859537"/>
          </a:xfrm>
          <a:prstGeom prst="rect">
            <a:avLst/>
          </a:prstGeom>
        </p:spPr>
      </p:pic>
      <p:pic>
        <p:nvPicPr>
          <p:cNvPr id="6" name="Рисунок 5"/>
          <p:cNvPicPr>
            <a:picLocks noChangeAspect="1"/>
          </p:cNvPicPr>
          <p:nvPr/>
        </p:nvPicPr>
        <p:blipFill>
          <a:blip r:embed="rId3"/>
          <a:stretch>
            <a:fillRect/>
          </a:stretch>
        </p:blipFill>
        <p:spPr>
          <a:xfrm>
            <a:off x="0" y="-161947"/>
            <a:ext cx="9144000" cy="5468112"/>
          </a:xfrm>
          <a:prstGeom prst="rect">
            <a:avLst/>
          </a:prstGeom>
        </p:spPr>
      </p:pic>
      <p:sp>
        <p:nvSpPr>
          <p:cNvPr id="7" name="Заголовок 6"/>
          <p:cNvSpPr>
            <a:spLocks noGrp="1"/>
          </p:cNvSpPr>
          <p:nvPr>
            <p:ph type="title"/>
          </p:nvPr>
        </p:nvSpPr>
        <p:spPr/>
        <p:txBody>
          <a:bodyPr/>
          <a:lstStyle/>
          <a:p>
            <a:endParaRPr lang="ru-RU"/>
          </a:p>
        </p:txBody>
      </p:sp>
      <p:pic>
        <p:nvPicPr>
          <p:cNvPr id="2" name="Объект 1"/>
          <p:cNvPicPr>
            <a:picLocks noGrp="1" noChangeAspect="1"/>
          </p:cNvPicPr>
          <p:nvPr>
            <p:ph idx="4294967295"/>
          </p:nvPr>
        </p:nvPicPr>
        <p:blipFill>
          <a:blip r:embed="rId4"/>
          <a:stretch>
            <a:fillRect/>
          </a:stretch>
        </p:blipFill>
        <p:spPr>
          <a:xfrm>
            <a:off x="0" y="-161947"/>
            <a:ext cx="9144000" cy="5400697"/>
          </a:xfrm>
          <a:prstGeom prst="rect">
            <a:avLst/>
          </a:prstGeom>
        </p:spPr>
      </p:pic>
    </p:spTree>
    <p:extLst>
      <p:ext uri="{BB962C8B-B14F-4D97-AF65-F5344CB8AC3E}">
        <p14:creationId xmlns:p14="http://schemas.microsoft.com/office/powerpoint/2010/main" val="797925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1"/>
            <a:ext cx="4572638" cy="2572109"/>
          </a:xfrm>
          <a:prstGeom prst="rect">
            <a:avLst/>
          </a:prstGeom>
        </p:spPr>
      </p:pic>
      <p:pic>
        <p:nvPicPr>
          <p:cNvPr id="5" name="Рисунок 4"/>
          <p:cNvPicPr>
            <a:picLocks noChangeAspect="1"/>
          </p:cNvPicPr>
          <p:nvPr/>
        </p:nvPicPr>
        <p:blipFill>
          <a:blip r:embed="rId2"/>
          <a:stretch>
            <a:fillRect/>
          </a:stretch>
        </p:blipFill>
        <p:spPr>
          <a:xfrm>
            <a:off x="0" y="0"/>
            <a:ext cx="8639175" cy="4859537"/>
          </a:xfrm>
          <a:prstGeom prst="rect">
            <a:avLst/>
          </a:prstGeom>
        </p:spPr>
      </p:pic>
      <p:pic>
        <p:nvPicPr>
          <p:cNvPr id="6" name="Рисунок 5"/>
          <p:cNvPicPr>
            <a:picLocks noChangeAspect="1"/>
          </p:cNvPicPr>
          <p:nvPr/>
        </p:nvPicPr>
        <p:blipFill>
          <a:blip r:embed="rId3"/>
          <a:stretch>
            <a:fillRect/>
          </a:stretch>
        </p:blipFill>
        <p:spPr>
          <a:xfrm>
            <a:off x="0" y="0"/>
            <a:ext cx="9144000" cy="5468112"/>
          </a:xfrm>
          <a:prstGeom prst="rect">
            <a:avLst/>
          </a:prstGeom>
        </p:spPr>
      </p:pic>
      <p:sp>
        <p:nvSpPr>
          <p:cNvPr id="7" name="Заголовок 6"/>
          <p:cNvSpPr>
            <a:spLocks noGrp="1"/>
          </p:cNvSpPr>
          <p:nvPr>
            <p:ph type="title"/>
          </p:nvPr>
        </p:nvSpPr>
        <p:spPr/>
        <p:txBody>
          <a:bodyPr/>
          <a:lstStyle/>
          <a:p>
            <a:endParaRPr lang="ru-RU"/>
          </a:p>
        </p:txBody>
      </p:sp>
      <p:pic>
        <p:nvPicPr>
          <p:cNvPr id="2" name="Объект 1"/>
          <p:cNvPicPr>
            <a:picLocks noGrp="1" noChangeAspect="1"/>
          </p:cNvPicPr>
          <p:nvPr>
            <p:ph idx="4294967295"/>
          </p:nvPr>
        </p:nvPicPr>
        <p:blipFill>
          <a:blip r:embed="rId4"/>
          <a:stretch>
            <a:fillRect/>
          </a:stretch>
        </p:blipFill>
        <p:spPr>
          <a:xfrm>
            <a:off x="0" y="0"/>
            <a:ext cx="9077325" cy="5143500"/>
          </a:xfrm>
          <a:prstGeom prst="rect">
            <a:avLst/>
          </a:prstGeom>
        </p:spPr>
      </p:pic>
    </p:spTree>
    <p:extLst>
      <p:ext uri="{BB962C8B-B14F-4D97-AF65-F5344CB8AC3E}">
        <p14:creationId xmlns:p14="http://schemas.microsoft.com/office/powerpoint/2010/main" val="1214793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1"/>
            <a:ext cx="4572638" cy="2572109"/>
          </a:xfrm>
          <a:prstGeom prst="rect">
            <a:avLst/>
          </a:prstGeom>
        </p:spPr>
      </p:pic>
      <p:pic>
        <p:nvPicPr>
          <p:cNvPr id="5" name="Рисунок 4"/>
          <p:cNvPicPr>
            <a:picLocks noChangeAspect="1"/>
          </p:cNvPicPr>
          <p:nvPr/>
        </p:nvPicPr>
        <p:blipFill>
          <a:blip r:embed="rId2"/>
          <a:stretch>
            <a:fillRect/>
          </a:stretch>
        </p:blipFill>
        <p:spPr>
          <a:xfrm>
            <a:off x="0" y="0"/>
            <a:ext cx="8639175" cy="4859537"/>
          </a:xfrm>
          <a:prstGeom prst="rect">
            <a:avLst/>
          </a:prstGeom>
        </p:spPr>
      </p:pic>
      <p:pic>
        <p:nvPicPr>
          <p:cNvPr id="6" name="Рисунок 5"/>
          <p:cNvPicPr>
            <a:picLocks noChangeAspect="1"/>
          </p:cNvPicPr>
          <p:nvPr/>
        </p:nvPicPr>
        <p:blipFill>
          <a:blip r:embed="rId3"/>
          <a:stretch>
            <a:fillRect/>
          </a:stretch>
        </p:blipFill>
        <p:spPr>
          <a:xfrm>
            <a:off x="0" y="0"/>
            <a:ext cx="9144000" cy="5468112"/>
          </a:xfrm>
          <a:prstGeom prst="rect">
            <a:avLst/>
          </a:prstGeom>
        </p:spPr>
      </p:pic>
      <p:sp>
        <p:nvSpPr>
          <p:cNvPr id="7" name="Заголовок 6"/>
          <p:cNvSpPr>
            <a:spLocks noGrp="1"/>
          </p:cNvSpPr>
          <p:nvPr>
            <p:ph type="title"/>
          </p:nvPr>
        </p:nvSpPr>
        <p:spPr/>
        <p:txBody>
          <a:bodyPr/>
          <a:lstStyle/>
          <a:p>
            <a:endParaRPr lang="ru-RU"/>
          </a:p>
        </p:txBody>
      </p:sp>
      <p:pic>
        <p:nvPicPr>
          <p:cNvPr id="2" name="Объект 1"/>
          <p:cNvPicPr>
            <a:picLocks noGrp="1" noChangeAspect="1"/>
          </p:cNvPicPr>
          <p:nvPr>
            <p:ph idx="4294967295"/>
          </p:nvPr>
        </p:nvPicPr>
        <p:blipFill>
          <a:blip r:embed="rId4"/>
          <a:stretch>
            <a:fillRect/>
          </a:stretch>
        </p:blipFill>
        <p:spPr>
          <a:xfrm>
            <a:off x="0" y="359"/>
            <a:ext cx="9001125" cy="5143500"/>
          </a:xfrm>
          <a:prstGeom prst="rect">
            <a:avLst/>
          </a:prstGeom>
        </p:spPr>
      </p:pic>
    </p:spTree>
    <p:extLst>
      <p:ext uri="{BB962C8B-B14F-4D97-AF65-F5344CB8AC3E}">
        <p14:creationId xmlns:p14="http://schemas.microsoft.com/office/powerpoint/2010/main" val="2877664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PISA </a:t>
            </a:r>
            <a:r>
              <a:rPr lang="en-US" dirty="0" err="1" smtClean="0"/>
              <a:t>tadqiqotlarida</a:t>
            </a:r>
            <a:endParaRPr lang="ru-RU" dirty="0"/>
          </a:p>
        </p:txBody>
      </p:sp>
      <p:sp>
        <p:nvSpPr>
          <p:cNvPr id="3" name="Текст 2"/>
          <p:cNvSpPr>
            <a:spLocks noGrp="1"/>
          </p:cNvSpPr>
          <p:nvPr>
            <p:ph type="body" idx="1"/>
          </p:nvPr>
        </p:nvSpPr>
        <p:spPr>
          <a:xfrm>
            <a:off x="658592" y="982639"/>
            <a:ext cx="7826817" cy="3512500"/>
          </a:xfrm>
        </p:spPr>
        <p:txBody>
          <a:bodyPr/>
          <a:lstStyle/>
          <a:p>
            <a:r>
              <a:rPr lang="en-US" dirty="0" err="1" smtClean="0"/>
              <a:t>Bir</a:t>
            </a:r>
            <a:r>
              <a:rPr lang="en-US" dirty="0" smtClean="0"/>
              <a:t> </a:t>
            </a:r>
            <a:r>
              <a:rPr lang="en-US" dirty="0" err="1" smtClean="0"/>
              <a:t>necha</a:t>
            </a:r>
            <a:r>
              <a:rPr lang="en-US" dirty="0" smtClean="0"/>
              <a:t>  </a:t>
            </a:r>
            <a:r>
              <a:rPr lang="en-US" dirty="0" err="1" smtClean="0"/>
              <a:t>xil</a:t>
            </a:r>
            <a:r>
              <a:rPr lang="en-US" dirty="0" smtClean="0"/>
              <a:t> </a:t>
            </a:r>
            <a:r>
              <a:rPr lang="en-US" dirty="0" err="1" smtClean="0"/>
              <a:t>sinov</a:t>
            </a:r>
            <a:r>
              <a:rPr lang="en-US" dirty="0" smtClean="0"/>
              <a:t> </a:t>
            </a:r>
            <a:r>
              <a:rPr lang="en-US" dirty="0" err="1" smtClean="0"/>
              <a:t>usulidan</a:t>
            </a:r>
            <a:r>
              <a:rPr lang="en-US" dirty="0" smtClean="0"/>
              <a:t> </a:t>
            </a:r>
            <a:r>
              <a:rPr lang="en-US" dirty="0" err="1" smtClean="0"/>
              <a:t>foydalaniladi</a:t>
            </a:r>
            <a:r>
              <a:rPr lang="en-US" dirty="0" smtClean="0"/>
              <a:t>:</a:t>
            </a:r>
            <a:endParaRPr lang="ru-RU" dirty="0" smtClean="0"/>
          </a:p>
          <a:p>
            <a:pPr lvl="0"/>
            <a:r>
              <a:rPr lang="ru-RU" b="1" dirty="0" err="1" smtClean="0"/>
              <a:t>Bir</a:t>
            </a:r>
            <a:r>
              <a:rPr lang="ru-RU" b="1" dirty="0" smtClean="0"/>
              <a:t> </a:t>
            </a:r>
            <a:r>
              <a:rPr lang="ru-RU" b="1" dirty="0" err="1"/>
              <a:t>javobli</a:t>
            </a:r>
            <a:r>
              <a:rPr lang="ru-RU" b="1" dirty="0"/>
              <a:t> </a:t>
            </a:r>
            <a:r>
              <a:rPr lang="ru-RU" b="1" dirty="0" err="1"/>
              <a:t>testlar</a:t>
            </a:r>
            <a:r>
              <a:rPr lang="ru-RU" dirty="0"/>
              <a:t>;</a:t>
            </a:r>
          </a:p>
          <a:p>
            <a:pPr lvl="0"/>
            <a:r>
              <a:rPr lang="ru-RU" b="1" dirty="0" err="1"/>
              <a:t>Bir</a:t>
            </a:r>
            <a:r>
              <a:rPr lang="ru-RU" b="1" dirty="0"/>
              <a:t> </a:t>
            </a:r>
            <a:r>
              <a:rPr lang="ru-RU" b="1" dirty="0" err="1"/>
              <a:t>nechta</a:t>
            </a:r>
            <a:r>
              <a:rPr lang="ru-RU" b="1" dirty="0"/>
              <a:t> </a:t>
            </a:r>
            <a:r>
              <a:rPr lang="ru-RU" b="1" dirty="0" err="1"/>
              <a:t>javobli</a:t>
            </a:r>
            <a:r>
              <a:rPr lang="ru-RU" b="1" dirty="0"/>
              <a:t> </a:t>
            </a:r>
            <a:r>
              <a:rPr lang="ru-RU" b="1" dirty="0" err="1"/>
              <a:t>testlar</a:t>
            </a:r>
            <a:r>
              <a:rPr lang="ru-RU" dirty="0"/>
              <a:t>;</a:t>
            </a:r>
          </a:p>
          <a:p>
            <a:pPr lvl="0"/>
            <a:r>
              <a:rPr lang="en-US" b="1" dirty="0" err="1"/>
              <a:t>Qisqa</a:t>
            </a:r>
            <a:r>
              <a:rPr lang="en-US" b="1" dirty="0"/>
              <a:t> </a:t>
            </a:r>
            <a:r>
              <a:rPr lang="en-US" b="1" dirty="0" err="1"/>
              <a:t>yoki</a:t>
            </a:r>
            <a:r>
              <a:rPr lang="en-US" b="1" dirty="0"/>
              <a:t> </a:t>
            </a:r>
            <a:r>
              <a:rPr lang="en-US" b="1" dirty="0" err="1"/>
              <a:t>batafsil</a:t>
            </a:r>
            <a:r>
              <a:rPr lang="en-US" b="1" dirty="0"/>
              <a:t> </a:t>
            </a:r>
            <a:r>
              <a:rPr lang="en-US" b="1" dirty="0" err="1"/>
              <a:t>javob</a:t>
            </a:r>
            <a:r>
              <a:rPr lang="en-US" b="1" dirty="0"/>
              <a:t> </a:t>
            </a:r>
            <a:r>
              <a:rPr lang="en-US" b="1" dirty="0" err="1"/>
              <a:t>yoziladigan</a:t>
            </a:r>
            <a:r>
              <a:rPr lang="en-US" b="1" dirty="0"/>
              <a:t> </a:t>
            </a:r>
            <a:r>
              <a:rPr lang="en-US" b="1" dirty="0" err="1"/>
              <a:t>savollar</a:t>
            </a:r>
            <a:r>
              <a:rPr lang="en-US" dirty="0"/>
              <a:t>;</a:t>
            </a:r>
            <a:endParaRPr lang="ru-RU" dirty="0"/>
          </a:p>
          <a:p>
            <a:pPr lvl="0"/>
            <a:r>
              <a:rPr lang="en-US" b="1" dirty="0" err="1"/>
              <a:t>Biror</a:t>
            </a:r>
            <a:r>
              <a:rPr lang="en-US" b="1" dirty="0"/>
              <a:t> </a:t>
            </a:r>
            <a:r>
              <a:rPr lang="en-US" b="1" dirty="0" err="1"/>
              <a:t>muammoning</a:t>
            </a:r>
            <a:r>
              <a:rPr lang="en-US" b="1" dirty="0"/>
              <a:t> </a:t>
            </a:r>
            <a:r>
              <a:rPr lang="en-US" b="1" dirty="0" err="1"/>
              <a:t>yechimi</a:t>
            </a:r>
            <a:r>
              <a:rPr lang="en-US" b="1" dirty="0"/>
              <a:t> </a:t>
            </a:r>
            <a:r>
              <a:rPr lang="en-US" b="1" dirty="0" err="1"/>
              <a:t>boʻyicha</a:t>
            </a:r>
            <a:r>
              <a:rPr lang="en-US" b="1" dirty="0"/>
              <a:t> </a:t>
            </a:r>
            <a:r>
              <a:rPr lang="en-US" b="1" dirty="0" err="1"/>
              <a:t>oʻquvchi</a:t>
            </a:r>
            <a:r>
              <a:rPr lang="en-US" b="1" dirty="0"/>
              <a:t> </a:t>
            </a:r>
            <a:r>
              <a:rPr lang="en-US" b="1" dirty="0" err="1"/>
              <a:t>fikri</a:t>
            </a:r>
            <a:r>
              <a:rPr lang="en-US" dirty="0"/>
              <a:t> (</a:t>
            </a:r>
            <a:r>
              <a:rPr lang="en-US" dirty="0" err="1"/>
              <a:t>odatda</a:t>
            </a:r>
            <a:r>
              <a:rPr lang="en-US" dirty="0"/>
              <a:t> </a:t>
            </a:r>
            <a:r>
              <a:rPr lang="en-US" dirty="0" err="1"/>
              <a:t>bunday</a:t>
            </a:r>
            <a:r>
              <a:rPr lang="en-US" dirty="0"/>
              <a:t> </a:t>
            </a:r>
            <a:r>
              <a:rPr lang="en-US" dirty="0" err="1"/>
              <a:t>savollarda</a:t>
            </a:r>
            <a:r>
              <a:rPr lang="en-US" dirty="0"/>
              <a:t> </a:t>
            </a:r>
            <a:r>
              <a:rPr lang="en-US" dirty="0" err="1"/>
              <a:t>tekshiruvchida</a:t>
            </a:r>
            <a:r>
              <a:rPr lang="en-US" dirty="0"/>
              <a:t> </a:t>
            </a:r>
            <a:r>
              <a:rPr lang="en-US" dirty="0" err="1"/>
              <a:t>umumiy</a:t>
            </a:r>
            <a:r>
              <a:rPr lang="en-US" dirty="0"/>
              <a:t> </a:t>
            </a:r>
            <a:r>
              <a:rPr lang="en-US" dirty="0" err="1"/>
              <a:t>javoblar</a:t>
            </a:r>
            <a:r>
              <a:rPr lang="en-US" dirty="0"/>
              <a:t> </a:t>
            </a:r>
            <a:r>
              <a:rPr lang="en-US" dirty="0" err="1"/>
              <a:t>boʻladi</a:t>
            </a:r>
            <a:r>
              <a:rPr lang="en-US" dirty="0"/>
              <a:t>, </a:t>
            </a:r>
            <a:r>
              <a:rPr lang="en-US" dirty="0" err="1"/>
              <a:t>oʻquvchi</a:t>
            </a:r>
            <a:r>
              <a:rPr lang="en-US" dirty="0"/>
              <a:t> </a:t>
            </a:r>
            <a:r>
              <a:rPr lang="en-US" dirty="0" err="1"/>
              <a:t>javobi</a:t>
            </a:r>
            <a:r>
              <a:rPr lang="en-US" dirty="0"/>
              <a:t> test </a:t>
            </a:r>
            <a:r>
              <a:rPr lang="en-US" dirty="0" err="1"/>
              <a:t>tuzivchi</a:t>
            </a:r>
            <a:r>
              <a:rPr lang="en-US" dirty="0"/>
              <a:t> </a:t>
            </a:r>
            <a:r>
              <a:rPr lang="en-US" dirty="0" err="1"/>
              <a:t>javobiga</a:t>
            </a:r>
            <a:r>
              <a:rPr lang="en-US" dirty="0"/>
              <a:t> </a:t>
            </a:r>
            <a:r>
              <a:rPr lang="en-US" dirty="0" err="1"/>
              <a:t>aynan</a:t>
            </a:r>
            <a:r>
              <a:rPr lang="en-US" dirty="0"/>
              <a:t> </a:t>
            </a:r>
            <a:r>
              <a:rPr lang="en-US" dirty="0" err="1"/>
              <a:t>mos</a:t>
            </a:r>
            <a:r>
              <a:rPr lang="en-US" dirty="0"/>
              <a:t> </a:t>
            </a:r>
            <a:r>
              <a:rPr lang="en-US" dirty="0" err="1"/>
              <a:t>kelishi</a:t>
            </a:r>
            <a:r>
              <a:rPr lang="en-US" dirty="0"/>
              <a:t> </a:t>
            </a:r>
            <a:r>
              <a:rPr lang="en-US" dirty="0" err="1"/>
              <a:t>talab</a:t>
            </a:r>
            <a:r>
              <a:rPr lang="en-US" dirty="0"/>
              <a:t> </a:t>
            </a:r>
            <a:r>
              <a:rPr lang="en-US" dirty="0" err="1"/>
              <a:t>qilinmaydi</a:t>
            </a:r>
            <a:r>
              <a:rPr lang="en-US" dirty="0"/>
              <a:t>, </a:t>
            </a:r>
            <a:r>
              <a:rPr lang="en-US" dirty="0" err="1"/>
              <a:t>oʻquvchi</a:t>
            </a:r>
            <a:r>
              <a:rPr lang="en-US" dirty="0"/>
              <a:t> </a:t>
            </a:r>
            <a:r>
              <a:rPr lang="en-US" dirty="0" err="1"/>
              <a:t>ijodkorligi</a:t>
            </a:r>
            <a:r>
              <a:rPr lang="en-US" dirty="0"/>
              <a:t> </a:t>
            </a:r>
            <a:r>
              <a:rPr lang="en-US" dirty="0" err="1"/>
              <a:t>qoʻllab</a:t>
            </a:r>
            <a:r>
              <a:rPr lang="en-US" dirty="0"/>
              <a:t> </a:t>
            </a:r>
            <a:r>
              <a:rPr lang="en-US" dirty="0" err="1"/>
              <a:t>quvvatlanadi</a:t>
            </a:r>
            <a:r>
              <a:rPr lang="en-US" dirty="0"/>
              <a:t>).</a:t>
            </a:r>
            <a:endParaRPr lang="ru-RU" dirty="0"/>
          </a:p>
          <a:p>
            <a:r>
              <a:rPr lang="en-US" dirty="0" err="1"/>
              <a:t>Bundan</a:t>
            </a:r>
            <a:r>
              <a:rPr lang="en-US" dirty="0"/>
              <a:t> </a:t>
            </a:r>
            <a:r>
              <a:rPr lang="en-US" dirty="0" err="1"/>
              <a:t>tashqari</a:t>
            </a:r>
            <a:r>
              <a:rPr lang="en-US" dirty="0"/>
              <a:t> </a:t>
            </a:r>
            <a:r>
              <a:rPr lang="en-US" dirty="0" err="1"/>
              <a:t>testlar</a:t>
            </a:r>
            <a:r>
              <a:rPr lang="en-US" dirty="0"/>
              <a:t> </a:t>
            </a:r>
            <a:r>
              <a:rPr lang="en-US" dirty="0" err="1"/>
              <a:t>bilan</a:t>
            </a:r>
            <a:r>
              <a:rPr lang="en-US" dirty="0"/>
              <a:t> </a:t>
            </a:r>
            <a:r>
              <a:rPr lang="en-US" dirty="0" err="1"/>
              <a:t>bir</a:t>
            </a:r>
            <a:r>
              <a:rPr lang="en-US" dirty="0"/>
              <a:t> </a:t>
            </a:r>
            <a:r>
              <a:rPr lang="en-US" dirty="0" err="1"/>
              <a:t>vaqtda</a:t>
            </a:r>
            <a:r>
              <a:rPr lang="en-US" dirty="0"/>
              <a:t> </a:t>
            </a:r>
            <a:r>
              <a:rPr lang="en-US" dirty="0" err="1"/>
              <a:t>oʻquvchilardan</a:t>
            </a:r>
            <a:r>
              <a:rPr lang="en-US" dirty="0"/>
              <a:t> </a:t>
            </a:r>
            <a:r>
              <a:rPr lang="en-US" dirty="0" err="1"/>
              <a:t>anketalar</a:t>
            </a:r>
            <a:r>
              <a:rPr lang="en-US" dirty="0"/>
              <a:t> ham </a:t>
            </a:r>
            <a:r>
              <a:rPr lang="en-US" dirty="0" err="1"/>
              <a:t>olish</a:t>
            </a:r>
            <a:r>
              <a:rPr lang="en-US" dirty="0"/>
              <a:t> </a:t>
            </a:r>
            <a:r>
              <a:rPr lang="en-US" dirty="0" err="1"/>
              <a:t>nazarda</a:t>
            </a:r>
            <a:r>
              <a:rPr lang="en-US" dirty="0"/>
              <a:t> </a:t>
            </a:r>
            <a:r>
              <a:rPr lang="en-US" dirty="0" err="1"/>
              <a:t>tutilgan</a:t>
            </a:r>
            <a:r>
              <a:rPr lang="en-US" dirty="0"/>
              <a:t>.</a:t>
            </a:r>
            <a:endParaRPr lang="ru-RU" dirty="0"/>
          </a:p>
          <a:p>
            <a:r>
              <a:rPr lang="en-US" dirty="0"/>
              <a:t> </a:t>
            </a:r>
            <a:endParaRPr lang="ru-RU" dirty="0"/>
          </a:p>
          <a:p>
            <a:endParaRPr lang="ru-RU" dirty="0"/>
          </a:p>
        </p:txBody>
      </p:sp>
    </p:spTree>
    <p:extLst>
      <p:ext uri="{BB962C8B-B14F-4D97-AF65-F5344CB8AC3E}">
        <p14:creationId xmlns:p14="http://schemas.microsoft.com/office/powerpoint/2010/main" val="3708974790"/>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6096"/>
            <a:ext cx="9144000" cy="581834"/>
          </a:xfrm>
          <a:prstGeom prst="rect">
            <a:avLst/>
          </a:prstGeom>
          <a:solidFill>
            <a:srgbClr val="3D07C3"/>
          </a:solidFill>
        </p:spPr>
        <p:txBody>
          <a:bodyPr vert="horz" lIns="68580" tIns="34290" rIns="68580" bIns="34290" rtlCol="0" anchor="ctr">
            <a:normAutofit fontScale="97500"/>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a:lnSpc>
                <a:spcPct val="100000"/>
              </a:lnSpc>
              <a:spcBef>
                <a:spcPts val="0"/>
              </a:spcBef>
              <a:defRPr/>
            </a:pPr>
            <a:r>
              <a:rPr lang="sv-SE" sz="2400" dirty="0">
                <a:solidFill>
                  <a:sysClr val="window" lastClr="FFFFFF"/>
                </a:solidFill>
                <a:latin typeface="Arial"/>
              </a:rPr>
              <a:t>XXI ASR K</a:t>
            </a:r>
            <a:r>
              <a:rPr lang="sv-SE" sz="2400" dirty="0">
                <a:solidFill>
                  <a:schemeClr val="bg1"/>
                </a:solidFill>
                <a:latin typeface="Arial"/>
              </a:rPr>
              <a:t>O</a:t>
            </a:r>
            <a:r>
              <a:rPr lang="uz-Cyrl-UZ" sz="2400" b="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sv-SE" sz="2400" dirty="0">
                <a:solidFill>
                  <a:sysClr val="window" lastClr="FFFFFF"/>
                </a:solidFill>
                <a:latin typeface="Arial"/>
              </a:rPr>
              <a:t>NIKMALARI</a:t>
            </a:r>
            <a:endParaRPr lang="sv-SE" sz="2400" i="1" dirty="0">
              <a:solidFill>
                <a:sysClr val="window" lastClr="FFFFFF"/>
              </a:solidFill>
              <a:latin typeface="Arial"/>
            </a:endParaRPr>
          </a:p>
        </p:txBody>
      </p:sp>
      <p:grpSp>
        <p:nvGrpSpPr>
          <p:cNvPr id="2" name="Группа 12"/>
          <p:cNvGrpSpPr/>
          <p:nvPr/>
        </p:nvGrpSpPr>
        <p:grpSpPr>
          <a:xfrm>
            <a:off x="-18510" y="519522"/>
            <a:ext cx="9144000" cy="4256544"/>
            <a:chOff x="0" y="1052736"/>
            <a:chExt cx="11557284" cy="5315352"/>
          </a:xfrm>
        </p:grpSpPr>
        <p:pic>
          <p:nvPicPr>
            <p:cNvPr id="4" name="Рисунок 3" descr="16 качеств и навыков, необходимых студентам XXI века"/>
            <p:cNvPicPr/>
            <p:nvPr/>
          </p:nvPicPr>
          <p:blipFill rotWithShape="1">
            <a:blip r:embed="rId2">
              <a:extLst>
                <a:ext uri="{28A0092B-C50C-407E-A947-70E740481C1C}">
                  <a14:useLocalDpi xmlns:a14="http://schemas.microsoft.com/office/drawing/2010/main" val="0"/>
                </a:ext>
              </a:extLst>
            </a:blip>
            <a:srcRect t="23925" b="5059"/>
            <a:stretch/>
          </p:blipFill>
          <p:spPr bwMode="auto">
            <a:xfrm>
              <a:off x="0" y="1052736"/>
              <a:ext cx="11557284" cy="5315352"/>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7896200" y="2744924"/>
              <a:ext cx="3240360" cy="504056"/>
            </a:xfrm>
            <a:prstGeom prst="rect">
              <a:avLst/>
            </a:prstGeom>
            <a:solidFill>
              <a:srgbClr val="D7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436260" y="2945904"/>
              <a:ext cx="2124236" cy="504056"/>
            </a:xfrm>
            <a:prstGeom prst="rect">
              <a:avLst/>
            </a:prstGeom>
            <a:solidFill>
              <a:srgbClr val="D7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295800" y="2708920"/>
              <a:ext cx="3240360" cy="504056"/>
            </a:xfrm>
            <a:prstGeom prst="rect">
              <a:avLst/>
            </a:prstGeom>
            <a:solidFill>
              <a:srgbClr val="0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835860" y="2909900"/>
              <a:ext cx="2124236" cy="504056"/>
            </a:xfrm>
            <a:prstGeom prst="rect">
              <a:avLst/>
            </a:prstGeom>
            <a:solidFill>
              <a:srgbClr val="0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79376" y="2690562"/>
              <a:ext cx="3456384" cy="558417"/>
            </a:xfrm>
            <a:prstGeom prst="rect">
              <a:avLst/>
            </a:prstGeom>
            <a:solidFill>
              <a:srgbClr val="F6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907534" y="2888940"/>
              <a:ext cx="2596177" cy="504056"/>
            </a:xfrm>
            <a:prstGeom prst="rect">
              <a:avLst/>
            </a:prstGeom>
            <a:solidFill>
              <a:srgbClr val="F6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699623" y="3086573"/>
              <a:ext cx="1084009" cy="504056"/>
            </a:xfrm>
            <a:prstGeom prst="rect">
              <a:avLst/>
            </a:prstGeom>
            <a:solidFill>
              <a:srgbClr val="F6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Прямоугольник 13"/>
          <p:cNvSpPr/>
          <p:nvPr/>
        </p:nvSpPr>
        <p:spPr>
          <a:xfrm>
            <a:off x="3712873" y="2740520"/>
            <a:ext cx="1912244" cy="1053117"/>
          </a:xfrm>
          <a:prstGeom prst="rect">
            <a:avLst/>
          </a:prstGeom>
          <a:solidFill>
            <a:srgbClr val="CDDE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nSpc>
                <a:spcPct val="107000"/>
              </a:lnSpc>
              <a:spcAft>
                <a:spcPts val="2250"/>
              </a:spcAft>
            </a:pPr>
            <a:r>
              <a:rPr lang="uz-Cyrl-UZ" sz="1800" dirty="0">
                <a:solidFill>
                  <a:schemeClr val="tx2">
                    <a:lumMod val="50000"/>
                  </a:schemeClr>
                </a:solidFill>
                <a:latin typeface="Times New Roman" pitchFamily="18" charset="0"/>
                <a:ea typeface="Times New Roman" panose="02020603050405020304" pitchFamily="18" charset="0"/>
                <a:cs typeface="Times New Roman" pitchFamily="18" charset="0"/>
              </a:rPr>
              <a:t>Tanqidiy fikrlash  Kreativlik    </a:t>
            </a:r>
            <a:r>
              <a:rPr lang="uz-Latn-UZ" sz="1800" dirty="0" smtClean="0">
                <a:solidFill>
                  <a:schemeClr val="tx2">
                    <a:lumMod val="50000"/>
                  </a:schemeClr>
                </a:solidFill>
                <a:latin typeface="Times New Roman" pitchFamily="18" charset="0"/>
                <a:ea typeface="Times New Roman" panose="02020603050405020304" pitchFamily="18" charset="0"/>
                <a:cs typeface="Times New Roman" pitchFamily="18" charset="0"/>
              </a:rPr>
              <a:t>M</a:t>
            </a:r>
            <a:r>
              <a:rPr lang="uz-Cyrl-UZ" sz="1800" dirty="0" smtClean="0">
                <a:solidFill>
                  <a:schemeClr val="tx2">
                    <a:lumMod val="50000"/>
                  </a:schemeClr>
                </a:solidFill>
                <a:latin typeface="Times New Roman" pitchFamily="18" charset="0"/>
                <a:ea typeface="Times New Roman" panose="02020603050405020304" pitchFamily="18" charset="0"/>
                <a:cs typeface="Times New Roman" pitchFamily="18" charset="0"/>
              </a:rPr>
              <a:t>uloqot </a:t>
            </a:r>
            <a:r>
              <a:rPr lang="uz-Cyrl-UZ" sz="1800" dirty="0">
                <a:solidFill>
                  <a:schemeClr val="tx2">
                    <a:lumMod val="50000"/>
                  </a:schemeClr>
                </a:solidFill>
                <a:latin typeface="Times New Roman" pitchFamily="18" charset="0"/>
                <a:ea typeface="Times New Roman" panose="02020603050405020304" pitchFamily="18" charset="0"/>
                <a:cs typeface="Times New Roman" pitchFamily="18" charset="0"/>
              </a:rPr>
              <a:t>Hamkorlik</a:t>
            </a:r>
            <a:endParaRPr lang="ru-RU" sz="1800" dirty="0">
              <a:solidFill>
                <a:schemeClr val="tx2">
                  <a:lumMod val="50000"/>
                </a:schemeClr>
              </a:solidFill>
              <a:latin typeface="Times New Roman" pitchFamily="18" charset="0"/>
              <a:ea typeface="Calibri" panose="020F0502020204030204" pitchFamily="34" charset="0"/>
              <a:cs typeface="Times New Roman" pitchFamily="18" charset="0"/>
            </a:endParaRPr>
          </a:p>
        </p:txBody>
      </p:sp>
      <p:sp>
        <p:nvSpPr>
          <p:cNvPr id="15" name="Прямоугольник 14"/>
          <p:cNvSpPr/>
          <p:nvPr/>
        </p:nvSpPr>
        <p:spPr>
          <a:xfrm>
            <a:off x="6570222" y="2763110"/>
            <a:ext cx="2026202" cy="1647183"/>
          </a:xfrm>
          <a:prstGeom prst="rect">
            <a:avLst/>
          </a:prstGeom>
          <a:solidFill>
            <a:srgbClr val="CDDE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6" name="Прямоугольник 15"/>
          <p:cNvSpPr/>
          <p:nvPr/>
        </p:nvSpPr>
        <p:spPr>
          <a:xfrm>
            <a:off x="832092" y="2665931"/>
            <a:ext cx="2310015" cy="1643163"/>
          </a:xfrm>
          <a:prstGeom prst="rect">
            <a:avLst/>
          </a:prstGeom>
          <a:solidFill>
            <a:srgbClr val="CDDE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nSpc>
                <a:spcPct val="107000"/>
              </a:lnSpc>
              <a:spcAft>
                <a:spcPts val="2250"/>
              </a:spcAft>
            </a:pPr>
            <a:r>
              <a:rPr lang="uz-Cyrl-UZ" sz="1800" dirty="0">
                <a:solidFill>
                  <a:schemeClr val="tx2">
                    <a:lumMod val="50000"/>
                  </a:schemeClr>
                </a:solidFill>
                <a:latin typeface="Times New Roman" pitchFamily="18" charset="0"/>
                <a:ea typeface="Times New Roman" panose="02020603050405020304" pitchFamily="18" charset="0"/>
                <a:cs typeface="Times New Roman" pitchFamily="18" charset="0"/>
              </a:rPr>
              <a:t>О‘quvchilar </a:t>
            </a:r>
            <a:r>
              <a:rPr lang="en-US" sz="1800" dirty="0" err="1">
                <a:solidFill>
                  <a:schemeClr val="tx2">
                    <a:lumMod val="50000"/>
                  </a:schemeClr>
                </a:solidFill>
                <a:latin typeface="Times New Roman" pitchFamily="18" charset="0"/>
                <a:ea typeface="Times New Roman" panose="02020603050405020304" pitchFamily="18" charset="0"/>
                <a:cs typeface="Times New Roman" pitchFamily="18" charset="0"/>
              </a:rPr>
              <a:t>egallagan</a:t>
            </a:r>
            <a:r>
              <a:rPr lang="uz-Cyrl-UZ" sz="1800" dirty="0">
                <a:solidFill>
                  <a:schemeClr val="tx2">
                    <a:lumMod val="50000"/>
                  </a:schemeClr>
                </a:solidFill>
                <a:latin typeface="Times New Roman" pitchFamily="18" charset="0"/>
                <a:ea typeface="Times New Roman" panose="02020603050405020304" pitchFamily="18" charset="0"/>
                <a:cs typeface="Times New Roman" pitchFamily="18" charset="0"/>
              </a:rPr>
              <a:t> kо‘nikmalarini kundalik turmushda, hayotiy vaziyatlarda qay tarzda qо‘llaydilar</a:t>
            </a:r>
            <a:endParaRPr lang="ru-RU" sz="1800" dirty="0">
              <a:solidFill>
                <a:schemeClr val="tx2">
                  <a:lumMod val="50000"/>
                </a:schemeClr>
              </a:solidFill>
              <a:latin typeface="Times New Roman" pitchFamily="18" charset="0"/>
              <a:ea typeface="Calibri" panose="020F0502020204030204" pitchFamily="34" charset="0"/>
              <a:cs typeface="Times New Roman" pitchFamily="18" charset="0"/>
            </a:endParaRPr>
          </a:p>
        </p:txBody>
      </p:sp>
      <p:sp>
        <p:nvSpPr>
          <p:cNvPr id="19" name="Прямоугольник 18"/>
          <p:cNvSpPr/>
          <p:nvPr/>
        </p:nvSpPr>
        <p:spPr>
          <a:xfrm>
            <a:off x="360767" y="1989957"/>
            <a:ext cx="2706168" cy="306326"/>
          </a:xfrm>
          <a:prstGeom prst="rect">
            <a:avLst/>
          </a:prstGeom>
          <a:solidFill>
            <a:srgbClr val="F68E1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nSpc>
                <a:spcPct val="107000"/>
              </a:lnSpc>
              <a:spcAft>
                <a:spcPts val="2250"/>
              </a:spcAft>
            </a:pPr>
            <a:r>
              <a:rPr lang="uz-Cyrl-UZ" sz="2000" b="1" dirty="0">
                <a:solidFill>
                  <a:schemeClr val="bg1"/>
                </a:solidFill>
                <a:latin typeface="Times New Roman" pitchFamily="18" charset="0"/>
                <a:ea typeface="Times New Roman" panose="02020603050405020304" pitchFamily="18" charset="0"/>
                <a:cs typeface="Times New Roman" pitchFamily="18" charset="0"/>
              </a:rPr>
              <a:t>Fundamental bilimlar</a:t>
            </a:r>
            <a:endParaRPr lang="ru-RU" sz="2000" b="1" dirty="0">
              <a:solidFill>
                <a:schemeClr val="bg1"/>
              </a:solidFill>
              <a:latin typeface="Times New Roman" pitchFamily="18" charset="0"/>
              <a:ea typeface="Calibri" panose="020F0502020204030204" pitchFamily="34" charset="0"/>
              <a:cs typeface="Times New Roman" pitchFamily="18" charset="0"/>
            </a:endParaRPr>
          </a:p>
        </p:txBody>
      </p:sp>
      <p:sp>
        <p:nvSpPr>
          <p:cNvPr id="21" name="Прямоугольник 20"/>
          <p:cNvSpPr/>
          <p:nvPr/>
        </p:nvSpPr>
        <p:spPr>
          <a:xfrm>
            <a:off x="3225439" y="1775926"/>
            <a:ext cx="2885016" cy="642035"/>
          </a:xfrm>
          <a:prstGeom prst="rect">
            <a:avLst/>
          </a:prstGeom>
        </p:spPr>
        <p:txBody>
          <a:bodyPr wrap="square" lIns="68580" tIns="34290" rIns="68580" bIns="34290">
            <a:spAutoFit/>
          </a:bodyPr>
          <a:lstStyle/>
          <a:p>
            <a:pPr algn="ctr">
              <a:lnSpc>
                <a:spcPct val="107000"/>
              </a:lnSpc>
              <a:spcAft>
                <a:spcPts val="2250"/>
              </a:spcAft>
            </a:pPr>
            <a:r>
              <a:rPr lang="uz-Cyrl-UZ" sz="1800" b="1" dirty="0">
                <a:solidFill>
                  <a:schemeClr val="bg1"/>
                </a:solidFill>
                <a:latin typeface="Times New Roman" pitchFamily="18" charset="0"/>
                <a:ea typeface="Times New Roman" panose="02020603050405020304" pitchFamily="18" charset="0"/>
                <a:cs typeface="Times New Roman" pitchFamily="18" charset="0"/>
              </a:rPr>
              <a:t>Murakkab masalalarni hal qila olish kо‘nikmalari</a:t>
            </a:r>
            <a:endParaRPr lang="ru-RU" sz="1800" b="1" dirty="0">
              <a:solidFill>
                <a:schemeClr val="bg1"/>
              </a:solidFill>
              <a:latin typeface="Times New Roman" pitchFamily="18" charset="0"/>
              <a:ea typeface="Calibri" panose="020F0502020204030204" pitchFamily="34" charset="0"/>
              <a:cs typeface="Times New Roman" pitchFamily="18" charset="0"/>
            </a:endParaRPr>
          </a:p>
        </p:txBody>
      </p:sp>
      <p:sp>
        <p:nvSpPr>
          <p:cNvPr id="22" name="Прямоугольник 21"/>
          <p:cNvSpPr/>
          <p:nvPr/>
        </p:nvSpPr>
        <p:spPr>
          <a:xfrm>
            <a:off x="6310886" y="1965408"/>
            <a:ext cx="2481732" cy="391710"/>
          </a:xfrm>
          <a:prstGeom prst="rect">
            <a:avLst/>
          </a:prstGeom>
        </p:spPr>
        <p:txBody>
          <a:bodyPr wrap="square" lIns="68580" tIns="34290" rIns="68580" bIns="34290">
            <a:spAutoFit/>
          </a:bodyPr>
          <a:lstStyle/>
          <a:p>
            <a:pPr>
              <a:lnSpc>
                <a:spcPct val="107000"/>
              </a:lnSpc>
              <a:spcAft>
                <a:spcPts val="2250"/>
              </a:spcAft>
            </a:pPr>
            <a:r>
              <a:rPr lang="uz-Cyrl-UZ" sz="2100" b="1" dirty="0">
                <a:solidFill>
                  <a:schemeClr val="bg1"/>
                </a:solidFill>
                <a:latin typeface="Times New Roman" pitchFamily="18" charset="0"/>
                <a:ea typeface="Times New Roman" panose="02020603050405020304" pitchFamily="18" charset="0"/>
                <a:cs typeface="Times New Roman" pitchFamily="18" charset="0"/>
              </a:rPr>
              <a:t>Shaxsiy fazilatlar</a:t>
            </a:r>
            <a:endParaRPr lang="ru-RU" sz="2100" b="1" dirty="0">
              <a:solidFill>
                <a:schemeClr val="bg1"/>
              </a:solidFill>
              <a:latin typeface="Times New Roman" pitchFamily="18" charset="0"/>
              <a:ea typeface="Calibri" panose="020F0502020204030204" pitchFamily="34" charset="0"/>
              <a:cs typeface="Times New Roman" pitchFamily="18" charset="0"/>
            </a:endParaRPr>
          </a:p>
        </p:txBody>
      </p:sp>
      <p:sp>
        <p:nvSpPr>
          <p:cNvPr id="23" name="Прямоугольник 22"/>
          <p:cNvSpPr/>
          <p:nvPr/>
        </p:nvSpPr>
        <p:spPr>
          <a:xfrm>
            <a:off x="6570222" y="2636491"/>
            <a:ext cx="2222396" cy="1825949"/>
          </a:xfrm>
          <a:prstGeom prst="rect">
            <a:avLst/>
          </a:prstGeom>
        </p:spPr>
        <p:txBody>
          <a:bodyPr wrap="square" lIns="68580" tIns="34290" rIns="68580" bIns="34290">
            <a:spAutoFit/>
          </a:bodyPr>
          <a:lstStyle/>
          <a:p>
            <a:pPr>
              <a:lnSpc>
                <a:spcPct val="107000"/>
              </a:lnSpc>
              <a:spcAft>
                <a:spcPts val="2250"/>
              </a:spcAft>
            </a:pPr>
            <a:r>
              <a:rPr lang="uz-Cyrl-UZ" sz="1800" dirty="0">
                <a:solidFill>
                  <a:schemeClr val="tx2">
                    <a:lumMod val="50000"/>
                  </a:schemeClr>
                </a:solidFill>
                <a:latin typeface="Times New Roman" pitchFamily="18" charset="0"/>
                <a:ea typeface="Times New Roman" panose="02020603050405020304" pitchFamily="18" charset="0"/>
                <a:cs typeface="Times New Roman" pitchFamily="18" charset="0"/>
              </a:rPr>
              <a:t>Qiziquvchanlik  Tashabbuskorlik   Maqsad sari intilish Moslashuvchanlik Liderlik                   Хabardorlik</a:t>
            </a:r>
            <a:endParaRPr lang="ru-RU" sz="1800" dirty="0">
              <a:solidFill>
                <a:schemeClr val="tx2">
                  <a:lumMod val="50000"/>
                </a:schemeClr>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807814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     </a:t>
            </a:r>
            <a:r>
              <a:rPr lang="bg-BG" b="1" dirty="0" smtClean="0"/>
              <a:t>TIMSS </a:t>
            </a:r>
            <a:r>
              <a:rPr lang="en-US" b="1" dirty="0" err="1" smtClean="0"/>
              <a:t>xalqaro</a:t>
            </a:r>
            <a:r>
              <a:rPr lang="en-US" b="1" dirty="0" smtClean="0"/>
              <a:t> </a:t>
            </a:r>
            <a:r>
              <a:rPr lang="en-US" b="1" dirty="0" err="1" smtClean="0"/>
              <a:t>tadqiqotlari</a:t>
            </a:r>
            <a:r>
              <a:rPr lang="ru-RU" b="1" dirty="0"/>
              <a:t/>
            </a:r>
            <a:br>
              <a:rPr lang="ru-RU" b="1" dirty="0"/>
            </a:br>
            <a:endParaRPr lang="ru-RU" dirty="0"/>
          </a:p>
        </p:txBody>
      </p:sp>
      <p:sp>
        <p:nvSpPr>
          <p:cNvPr id="3" name="Объект 2"/>
          <p:cNvSpPr>
            <a:spLocks noGrp="1"/>
          </p:cNvSpPr>
          <p:nvPr>
            <p:ph idx="4294967295"/>
          </p:nvPr>
        </p:nvSpPr>
        <p:spPr>
          <a:xfrm>
            <a:off x="457200" y="809823"/>
            <a:ext cx="8229600" cy="4047927"/>
          </a:xfrm>
          <a:prstGeom prst="rect">
            <a:avLst/>
          </a:prstGeom>
        </p:spPr>
        <p:txBody>
          <a:bodyPr>
            <a:normAutofit/>
          </a:bodyPr>
          <a:lstStyle/>
          <a:p>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         </a:t>
            </a:r>
            <a:r>
              <a:rPr lang="bg-BG" sz="2000" dirty="0" smtClean="0">
                <a:solidFill>
                  <a:srgbClr val="0070C0"/>
                </a:solidFill>
                <a:latin typeface="Times New Roman" pitchFamily="18" charset="0"/>
                <a:cs typeface="Times New Roman" pitchFamily="18" charset="0"/>
              </a:rPr>
              <a:t>TIMSS </a:t>
            </a:r>
            <a:r>
              <a:rPr lang="bg-BG" sz="2000" dirty="0">
                <a:solidFill>
                  <a:srgbClr val="0070C0"/>
                </a:solidFill>
                <a:latin typeface="Times New Roman" pitchFamily="18" charset="0"/>
                <a:cs typeface="Times New Roman" pitchFamily="18" charset="0"/>
              </a:rPr>
              <a:t>(Trends in Mathematics and Science Study) </a:t>
            </a:r>
            <a:endParaRPr lang="en-US" sz="2000" dirty="0" smtClean="0">
              <a:solidFill>
                <a:srgbClr val="0070C0"/>
              </a:solidFill>
              <a:latin typeface="Times New Roman" pitchFamily="18" charset="0"/>
              <a:cs typeface="Times New Roman" pitchFamily="18" charset="0"/>
            </a:endParaRPr>
          </a:p>
          <a:p>
            <a:r>
              <a:rPr lang="en-US" sz="2000" dirty="0" err="1" smtClean="0">
                <a:solidFill>
                  <a:srgbClr val="0070C0"/>
                </a:solidFill>
                <a:latin typeface="Times New Roman" pitchFamily="18" charset="0"/>
                <a:cs typeface="Times New Roman" pitchFamily="18" charset="0"/>
              </a:rPr>
              <a:t>Matematika</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va</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tabiiy</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fanlarni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o’qitish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bo’yicha</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xalqaro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an’analar</a:t>
            </a:r>
            <a:r>
              <a:rPr lang="en-US" sz="2000" dirty="0" smtClean="0">
                <a:solidFill>
                  <a:srgbClr val="0070C0"/>
                </a:solidFill>
                <a:latin typeface="Times New Roman" pitchFamily="18" charset="0"/>
                <a:cs typeface="Times New Roman" pitchFamily="18" charset="0"/>
              </a:rPr>
              <a:t> deb </a:t>
            </a:r>
            <a:r>
              <a:rPr lang="en-US" sz="2000" dirty="0" err="1" smtClean="0">
                <a:solidFill>
                  <a:srgbClr val="0070C0"/>
                </a:solidFill>
                <a:latin typeface="Times New Roman" pitchFamily="18" charset="0"/>
                <a:cs typeface="Times New Roman" pitchFamily="18" charset="0"/>
              </a:rPr>
              <a:t>nomlangan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tadqiqotlar</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har</a:t>
            </a:r>
            <a:r>
              <a:rPr lang="en-US" sz="2000" dirty="0" smtClean="0">
                <a:solidFill>
                  <a:srgbClr val="0070C0"/>
                </a:solidFill>
                <a:latin typeface="Times New Roman" pitchFamily="18" charset="0"/>
                <a:cs typeface="Times New Roman" pitchFamily="18" charset="0"/>
              </a:rPr>
              <a:t> 4 </a:t>
            </a:r>
            <a:r>
              <a:rPr lang="en-US" sz="2000" dirty="0" err="1" smtClean="0">
                <a:solidFill>
                  <a:srgbClr val="0070C0"/>
                </a:solidFill>
                <a:latin typeface="Times New Roman" pitchFamily="18" charset="0"/>
                <a:cs typeface="Times New Roman" pitchFamily="18" charset="0"/>
              </a:rPr>
              <a:t>yilda</a:t>
            </a:r>
            <a:r>
              <a:rPr lang="en-US" sz="2000" dirty="0" smtClean="0">
                <a:solidFill>
                  <a:srgbClr val="0070C0"/>
                </a:solidFill>
                <a:latin typeface="Times New Roman" pitchFamily="18" charset="0"/>
                <a:cs typeface="Times New Roman" pitchFamily="18" charset="0"/>
              </a:rPr>
              <a:t> o’tkaziladi.4- </a:t>
            </a:r>
            <a:r>
              <a:rPr lang="en-US" sz="2000" dirty="0" err="1" smtClean="0">
                <a:solidFill>
                  <a:srgbClr val="0070C0"/>
                </a:solidFill>
                <a:latin typeface="Times New Roman" pitchFamily="18" charset="0"/>
                <a:cs typeface="Times New Roman" pitchFamily="18" charset="0"/>
              </a:rPr>
              <a:t>va</a:t>
            </a:r>
            <a:r>
              <a:rPr lang="en-US" sz="2000" dirty="0" smtClean="0">
                <a:solidFill>
                  <a:srgbClr val="0070C0"/>
                </a:solidFill>
                <a:latin typeface="Times New Roman" pitchFamily="18" charset="0"/>
                <a:cs typeface="Times New Roman" pitchFamily="18" charset="0"/>
              </a:rPr>
              <a:t> 8-sinf </a:t>
            </a:r>
            <a:r>
              <a:rPr lang="en-US" sz="2000" dirty="0" err="1" smtClean="0">
                <a:solidFill>
                  <a:srgbClr val="0070C0"/>
                </a:solidFill>
                <a:latin typeface="Times New Roman" pitchFamily="18" charset="0"/>
                <a:cs typeface="Times New Roman" pitchFamily="18" charset="0"/>
              </a:rPr>
              <a:t>o’quvchilarining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o’quv</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jarayonidagi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yutuqlarini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baholaydi</a:t>
            </a:r>
            <a:r>
              <a:rPr lang="en-US" sz="2000" dirty="0" smtClean="0">
                <a:solidFill>
                  <a:srgbClr val="0070C0"/>
                </a:solidFill>
                <a:latin typeface="Times New Roman" pitchFamily="18" charset="0"/>
                <a:cs typeface="Times New Roman" pitchFamily="18" charset="0"/>
              </a:rPr>
              <a:t>.</a:t>
            </a:r>
          </a:p>
          <a:p>
            <a:r>
              <a:rPr lang="en-US" sz="2000" dirty="0">
                <a:solidFill>
                  <a:srgbClr val="0070C0"/>
                </a:solidFill>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      </a:t>
            </a:r>
            <a:r>
              <a:rPr lang="en-US" sz="2000" dirty="0" smtClean="0">
                <a:solidFill>
                  <a:srgbClr val="00B050"/>
                </a:solidFill>
                <a:latin typeface="Times New Roman" pitchFamily="18" charset="0"/>
                <a:cs typeface="Times New Roman" pitchFamily="18" charset="0"/>
              </a:rPr>
              <a:t> </a:t>
            </a:r>
            <a:r>
              <a:rPr lang="en-US" sz="2000" dirty="0">
                <a:solidFill>
                  <a:srgbClr val="00B050"/>
                </a:solidFill>
                <a:latin typeface="Times New Roman" pitchFamily="18" charset="0"/>
                <a:cs typeface="Times New Roman" pitchFamily="18" charset="0"/>
              </a:rPr>
              <a:t>PISA </a:t>
            </a:r>
            <a:r>
              <a:rPr lang="en-US" sz="2000" dirty="0" err="1">
                <a:solidFill>
                  <a:srgbClr val="00B050"/>
                </a:solidFill>
                <a:latin typeface="Times New Roman" pitchFamily="18" charset="0"/>
                <a:cs typeface="Times New Roman" pitchFamily="18" charset="0"/>
              </a:rPr>
              <a:t>va</a:t>
            </a:r>
            <a:r>
              <a:rPr lang="en-US" sz="2000" dirty="0">
                <a:solidFill>
                  <a:srgbClr val="00B050"/>
                </a:solidFill>
                <a:latin typeface="Times New Roman" pitchFamily="18" charset="0"/>
                <a:cs typeface="Times New Roman" pitchFamily="18" charset="0"/>
              </a:rPr>
              <a:t> TIMSS </a:t>
            </a:r>
            <a:r>
              <a:rPr lang="en-US" sz="2000" dirty="0" err="1">
                <a:solidFill>
                  <a:srgbClr val="00B050"/>
                </a:solidFill>
                <a:latin typeface="Times New Roman" pitchFamily="18" charset="0"/>
                <a:cs typeface="Times New Roman" pitchFamily="18" charset="0"/>
              </a:rPr>
              <a:t>dasturlarining</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asosiy</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farqi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turli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yosh</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va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sinflar</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toifasida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o’tkazilishidir</a:t>
            </a:r>
            <a:r>
              <a:rPr lang="ru-RU" sz="2000" dirty="0">
                <a:solidFill>
                  <a:srgbClr val="00B050"/>
                </a:solidFill>
                <a:latin typeface="Times New Roman" pitchFamily="18" charset="0"/>
                <a:cs typeface="Times New Roman" pitchFamily="18" charset="0"/>
              </a:rPr>
              <a:t>.    </a:t>
            </a:r>
            <a:r>
              <a:rPr lang="en-US" sz="2000" dirty="0">
                <a:solidFill>
                  <a:srgbClr val="00B050"/>
                </a:solidFill>
                <a:latin typeface="Times New Roman" pitchFamily="18" charset="0"/>
                <a:cs typeface="Times New Roman" pitchFamily="18" charset="0"/>
              </a:rPr>
              <a:t>PISA  15  </a:t>
            </a:r>
            <a:r>
              <a:rPr lang="en-US" sz="2000" dirty="0" err="1">
                <a:solidFill>
                  <a:srgbClr val="00B050"/>
                </a:solidFill>
                <a:latin typeface="Times New Roman" pitchFamily="18" charset="0"/>
                <a:cs typeface="Times New Roman" pitchFamily="18" charset="0"/>
              </a:rPr>
              <a:t>yoshli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o’quvchilarning</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bilimlarini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baholashga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qaratilgan</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bo’lsa</a:t>
            </a:r>
            <a:r>
              <a:rPr lang="en-US" sz="2000" dirty="0">
                <a:solidFill>
                  <a:srgbClr val="00B050"/>
                </a:solidFill>
                <a:latin typeface="Times New Roman" pitchFamily="18" charset="0"/>
                <a:cs typeface="Times New Roman" pitchFamily="18" charset="0"/>
              </a:rPr>
              <a:t>,</a:t>
            </a:r>
            <a:r>
              <a:rPr lang="ru-RU" sz="2000" dirty="0">
                <a:solidFill>
                  <a:srgbClr val="00B050"/>
                </a:solidFill>
                <a:latin typeface="Times New Roman" pitchFamily="18" charset="0"/>
                <a:cs typeface="Times New Roman" pitchFamily="18" charset="0"/>
              </a:rPr>
              <a:t> </a:t>
            </a:r>
            <a:r>
              <a:rPr lang="en-US" sz="2000" dirty="0">
                <a:solidFill>
                  <a:srgbClr val="00B050"/>
                </a:solidFill>
                <a:latin typeface="Times New Roman" pitchFamily="18" charset="0"/>
                <a:cs typeface="Times New Roman" pitchFamily="18" charset="0"/>
              </a:rPr>
              <a:t>TIMSS </a:t>
            </a:r>
            <a:r>
              <a:rPr lang="en-US" sz="2000" dirty="0" err="1">
                <a:solidFill>
                  <a:srgbClr val="00B050"/>
                </a:solidFill>
                <a:latin typeface="Times New Roman" pitchFamily="18" charset="0"/>
                <a:cs typeface="Times New Roman" pitchFamily="18" charset="0"/>
              </a:rPr>
              <a:t>muayyan</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yoshdagi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o’quvchilarning</a:t>
            </a:r>
            <a:r>
              <a:rPr lang="en-US" sz="2000" dirty="0">
                <a:solidFill>
                  <a:srgbClr val="00B050"/>
                </a:solidFill>
                <a:latin typeface="Times New Roman" pitchFamily="18" charset="0"/>
                <a:cs typeface="Times New Roman" pitchFamily="18" charset="0"/>
              </a:rPr>
              <a:t> emas,4- </a:t>
            </a:r>
            <a:r>
              <a:rPr lang="en-US" sz="2000" dirty="0" err="1">
                <a:solidFill>
                  <a:srgbClr val="00B050"/>
                </a:solidFill>
                <a:latin typeface="Times New Roman" pitchFamily="18" charset="0"/>
                <a:cs typeface="Times New Roman" pitchFamily="18" charset="0"/>
              </a:rPr>
              <a:t>va</a:t>
            </a:r>
            <a:r>
              <a:rPr lang="en-US" sz="2000" dirty="0">
                <a:solidFill>
                  <a:srgbClr val="00B050"/>
                </a:solidFill>
                <a:latin typeface="Times New Roman" pitchFamily="18" charset="0"/>
                <a:cs typeface="Times New Roman" pitchFamily="18" charset="0"/>
              </a:rPr>
              <a:t> 8- </a:t>
            </a:r>
            <a:r>
              <a:rPr lang="en-US" sz="2000" dirty="0" err="1">
                <a:solidFill>
                  <a:srgbClr val="00B050"/>
                </a:solidFill>
                <a:latin typeface="Times New Roman" pitchFamily="18" charset="0"/>
                <a:cs typeface="Times New Roman" pitchFamily="18" charset="0"/>
              </a:rPr>
              <a:t>sinf</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o’quvchilarining</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bilim</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va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ko’nikmalarini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baholaydi</a:t>
            </a:r>
            <a:r>
              <a:rPr lang="en-US" sz="2000" dirty="0">
                <a:solidFill>
                  <a:srgbClr val="00B050"/>
                </a:solidFill>
                <a:latin typeface="Times New Roman" pitchFamily="18" charset="0"/>
                <a:cs typeface="Times New Roman" pitchFamily="18" charset="0"/>
              </a:rPr>
              <a:t>.</a:t>
            </a:r>
            <a:r>
              <a:rPr lang="ru-RU" sz="2000" dirty="0">
                <a:solidFill>
                  <a:srgbClr val="00B050"/>
                </a:solidFill>
                <a:latin typeface="Times New Roman" pitchFamily="18" charset="0"/>
                <a:cs typeface="Times New Roman" pitchFamily="18" charset="0"/>
              </a:rPr>
              <a:t> </a:t>
            </a:r>
            <a:r>
              <a:rPr lang="en-US" sz="2000" dirty="0">
                <a:solidFill>
                  <a:srgbClr val="00B050"/>
                </a:solidFill>
                <a:latin typeface="Times New Roman" pitchFamily="18" charset="0"/>
                <a:cs typeface="Times New Roman" pitchFamily="18" charset="0"/>
              </a:rPr>
              <a:t>TIMSS </a:t>
            </a:r>
            <a:r>
              <a:rPr lang="en-US" sz="2000" dirty="0" err="1">
                <a:solidFill>
                  <a:srgbClr val="00B050"/>
                </a:solidFill>
                <a:latin typeface="Times New Roman" pitchFamily="18" charset="0"/>
                <a:cs typeface="Times New Roman" pitchFamily="18" charset="0"/>
              </a:rPr>
              <a:t>baholashlari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o’quv</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dasturlariga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asoslangan</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bo’lsa</a:t>
            </a:r>
            <a:r>
              <a:rPr lang="en-US" sz="2000" dirty="0">
                <a:solidFill>
                  <a:srgbClr val="00B050"/>
                </a:solidFill>
                <a:latin typeface="Times New Roman" pitchFamily="18" charset="0"/>
                <a:cs typeface="Times New Roman" pitchFamily="18" charset="0"/>
              </a:rPr>
              <a:t>,</a:t>
            </a:r>
            <a:r>
              <a:rPr lang="ru-RU" sz="2000" dirty="0">
                <a:solidFill>
                  <a:srgbClr val="00B050"/>
                </a:solidFill>
                <a:latin typeface="Times New Roman" pitchFamily="18" charset="0"/>
                <a:cs typeface="Times New Roman" pitchFamily="18" charset="0"/>
              </a:rPr>
              <a:t> </a:t>
            </a:r>
            <a:r>
              <a:rPr lang="en-US" sz="2000" dirty="0">
                <a:solidFill>
                  <a:srgbClr val="00B050"/>
                </a:solidFill>
                <a:latin typeface="Times New Roman" pitchFamily="18" charset="0"/>
                <a:cs typeface="Times New Roman" pitchFamily="18" charset="0"/>
              </a:rPr>
              <a:t>PISA </a:t>
            </a:r>
            <a:r>
              <a:rPr lang="en-US" sz="2000" dirty="0" err="1">
                <a:solidFill>
                  <a:srgbClr val="00B050"/>
                </a:solidFill>
                <a:latin typeface="Times New Roman" pitchFamily="18" charset="0"/>
                <a:cs typeface="Times New Roman" pitchFamily="18" charset="0"/>
              </a:rPr>
              <a:t>o’quvchilar</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egallagan</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bilim</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va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ko’nikmalarini</a:t>
            </a:r>
            <a:r>
              <a:rPr lang="en-US" sz="2000" dirty="0">
                <a:solidFill>
                  <a:srgbClr val="00B050"/>
                </a:solidFill>
                <a:latin typeface="Times New Roman" pitchFamily="18" charset="0"/>
                <a:cs typeface="Times New Roman" pitchFamily="18" charset="0"/>
              </a:rPr>
              <a:t> real </a:t>
            </a:r>
            <a:r>
              <a:rPr lang="en-US" sz="2000" dirty="0" err="1">
                <a:solidFill>
                  <a:srgbClr val="00B050"/>
                </a:solidFill>
                <a:latin typeface="Times New Roman" pitchFamily="18" charset="0"/>
                <a:cs typeface="Times New Roman" pitchFamily="18" charset="0"/>
              </a:rPr>
              <a:t>muammolarni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hal</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qila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olishlarini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baholashga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qaratiladi.TIMSS</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aynan</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maktab</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bilimlarini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o’zlashtirish</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darajalarini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baholasa</a:t>
            </a:r>
            <a:r>
              <a:rPr lang="en-US" sz="2000" dirty="0">
                <a:solidFill>
                  <a:srgbClr val="00B050"/>
                </a:solidFill>
                <a:latin typeface="Times New Roman" pitchFamily="18" charset="0"/>
                <a:cs typeface="Times New Roman" pitchFamily="18" charset="0"/>
              </a:rPr>
              <a:t>,</a:t>
            </a:r>
            <a:r>
              <a:rPr lang="ru-RU" sz="2000" dirty="0">
                <a:solidFill>
                  <a:srgbClr val="00B050"/>
                </a:solidFill>
                <a:latin typeface="Times New Roman" pitchFamily="18" charset="0"/>
                <a:cs typeface="Times New Roman" pitchFamily="18" charset="0"/>
              </a:rPr>
              <a:t> </a:t>
            </a:r>
            <a:r>
              <a:rPr lang="en-US" sz="2000" dirty="0">
                <a:solidFill>
                  <a:srgbClr val="00B050"/>
                </a:solidFill>
                <a:latin typeface="Times New Roman" pitchFamily="18" charset="0"/>
                <a:cs typeface="Times New Roman" pitchFamily="18" charset="0"/>
              </a:rPr>
              <a:t>PISA </a:t>
            </a:r>
            <a:r>
              <a:rPr lang="en-US" sz="2000" dirty="0" err="1">
                <a:solidFill>
                  <a:srgbClr val="00B050"/>
                </a:solidFill>
                <a:latin typeface="Times New Roman" pitchFamily="18" charset="0"/>
                <a:cs typeface="Times New Roman" pitchFamily="18" charset="0"/>
              </a:rPr>
              <a:t>bilim</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va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ko’nikmalarni</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maktabda,uyda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va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jamoatchilik</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orasida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qo’llay</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olish</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darajalariga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alohida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e’tibor</a:t>
            </a:r>
            <a:r>
              <a:rPr lang="en-US" sz="2000" dirty="0">
                <a:solidFill>
                  <a:srgbClr val="00B050"/>
                </a:solidFill>
                <a:latin typeface="Times New Roman" pitchFamily="18" charset="0"/>
                <a:cs typeface="Times New Roman" pitchFamily="18" charset="0"/>
              </a:rPr>
              <a:t> </a:t>
            </a:r>
            <a:r>
              <a:rPr lang="en-US" sz="2000" dirty="0" err="1" smtClean="0">
                <a:solidFill>
                  <a:srgbClr val="00B050"/>
                </a:solidFill>
                <a:latin typeface="Times New Roman" pitchFamily="18" charset="0"/>
                <a:cs typeface="Times New Roman" pitchFamily="18" charset="0"/>
              </a:rPr>
              <a:t>qaratadi</a:t>
            </a:r>
            <a:r>
              <a:rPr lang="en-US" sz="2000" dirty="0" smtClean="0">
                <a:solidFill>
                  <a:srgbClr val="00B050"/>
                </a:solidFill>
                <a:latin typeface="Times New Roman" pitchFamily="18" charset="0"/>
                <a:cs typeface="Times New Roman" pitchFamily="18" charset="0"/>
              </a:rPr>
              <a:t>.</a:t>
            </a:r>
            <a:r>
              <a:rPr lang="en-US" sz="2000" dirty="0" smtClean="0">
                <a:solidFill>
                  <a:srgbClr val="0070C0"/>
                </a:solidFill>
                <a:latin typeface="Times New Roman" pitchFamily="18" charset="0"/>
                <a:cs typeface="Times New Roman" pitchFamily="18" charset="0"/>
              </a:rPr>
              <a:t> </a:t>
            </a:r>
            <a:endParaRPr lang="ru-RU" sz="2000" dirty="0">
              <a:solidFill>
                <a:srgbClr val="0070C0"/>
              </a:solidFill>
              <a:latin typeface="Times New Roman" pitchFamily="18" charset="0"/>
              <a:cs typeface="Times New Roman" pitchFamily="18" charset="0"/>
            </a:endParaRPr>
          </a:p>
        </p:txBody>
      </p:sp>
      <p:sp>
        <p:nvSpPr>
          <p:cNvPr id="4" name="TextBox 3"/>
          <p:cNvSpPr txBox="1"/>
          <p:nvPr/>
        </p:nvSpPr>
        <p:spPr>
          <a:xfrm>
            <a:off x="1023582" y="286603"/>
            <a:ext cx="5936776" cy="523220"/>
          </a:xfrm>
          <a:prstGeom prst="rect">
            <a:avLst/>
          </a:prstGeom>
          <a:noFill/>
        </p:spPr>
        <p:txBody>
          <a:bodyPr wrap="square" rtlCol="0">
            <a:spAutoFit/>
          </a:bodyPr>
          <a:lstStyle/>
          <a:p>
            <a:r>
              <a:rPr lang="en-US" sz="2800" dirty="0" smtClean="0"/>
              <a:t>                     PISA </a:t>
            </a:r>
            <a:r>
              <a:rPr lang="en-US" sz="2800" dirty="0" err="1" smtClean="0"/>
              <a:t>va</a:t>
            </a:r>
            <a:r>
              <a:rPr lang="en-US" sz="2800" dirty="0" smtClean="0"/>
              <a:t> TIMSS</a:t>
            </a:r>
            <a:endParaRPr lang="ru-RU" sz="2800" dirty="0"/>
          </a:p>
        </p:txBody>
      </p:sp>
    </p:spTree>
    <p:extLst>
      <p:ext uri="{BB962C8B-B14F-4D97-AF65-F5344CB8AC3E}">
        <p14:creationId xmlns:p14="http://schemas.microsoft.com/office/powerpoint/2010/main" val="765303348"/>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0"/>
            <a:ext cx="9144000" cy="715580"/>
          </a:xfrm>
          <a:prstGeom prst="rect">
            <a:avLst/>
          </a:prstGeom>
          <a:solidFill>
            <a:srgbClr val="0B02C8"/>
          </a:solidFill>
        </p:spPr>
        <p:txBody>
          <a:bodyPr wrap="square" lIns="68580" tIns="34290" rIns="68580" bIns="34290" rtlCol="0">
            <a:spAutoFit/>
          </a:bodyPr>
          <a:lstStyle/>
          <a:p>
            <a:pPr algn="ctr" defTabSz="914378">
              <a:defRPr/>
            </a:pPr>
            <a:endParaRPr lang="ru-RU" sz="4200" b="1" dirty="0">
              <a:solidFill>
                <a:prstClr val="white"/>
              </a:solidFill>
              <a:latin typeface="Arial"/>
              <a:ea typeface="Tahoma" panose="020B0604030504040204" pitchFamily="34" charset="0"/>
              <a:cs typeface="Arial" panose="020B0604020202020204" pitchFamily="34" charset="0"/>
            </a:endParaRPr>
          </a:p>
        </p:txBody>
      </p:sp>
      <p:grpSp>
        <p:nvGrpSpPr>
          <p:cNvPr id="3" name="Group 40">
            <a:extLst>
              <a:ext uri="{FF2B5EF4-FFF2-40B4-BE49-F238E27FC236}">
                <a16:creationId xmlns:a16="http://schemas.microsoft.com/office/drawing/2014/main" id="{335081D3-A362-4BC8-A199-DA85C8CBB522}"/>
              </a:ext>
            </a:extLst>
          </p:cNvPr>
          <p:cNvGrpSpPr/>
          <p:nvPr/>
        </p:nvGrpSpPr>
        <p:grpSpPr>
          <a:xfrm flipH="1">
            <a:off x="6290411" y="1079106"/>
            <a:ext cx="2470815" cy="3880790"/>
            <a:chOff x="1185779" y="1929660"/>
            <a:chExt cx="2653108" cy="4167106"/>
          </a:xfrm>
          <a:solidFill>
            <a:schemeClr val="accent1">
              <a:lumMod val="50000"/>
              <a:alpha val="17000"/>
            </a:schemeClr>
          </a:solidFill>
        </p:grpSpPr>
        <p:sp>
          <p:nvSpPr>
            <p:cNvPr id="6" name="Freeform: Shape 26">
              <a:extLst>
                <a:ext uri="{FF2B5EF4-FFF2-40B4-BE49-F238E27FC236}">
                  <a16:creationId xmlns:a16="http://schemas.microsoft.com/office/drawing/2014/main" id="{97B1F577-13F2-4822-97D0-50FB08C04859}"/>
                </a:ext>
              </a:extLst>
            </p:cNvPr>
            <p:cNvSpPr/>
            <p:nvPr/>
          </p:nvSpPr>
          <p:spPr>
            <a:xfrm rot="10800000">
              <a:off x="2031023" y="2910519"/>
              <a:ext cx="914400" cy="3186247"/>
            </a:xfrm>
            <a:custGeom>
              <a:avLst/>
              <a:gdLst>
                <a:gd name="connsiteX0" fmla="*/ 622790 w 914400"/>
                <a:gd name="connsiteY0" fmla="*/ 351869 h 2652291"/>
                <a:gd name="connsiteX1" fmla="*/ 457202 w 914400"/>
                <a:gd name="connsiteY1" fmla="*/ 91618 h 2652291"/>
                <a:gd name="connsiteX2" fmla="*/ 291613 w 914400"/>
                <a:gd name="connsiteY2" fmla="*/ 351869 h 2652291"/>
                <a:gd name="connsiteX3" fmla="*/ 692394 w 914400"/>
                <a:gd name="connsiteY3" fmla="*/ 2652291 h 2652291"/>
                <a:gd name="connsiteX4" fmla="*/ 649531 w 914400"/>
                <a:gd name="connsiteY4" fmla="*/ 2652291 h 2652291"/>
                <a:gd name="connsiteX5" fmla="*/ 649532 w 914400"/>
                <a:gd name="connsiteY5" fmla="*/ 946070 h 2652291"/>
                <a:gd name="connsiteX6" fmla="*/ 460497 w 914400"/>
                <a:gd name="connsiteY6" fmla="*/ 757035 h 2652291"/>
                <a:gd name="connsiteX7" fmla="*/ 271462 w 914400"/>
                <a:gd name="connsiteY7" fmla="*/ 946070 h 2652291"/>
                <a:gd name="connsiteX8" fmla="*/ 271462 w 914400"/>
                <a:gd name="connsiteY8" fmla="*/ 2652291 h 2652291"/>
                <a:gd name="connsiteX9" fmla="*/ 228599 w 914400"/>
                <a:gd name="connsiteY9" fmla="*/ 2652291 h 2652291"/>
                <a:gd name="connsiteX10" fmla="*/ 228600 w 914400"/>
                <a:gd name="connsiteY10" fmla="*/ 946070 h 2652291"/>
                <a:gd name="connsiteX11" fmla="*/ 39565 w 914400"/>
                <a:gd name="connsiteY11" fmla="*/ 757035 h 2652291"/>
                <a:gd name="connsiteX12" fmla="*/ 39565 w 914400"/>
                <a:gd name="connsiteY12" fmla="*/ 2061099 h 2652291"/>
                <a:gd name="connsiteX13" fmla="*/ 0 w 914400"/>
                <a:gd name="connsiteY13" fmla="*/ 2061099 h 2652291"/>
                <a:gd name="connsiteX14" fmla="*/ 0 w 914400"/>
                <a:gd name="connsiteY14" fmla="*/ 718570 h 2652291"/>
                <a:gd name="connsiteX15" fmla="*/ 0 w 914400"/>
                <a:gd name="connsiteY15" fmla="*/ 718569 h 2652291"/>
                <a:gd name="connsiteX16" fmla="*/ 1 w 914400"/>
                <a:gd name="connsiteY16" fmla="*/ 718569 h 2652291"/>
                <a:gd name="connsiteX17" fmla="*/ 457200 w 914400"/>
                <a:gd name="connsiteY17" fmla="*/ 0 h 2652291"/>
                <a:gd name="connsiteX18" fmla="*/ 914399 w 914400"/>
                <a:gd name="connsiteY18" fmla="*/ 718569 h 2652291"/>
                <a:gd name="connsiteX19" fmla="*/ 914400 w 914400"/>
                <a:gd name="connsiteY19" fmla="*/ 718569 h 2652291"/>
                <a:gd name="connsiteX20" fmla="*/ 914400 w 914400"/>
                <a:gd name="connsiteY20" fmla="*/ 718570 h 2652291"/>
                <a:gd name="connsiteX21" fmla="*/ 914400 w 914400"/>
                <a:gd name="connsiteY21" fmla="*/ 2061098 h 2652291"/>
                <a:gd name="connsiteX22" fmla="*/ 881428 w 914400"/>
                <a:gd name="connsiteY22" fmla="*/ 2061098 h 2652291"/>
                <a:gd name="connsiteX23" fmla="*/ 881428 w 914400"/>
                <a:gd name="connsiteY23" fmla="*/ 757035 h 2652291"/>
                <a:gd name="connsiteX24" fmla="*/ 692393 w 914400"/>
                <a:gd name="connsiteY24" fmla="*/ 946070 h 2652291"/>
                <a:gd name="connsiteX0" fmla="*/ 622790 w 914400"/>
                <a:gd name="connsiteY0" fmla="*/ 351869 h 3186247"/>
                <a:gd name="connsiteX1" fmla="*/ 457202 w 914400"/>
                <a:gd name="connsiteY1" fmla="*/ 91618 h 3186247"/>
                <a:gd name="connsiteX2" fmla="*/ 291613 w 914400"/>
                <a:gd name="connsiteY2" fmla="*/ 351869 h 3186247"/>
                <a:gd name="connsiteX3" fmla="*/ 622790 w 914400"/>
                <a:gd name="connsiteY3" fmla="*/ 351869 h 3186247"/>
                <a:gd name="connsiteX4" fmla="*/ 692394 w 914400"/>
                <a:gd name="connsiteY4" fmla="*/ 2652291 h 3186247"/>
                <a:gd name="connsiteX5" fmla="*/ 649531 w 914400"/>
                <a:gd name="connsiteY5" fmla="*/ 2652291 h 3186247"/>
                <a:gd name="connsiteX6" fmla="*/ 649532 w 914400"/>
                <a:gd name="connsiteY6" fmla="*/ 946070 h 3186247"/>
                <a:gd name="connsiteX7" fmla="*/ 460497 w 914400"/>
                <a:gd name="connsiteY7" fmla="*/ 757035 h 3186247"/>
                <a:gd name="connsiteX8" fmla="*/ 271462 w 914400"/>
                <a:gd name="connsiteY8" fmla="*/ 946070 h 3186247"/>
                <a:gd name="connsiteX9" fmla="*/ 271462 w 914400"/>
                <a:gd name="connsiteY9" fmla="*/ 2652291 h 3186247"/>
                <a:gd name="connsiteX10" fmla="*/ 225262 w 914400"/>
                <a:gd name="connsiteY10" fmla="*/ 3186247 h 3186247"/>
                <a:gd name="connsiteX11" fmla="*/ 228600 w 914400"/>
                <a:gd name="connsiteY11" fmla="*/ 946070 h 3186247"/>
                <a:gd name="connsiteX12" fmla="*/ 39565 w 914400"/>
                <a:gd name="connsiteY12" fmla="*/ 757035 h 3186247"/>
                <a:gd name="connsiteX13" fmla="*/ 39565 w 914400"/>
                <a:gd name="connsiteY13" fmla="*/ 2061099 h 3186247"/>
                <a:gd name="connsiteX14" fmla="*/ 0 w 914400"/>
                <a:gd name="connsiteY14" fmla="*/ 2061099 h 3186247"/>
                <a:gd name="connsiteX15" fmla="*/ 0 w 914400"/>
                <a:gd name="connsiteY15" fmla="*/ 718570 h 3186247"/>
                <a:gd name="connsiteX16" fmla="*/ 0 w 914400"/>
                <a:gd name="connsiteY16" fmla="*/ 718569 h 3186247"/>
                <a:gd name="connsiteX17" fmla="*/ 1 w 914400"/>
                <a:gd name="connsiteY17" fmla="*/ 718569 h 3186247"/>
                <a:gd name="connsiteX18" fmla="*/ 457200 w 914400"/>
                <a:gd name="connsiteY18" fmla="*/ 0 h 3186247"/>
                <a:gd name="connsiteX19" fmla="*/ 914399 w 914400"/>
                <a:gd name="connsiteY19" fmla="*/ 718569 h 3186247"/>
                <a:gd name="connsiteX20" fmla="*/ 914400 w 914400"/>
                <a:gd name="connsiteY20" fmla="*/ 718569 h 3186247"/>
                <a:gd name="connsiteX21" fmla="*/ 914400 w 914400"/>
                <a:gd name="connsiteY21" fmla="*/ 718570 h 3186247"/>
                <a:gd name="connsiteX22" fmla="*/ 914400 w 914400"/>
                <a:gd name="connsiteY22" fmla="*/ 2061098 h 3186247"/>
                <a:gd name="connsiteX23" fmla="*/ 881428 w 914400"/>
                <a:gd name="connsiteY23" fmla="*/ 2061098 h 3186247"/>
                <a:gd name="connsiteX24" fmla="*/ 881428 w 914400"/>
                <a:gd name="connsiteY24" fmla="*/ 757035 h 3186247"/>
                <a:gd name="connsiteX25" fmla="*/ 692393 w 914400"/>
                <a:gd name="connsiteY25" fmla="*/ 946070 h 3186247"/>
                <a:gd name="connsiteX26" fmla="*/ 692394 w 914400"/>
                <a:gd name="connsiteY26" fmla="*/ 2652291 h 3186247"/>
                <a:gd name="connsiteX0" fmla="*/ 622790 w 914400"/>
                <a:gd name="connsiteY0" fmla="*/ 351869 h 3186247"/>
                <a:gd name="connsiteX1" fmla="*/ 457202 w 914400"/>
                <a:gd name="connsiteY1" fmla="*/ 91618 h 3186247"/>
                <a:gd name="connsiteX2" fmla="*/ 291613 w 914400"/>
                <a:gd name="connsiteY2" fmla="*/ 351869 h 3186247"/>
                <a:gd name="connsiteX3" fmla="*/ 622790 w 914400"/>
                <a:gd name="connsiteY3" fmla="*/ 351869 h 3186247"/>
                <a:gd name="connsiteX4" fmla="*/ 692394 w 914400"/>
                <a:gd name="connsiteY4" fmla="*/ 2652291 h 3186247"/>
                <a:gd name="connsiteX5" fmla="*/ 649531 w 914400"/>
                <a:gd name="connsiteY5" fmla="*/ 2652291 h 3186247"/>
                <a:gd name="connsiteX6" fmla="*/ 649532 w 914400"/>
                <a:gd name="connsiteY6" fmla="*/ 946070 h 3186247"/>
                <a:gd name="connsiteX7" fmla="*/ 460497 w 914400"/>
                <a:gd name="connsiteY7" fmla="*/ 757035 h 3186247"/>
                <a:gd name="connsiteX8" fmla="*/ 271462 w 914400"/>
                <a:gd name="connsiteY8" fmla="*/ 946070 h 3186247"/>
                <a:gd name="connsiteX9" fmla="*/ 268124 w 914400"/>
                <a:gd name="connsiteY9" fmla="*/ 3172898 h 3186247"/>
                <a:gd name="connsiteX10" fmla="*/ 225262 w 914400"/>
                <a:gd name="connsiteY10" fmla="*/ 3186247 h 3186247"/>
                <a:gd name="connsiteX11" fmla="*/ 228600 w 914400"/>
                <a:gd name="connsiteY11" fmla="*/ 946070 h 3186247"/>
                <a:gd name="connsiteX12" fmla="*/ 39565 w 914400"/>
                <a:gd name="connsiteY12" fmla="*/ 757035 h 3186247"/>
                <a:gd name="connsiteX13" fmla="*/ 39565 w 914400"/>
                <a:gd name="connsiteY13" fmla="*/ 2061099 h 3186247"/>
                <a:gd name="connsiteX14" fmla="*/ 0 w 914400"/>
                <a:gd name="connsiteY14" fmla="*/ 2061099 h 3186247"/>
                <a:gd name="connsiteX15" fmla="*/ 0 w 914400"/>
                <a:gd name="connsiteY15" fmla="*/ 718570 h 3186247"/>
                <a:gd name="connsiteX16" fmla="*/ 0 w 914400"/>
                <a:gd name="connsiteY16" fmla="*/ 718569 h 3186247"/>
                <a:gd name="connsiteX17" fmla="*/ 1 w 914400"/>
                <a:gd name="connsiteY17" fmla="*/ 718569 h 3186247"/>
                <a:gd name="connsiteX18" fmla="*/ 457200 w 914400"/>
                <a:gd name="connsiteY18" fmla="*/ 0 h 3186247"/>
                <a:gd name="connsiteX19" fmla="*/ 914399 w 914400"/>
                <a:gd name="connsiteY19" fmla="*/ 718569 h 3186247"/>
                <a:gd name="connsiteX20" fmla="*/ 914400 w 914400"/>
                <a:gd name="connsiteY20" fmla="*/ 718569 h 3186247"/>
                <a:gd name="connsiteX21" fmla="*/ 914400 w 914400"/>
                <a:gd name="connsiteY21" fmla="*/ 718570 h 3186247"/>
                <a:gd name="connsiteX22" fmla="*/ 914400 w 914400"/>
                <a:gd name="connsiteY22" fmla="*/ 2061098 h 3186247"/>
                <a:gd name="connsiteX23" fmla="*/ 881428 w 914400"/>
                <a:gd name="connsiteY23" fmla="*/ 2061098 h 3186247"/>
                <a:gd name="connsiteX24" fmla="*/ 881428 w 914400"/>
                <a:gd name="connsiteY24" fmla="*/ 757035 h 3186247"/>
                <a:gd name="connsiteX25" fmla="*/ 692393 w 914400"/>
                <a:gd name="connsiteY25" fmla="*/ 946070 h 3186247"/>
                <a:gd name="connsiteX26" fmla="*/ 692394 w 914400"/>
                <a:gd name="connsiteY26" fmla="*/ 2652291 h 31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4400" h="3186247">
                  <a:moveTo>
                    <a:pt x="622790" y="351869"/>
                  </a:moveTo>
                  <a:lnTo>
                    <a:pt x="457202" y="91618"/>
                  </a:lnTo>
                  <a:lnTo>
                    <a:pt x="291613" y="351869"/>
                  </a:lnTo>
                  <a:lnTo>
                    <a:pt x="622790" y="351869"/>
                  </a:lnTo>
                  <a:close/>
                  <a:moveTo>
                    <a:pt x="692394" y="2652291"/>
                  </a:moveTo>
                  <a:lnTo>
                    <a:pt x="649531" y="2652291"/>
                  </a:lnTo>
                  <a:cubicBezTo>
                    <a:pt x="649531" y="2083551"/>
                    <a:pt x="649532" y="1514810"/>
                    <a:pt x="649532" y="946070"/>
                  </a:cubicBezTo>
                  <a:cubicBezTo>
                    <a:pt x="649532" y="841669"/>
                    <a:pt x="564898" y="757035"/>
                    <a:pt x="460497" y="757035"/>
                  </a:cubicBezTo>
                  <a:cubicBezTo>
                    <a:pt x="356096" y="757035"/>
                    <a:pt x="271462" y="841669"/>
                    <a:pt x="271462" y="946070"/>
                  </a:cubicBezTo>
                  <a:cubicBezTo>
                    <a:pt x="270349" y="1688346"/>
                    <a:pt x="269237" y="2430622"/>
                    <a:pt x="268124" y="3172898"/>
                  </a:cubicBezTo>
                  <a:lnTo>
                    <a:pt x="225262" y="3186247"/>
                  </a:lnTo>
                  <a:cubicBezTo>
                    <a:pt x="225262" y="2617507"/>
                    <a:pt x="228600" y="1514810"/>
                    <a:pt x="228600" y="946070"/>
                  </a:cubicBezTo>
                  <a:cubicBezTo>
                    <a:pt x="228600" y="841669"/>
                    <a:pt x="143966" y="757035"/>
                    <a:pt x="39565" y="757035"/>
                  </a:cubicBezTo>
                  <a:lnTo>
                    <a:pt x="39565" y="2061099"/>
                  </a:lnTo>
                  <a:lnTo>
                    <a:pt x="0" y="2061099"/>
                  </a:lnTo>
                  <a:lnTo>
                    <a:pt x="0" y="718570"/>
                  </a:lnTo>
                  <a:lnTo>
                    <a:pt x="0" y="718569"/>
                  </a:lnTo>
                  <a:lnTo>
                    <a:pt x="1" y="718569"/>
                  </a:lnTo>
                  <a:lnTo>
                    <a:pt x="457200" y="0"/>
                  </a:lnTo>
                  <a:lnTo>
                    <a:pt x="914399" y="718569"/>
                  </a:lnTo>
                  <a:lnTo>
                    <a:pt x="914400" y="718569"/>
                  </a:lnTo>
                  <a:lnTo>
                    <a:pt x="914400" y="718570"/>
                  </a:lnTo>
                  <a:lnTo>
                    <a:pt x="914400" y="2061098"/>
                  </a:lnTo>
                  <a:lnTo>
                    <a:pt x="881428" y="2061098"/>
                  </a:lnTo>
                  <a:lnTo>
                    <a:pt x="881428" y="757035"/>
                  </a:lnTo>
                  <a:cubicBezTo>
                    <a:pt x="777027" y="757035"/>
                    <a:pt x="692393" y="841669"/>
                    <a:pt x="692393" y="946070"/>
                  </a:cubicBezTo>
                  <a:cubicBezTo>
                    <a:pt x="692393" y="1514810"/>
                    <a:pt x="692394" y="2083551"/>
                    <a:pt x="692394" y="2652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1800" dirty="0">
                <a:solidFill>
                  <a:prstClr val="white"/>
                </a:solidFill>
                <a:latin typeface="Open Sans Light"/>
              </a:endParaRPr>
            </a:p>
          </p:txBody>
        </p:sp>
        <p:sp>
          <p:nvSpPr>
            <p:cNvPr id="7" name="Freeform 45">
              <a:extLst>
                <a:ext uri="{FF2B5EF4-FFF2-40B4-BE49-F238E27FC236}">
                  <a16:creationId xmlns:a16="http://schemas.microsoft.com/office/drawing/2014/main" id="{37BE4C91-3E1B-4303-A960-FEA2EA82016F}"/>
                </a:ext>
              </a:extLst>
            </p:cNvPr>
            <p:cNvSpPr/>
            <p:nvPr/>
          </p:nvSpPr>
          <p:spPr>
            <a:xfrm rot="810005" flipH="1">
              <a:off x="2946073" y="3638269"/>
              <a:ext cx="892814" cy="52248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8" name="Freeform 50">
              <a:extLst>
                <a:ext uri="{FF2B5EF4-FFF2-40B4-BE49-F238E27FC236}">
                  <a16:creationId xmlns:a16="http://schemas.microsoft.com/office/drawing/2014/main" id="{4F585EB8-34CB-46B1-8F43-9B9BC5BE0732}"/>
                </a:ext>
              </a:extLst>
            </p:cNvPr>
            <p:cNvSpPr/>
            <p:nvPr/>
          </p:nvSpPr>
          <p:spPr>
            <a:xfrm rot="1369059">
              <a:off x="1185779" y="3324128"/>
              <a:ext cx="1045654" cy="61193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9" name="Freeform 45">
              <a:extLst>
                <a:ext uri="{FF2B5EF4-FFF2-40B4-BE49-F238E27FC236}">
                  <a16:creationId xmlns:a16="http://schemas.microsoft.com/office/drawing/2014/main" id="{50DA3779-5336-4E5B-B02B-5CDC88F09CD5}"/>
                </a:ext>
              </a:extLst>
            </p:cNvPr>
            <p:cNvSpPr/>
            <p:nvPr/>
          </p:nvSpPr>
          <p:spPr>
            <a:xfrm rot="21310303" flipH="1">
              <a:off x="2684779" y="3281210"/>
              <a:ext cx="454929" cy="26623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0" name="Freeform 45">
              <a:extLst>
                <a:ext uri="{FF2B5EF4-FFF2-40B4-BE49-F238E27FC236}">
                  <a16:creationId xmlns:a16="http://schemas.microsoft.com/office/drawing/2014/main" id="{D5479AD8-308C-4C25-AB0B-F99ED52B0593}"/>
                </a:ext>
              </a:extLst>
            </p:cNvPr>
            <p:cNvSpPr/>
            <p:nvPr/>
          </p:nvSpPr>
          <p:spPr>
            <a:xfrm rot="396499" flipH="1">
              <a:off x="2040745" y="3833601"/>
              <a:ext cx="485708" cy="28424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1" name="Freeform 50">
              <a:extLst>
                <a:ext uri="{FF2B5EF4-FFF2-40B4-BE49-F238E27FC236}">
                  <a16:creationId xmlns:a16="http://schemas.microsoft.com/office/drawing/2014/main" id="{41CDA107-5A5A-4F67-AD8C-D5A69CB7D7FF}"/>
                </a:ext>
              </a:extLst>
            </p:cNvPr>
            <p:cNvSpPr/>
            <p:nvPr/>
          </p:nvSpPr>
          <p:spPr>
            <a:xfrm rot="403061">
              <a:off x="1973760" y="3291297"/>
              <a:ext cx="315405" cy="18458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2" name="Freeform 45">
              <a:extLst>
                <a:ext uri="{FF2B5EF4-FFF2-40B4-BE49-F238E27FC236}">
                  <a16:creationId xmlns:a16="http://schemas.microsoft.com/office/drawing/2014/main" id="{0E0140F7-502B-404D-A407-16DE80BC0922}"/>
                </a:ext>
              </a:extLst>
            </p:cNvPr>
            <p:cNvSpPr/>
            <p:nvPr/>
          </p:nvSpPr>
          <p:spPr>
            <a:xfrm rot="20700000" flipH="1">
              <a:off x="2239731" y="3133449"/>
              <a:ext cx="485708" cy="28424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3" name="Freeform 45">
              <a:extLst>
                <a:ext uri="{FF2B5EF4-FFF2-40B4-BE49-F238E27FC236}">
                  <a16:creationId xmlns:a16="http://schemas.microsoft.com/office/drawing/2014/main" id="{A568869C-D19A-4AB2-A247-C91A1EDBE825}"/>
                </a:ext>
              </a:extLst>
            </p:cNvPr>
            <p:cNvSpPr/>
            <p:nvPr/>
          </p:nvSpPr>
          <p:spPr>
            <a:xfrm rot="383939" flipH="1">
              <a:off x="2689409" y="2510205"/>
              <a:ext cx="937541" cy="54866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4" name="Freeform 45">
              <a:extLst>
                <a:ext uri="{FF2B5EF4-FFF2-40B4-BE49-F238E27FC236}">
                  <a16:creationId xmlns:a16="http://schemas.microsoft.com/office/drawing/2014/main" id="{83D5CC0F-922F-43E0-937A-742A5FC221B9}"/>
                </a:ext>
              </a:extLst>
            </p:cNvPr>
            <p:cNvSpPr/>
            <p:nvPr/>
          </p:nvSpPr>
          <p:spPr>
            <a:xfrm rot="20700000" flipH="1">
              <a:off x="2884599" y="4188611"/>
              <a:ext cx="374207" cy="21899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5" name="Freeform 50">
              <a:extLst>
                <a:ext uri="{FF2B5EF4-FFF2-40B4-BE49-F238E27FC236}">
                  <a16:creationId xmlns:a16="http://schemas.microsoft.com/office/drawing/2014/main" id="{05E866CD-B494-4824-A705-97D803E881BB}"/>
                </a:ext>
              </a:extLst>
            </p:cNvPr>
            <p:cNvSpPr/>
            <p:nvPr/>
          </p:nvSpPr>
          <p:spPr>
            <a:xfrm rot="1057610">
              <a:off x="1400309" y="1929660"/>
              <a:ext cx="1496493" cy="87577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6" name="Freeform 45">
              <a:extLst>
                <a:ext uri="{FF2B5EF4-FFF2-40B4-BE49-F238E27FC236}">
                  <a16:creationId xmlns:a16="http://schemas.microsoft.com/office/drawing/2014/main" id="{34720210-DE6D-4A61-844E-378D14D9AAF4}"/>
                </a:ext>
              </a:extLst>
            </p:cNvPr>
            <p:cNvSpPr/>
            <p:nvPr/>
          </p:nvSpPr>
          <p:spPr>
            <a:xfrm rot="20700000" flipH="1">
              <a:off x="1876922" y="2833176"/>
              <a:ext cx="400079" cy="234133"/>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7" name="Freeform 50">
              <a:extLst>
                <a:ext uri="{FF2B5EF4-FFF2-40B4-BE49-F238E27FC236}">
                  <a16:creationId xmlns:a16="http://schemas.microsoft.com/office/drawing/2014/main" id="{FE433B18-C939-4A6E-80B0-FBE4F5A3E14A}"/>
                </a:ext>
              </a:extLst>
            </p:cNvPr>
            <p:cNvSpPr/>
            <p:nvPr/>
          </p:nvSpPr>
          <p:spPr>
            <a:xfrm rot="1740912">
              <a:off x="1464315" y="2953502"/>
              <a:ext cx="561963" cy="3288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8" name="Freeform 50">
              <a:extLst>
                <a:ext uri="{FF2B5EF4-FFF2-40B4-BE49-F238E27FC236}">
                  <a16:creationId xmlns:a16="http://schemas.microsoft.com/office/drawing/2014/main" id="{2E9B7E5C-AC0F-439B-A6CC-14621BAF440A}"/>
                </a:ext>
              </a:extLst>
            </p:cNvPr>
            <p:cNvSpPr/>
            <p:nvPr/>
          </p:nvSpPr>
          <p:spPr>
            <a:xfrm rot="20963715">
              <a:off x="2362862" y="3493931"/>
              <a:ext cx="328679" cy="19234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19" name="Freeform 45">
              <a:extLst>
                <a:ext uri="{FF2B5EF4-FFF2-40B4-BE49-F238E27FC236}">
                  <a16:creationId xmlns:a16="http://schemas.microsoft.com/office/drawing/2014/main" id="{15657FC8-7811-43A6-B7C0-AC1B33FD5BB0}"/>
                </a:ext>
              </a:extLst>
            </p:cNvPr>
            <p:cNvSpPr/>
            <p:nvPr/>
          </p:nvSpPr>
          <p:spPr>
            <a:xfrm rot="21114432" flipH="1">
              <a:off x="2829618" y="2016750"/>
              <a:ext cx="640975" cy="375109"/>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20" name="Freeform 45">
              <a:extLst>
                <a:ext uri="{FF2B5EF4-FFF2-40B4-BE49-F238E27FC236}">
                  <a16:creationId xmlns:a16="http://schemas.microsoft.com/office/drawing/2014/main" id="{27190860-C6EA-4DCA-8263-CEA1E70F07A1}"/>
                </a:ext>
              </a:extLst>
            </p:cNvPr>
            <p:cNvSpPr/>
            <p:nvPr/>
          </p:nvSpPr>
          <p:spPr>
            <a:xfrm rot="20700000" flipH="1">
              <a:off x="2686368" y="3037688"/>
              <a:ext cx="341361" cy="1997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sp>
          <p:nvSpPr>
            <p:cNvPr id="21" name="Freeform 50">
              <a:extLst>
                <a:ext uri="{FF2B5EF4-FFF2-40B4-BE49-F238E27FC236}">
                  <a16:creationId xmlns:a16="http://schemas.microsoft.com/office/drawing/2014/main" id="{C8EEDC0D-A263-4B51-A901-19E74DF3A8B4}"/>
                </a:ext>
              </a:extLst>
            </p:cNvPr>
            <p:cNvSpPr/>
            <p:nvPr/>
          </p:nvSpPr>
          <p:spPr>
            <a:xfrm rot="403061">
              <a:off x="2716957" y="3900537"/>
              <a:ext cx="238420" cy="139527"/>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900" dirty="0">
                <a:solidFill>
                  <a:prstClr val="white"/>
                </a:solidFill>
                <a:latin typeface="Open Sans Light"/>
              </a:endParaRPr>
            </a:p>
          </p:txBody>
        </p:sp>
      </p:grpSp>
      <p:cxnSp>
        <p:nvCxnSpPr>
          <p:cNvPr id="22" name="Прямая соединительная линия 21"/>
          <p:cNvCxnSpPr/>
          <p:nvPr/>
        </p:nvCxnSpPr>
        <p:spPr>
          <a:xfrm>
            <a:off x="2699497" y="1580959"/>
            <a:ext cx="324582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80762" y="897564"/>
            <a:ext cx="74018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Parallelogram 15">
            <a:extLst>
              <a:ext uri="{FF2B5EF4-FFF2-40B4-BE49-F238E27FC236}">
                <a16:creationId xmlns:a16="http://schemas.microsoft.com/office/drawing/2014/main" id="{24ABDD0B-564D-4579-ACF2-A3B23447A0E6}"/>
              </a:ext>
            </a:extLst>
          </p:cNvPr>
          <p:cNvSpPr/>
          <p:nvPr/>
        </p:nvSpPr>
        <p:spPr>
          <a:xfrm rot="16200000">
            <a:off x="3329994" y="1504191"/>
            <a:ext cx="609542" cy="87498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defTabSz="914378">
              <a:defRPr/>
            </a:pPr>
            <a:endParaRPr lang="ko-KR" altLang="en-US" sz="2000" dirty="0">
              <a:solidFill>
                <a:prstClr val="white"/>
              </a:solidFill>
              <a:latin typeface="Open Sans Light"/>
            </a:endParaRPr>
          </a:p>
        </p:txBody>
      </p:sp>
      <p:sp>
        <p:nvSpPr>
          <p:cNvPr id="25" name="Block Arc 41">
            <a:extLst>
              <a:ext uri="{FF2B5EF4-FFF2-40B4-BE49-F238E27FC236}">
                <a16:creationId xmlns:a16="http://schemas.microsoft.com/office/drawing/2014/main" id="{39949893-05ED-44C7-999C-84CE9B52D118}"/>
              </a:ext>
            </a:extLst>
          </p:cNvPr>
          <p:cNvSpPr/>
          <p:nvPr/>
        </p:nvSpPr>
        <p:spPr>
          <a:xfrm>
            <a:off x="5521013" y="2703694"/>
            <a:ext cx="556178" cy="63161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defTabSz="914378">
              <a:defRPr/>
            </a:pPr>
            <a:endParaRPr lang="ko-KR" altLang="en-US" sz="2000" dirty="0">
              <a:solidFill>
                <a:prstClr val="black"/>
              </a:solidFill>
              <a:latin typeface="Open Sans Light"/>
            </a:endParaRPr>
          </a:p>
        </p:txBody>
      </p:sp>
      <p:sp>
        <p:nvSpPr>
          <p:cNvPr id="26" name="Oval 26">
            <a:extLst>
              <a:ext uri="{FF2B5EF4-FFF2-40B4-BE49-F238E27FC236}">
                <a16:creationId xmlns:a16="http://schemas.microsoft.com/office/drawing/2014/main" id="{A8611118-4553-45C9-837B-A5EA5C617D63}"/>
              </a:ext>
            </a:extLst>
          </p:cNvPr>
          <p:cNvSpPr/>
          <p:nvPr/>
        </p:nvSpPr>
        <p:spPr>
          <a:xfrm>
            <a:off x="5482998" y="1858319"/>
            <a:ext cx="588086" cy="529221"/>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defTabSz="914378">
              <a:defRPr/>
            </a:pPr>
            <a:endParaRPr lang="ko-KR" altLang="en-US" sz="2000" dirty="0">
              <a:solidFill>
                <a:prstClr val="white"/>
              </a:solidFill>
              <a:latin typeface="Open Sans Light"/>
            </a:endParaRPr>
          </a:p>
        </p:txBody>
      </p:sp>
      <p:sp>
        <p:nvSpPr>
          <p:cNvPr id="27" name="Oval 25">
            <a:extLst>
              <a:ext uri="{FF2B5EF4-FFF2-40B4-BE49-F238E27FC236}">
                <a16:creationId xmlns:a16="http://schemas.microsoft.com/office/drawing/2014/main" id="{662B9A10-B959-4031-98B4-3EA3760E7508}"/>
              </a:ext>
            </a:extLst>
          </p:cNvPr>
          <p:cNvSpPr>
            <a:spLocks noChangeAspect="1"/>
          </p:cNvSpPr>
          <p:nvPr/>
        </p:nvSpPr>
        <p:spPr>
          <a:xfrm>
            <a:off x="3296209" y="2504934"/>
            <a:ext cx="717539" cy="71851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defTabSz="914378">
              <a:defRPr/>
            </a:pPr>
            <a:endParaRPr lang="ko-KR" altLang="en-US" sz="2000" dirty="0">
              <a:solidFill>
                <a:prstClr val="white"/>
              </a:solidFill>
              <a:latin typeface="Open Sans Light"/>
            </a:endParaRPr>
          </a:p>
        </p:txBody>
      </p:sp>
      <p:grpSp>
        <p:nvGrpSpPr>
          <p:cNvPr id="4" name="Group 19">
            <a:extLst>
              <a:ext uri="{FF2B5EF4-FFF2-40B4-BE49-F238E27FC236}">
                <a16:creationId xmlns:a16="http://schemas.microsoft.com/office/drawing/2014/main" id="{D3CE42D8-2C07-40FA-B870-712ECE531B54}"/>
              </a:ext>
            </a:extLst>
          </p:cNvPr>
          <p:cNvGrpSpPr/>
          <p:nvPr/>
        </p:nvGrpSpPr>
        <p:grpSpPr>
          <a:xfrm>
            <a:off x="331397" y="981429"/>
            <a:ext cx="1792980" cy="3873733"/>
            <a:chOff x="5295824" y="914400"/>
            <a:chExt cx="1809827" cy="5594807"/>
          </a:xfrm>
        </p:grpSpPr>
        <p:sp>
          <p:nvSpPr>
            <p:cNvPr id="29" name="Oval 21">
              <a:extLst>
                <a:ext uri="{FF2B5EF4-FFF2-40B4-BE49-F238E27FC236}">
                  <a16:creationId xmlns:a16="http://schemas.microsoft.com/office/drawing/2014/main" id="{8AD66709-3C49-4467-B31F-93C2D476B25D}"/>
                </a:ext>
              </a:extLst>
            </p:cNvPr>
            <p:cNvSpPr/>
            <p:nvPr/>
          </p:nvSpPr>
          <p:spPr>
            <a:xfrm>
              <a:off x="5674687" y="1692745"/>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2100" dirty="0">
                <a:solidFill>
                  <a:prstClr val="black">
                    <a:lumMod val="65000"/>
                    <a:lumOff val="35000"/>
                  </a:prstClr>
                </a:solidFill>
                <a:latin typeface="Open Sans Light"/>
              </a:endParaRPr>
            </a:p>
          </p:txBody>
        </p:sp>
        <p:sp>
          <p:nvSpPr>
            <p:cNvPr id="30" name="Oval 21">
              <a:extLst>
                <a:ext uri="{FF2B5EF4-FFF2-40B4-BE49-F238E27FC236}">
                  <a16:creationId xmlns:a16="http://schemas.microsoft.com/office/drawing/2014/main" id="{F6028C45-8D0A-4E24-8A05-209F390EF540}"/>
                </a:ext>
              </a:extLst>
            </p:cNvPr>
            <p:cNvSpPr/>
            <p:nvPr/>
          </p:nvSpPr>
          <p:spPr>
            <a:xfrm rot="5400000">
              <a:off x="5497744" y="723329"/>
              <a:ext cx="1045064" cy="142720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2100" dirty="0">
                <a:solidFill>
                  <a:prstClr val="black">
                    <a:lumMod val="65000"/>
                    <a:lumOff val="35000"/>
                  </a:prstClr>
                </a:solidFill>
                <a:latin typeface="Open Sans Light"/>
              </a:endParaRPr>
            </a:p>
          </p:txBody>
        </p:sp>
        <p:sp>
          <p:nvSpPr>
            <p:cNvPr id="31" name="Oval 21">
              <a:extLst>
                <a:ext uri="{FF2B5EF4-FFF2-40B4-BE49-F238E27FC236}">
                  <a16:creationId xmlns:a16="http://schemas.microsoft.com/office/drawing/2014/main" id="{95A620E5-163E-4BEE-84F3-39679CBD3894}"/>
                </a:ext>
              </a:extLst>
            </p:cNvPr>
            <p:cNvSpPr/>
            <p:nvPr/>
          </p:nvSpPr>
          <p:spPr>
            <a:xfrm>
              <a:off x="5667648" y="3970823"/>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2100" dirty="0">
                <a:solidFill>
                  <a:prstClr val="black">
                    <a:lumMod val="65000"/>
                    <a:lumOff val="35000"/>
                  </a:prstClr>
                </a:solidFill>
                <a:latin typeface="Open Sans Light"/>
              </a:endParaRPr>
            </a:p>
          </p:txBody>
        </p:sp>
        <p:sp>
          <p:nvSpPr>
            <p:cNvPr id="32" name="Oval 21">
              <a:extLst>
                <a:ext uri="{FF2B5EF4-FFF2-40B4-BE49-F238E27FC236}">
                  <a16:creationId xmlns:a16="http://schemas.microsoft.com/office/drawing/2014/main" id="{0FDCB6B0-3E6A-45FC-9779-991D2677AB6F}"/>
                </a:ext>
              </a:extLst>
            </p:cNvPr>
            <p:cNvSpPr/>
            <p:nvPr/>
          </p:nvSpPr>
          <p:spPr>
            <a:xfrm rot="5400000">
              <a:off x="5486897" y="5273070"/>
              <a:ext cx="1045064" cy="1427209"/>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449013 w 1449013"/>
                <a:gd name="connsiteY4" fmla="*/ 972519 h 1952472"/>
                <a:gd name="connsiteX5" fmla="*/ 1449013 w 1449013"/>
                <a:gd name="connsiteY5" fmla="*/ 1444072 h 1952472"/>
                <a:gd name="connsiteX6" fmla="*/ 857954 w 1449013"/>
                <a:gd name="connsiteY6" fmla="*/ 1444072 h 1952472"/>
                <a:gd name="connsiteX7" fmla="*/ 857954 w 1449013"/>
                <a:gd name="connsiteY7" fmla="*/ 1542845 h 1952472"/>
                <a:gd name="connsiteX8" fmla="*/ 953273 w 1449013"/>
                <a:gd name="connsiteY8" fmla="*/ 1723701 h 1952472"/>
                <a:gd name="connsiteX9" fmla="*/ 724507 w 1449013"/>
                <a:gd name="connsiteY9" fmla="*/ 1952472 h 1952472"/>
                <a:gd name="connsiteX10" fmla="*/ 495741 w 1449013"/>
                <a:gd name="connsiteY10" fmla="*/ 1723701 h 1952472"/>
                <a:gd name="connsiteX11" fmla="*/ 591060 w 1449013"/>
                <a:gd name="connsiteY11" fmla="*/ 1542845 h 1952472"/>
                <a:gd name="connsiteX12" fmla="*/ 591060 w 1449013"/>
                <a:gd name="connsiteY12" fmla="*/ 1444072 h 1952472"/>
                <a:gd name="connsiteX13" fmla="*/ 0 w 1449013"/>
                <a:gd name="connsiteY13" fmla="*/ 1444072 h 1952472"/>
                <a:gd name="connsiteX14" fmla="*/ 0 w 1449013"/>
                <a:gd name="connsiteY14" fmla="*/ 967906 h 1952472"/>
                <a:gd name="connsiteX15" fmla="*/ 141381 w 1449013"/>
                <a:gd name="connsiteY15" fmla="*/ 1005593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449013 w 1449013"/>
                <a:gd name="connsiteY3" fmla="*/ 972519 h 1952472"/>
                <a:gd name="connsiteX4" fmla="*/ 1449013 w 1449013"/>
                <a:gd name="connsiteY4" fmla="*/ 1444072 h 1952472"/>
                <a:gd name="connsiteX5" fmla="*/ 857954 w 1449013"/>
                <a:gd name="connsiteY5" fmla="*/ 1444072 h 1952472"/>
                <a:gd name="connsiteX6" fmla="*/ 857954 w 1449013"/>
                <a:gd name="connsiteY6" fmla="*/ 1542845 h 1952472"/>
                <a:gd name="connsiteX7" fmla="*/ 953273 w 1449013"/>
                <a:gd name="connsiteY7" fmla="*/ 1723701 h 1952472"/>
                <a:gd name="connsiteX8" fmla="*/ 724507 w 1449013"/>
                <a:gd name="connsiteY8" fmla="*/ 1952472 h 1952472"/>
                <a:gd name="connsiteX9" fmla="*/ 495741 w 1449013"/>
                <a:gd name="connsiteY9" fmla="*/ 1723701 h 1952472"/>
                <a:gd name="connsiteX10" fmla="*/ 591060 w 1449013"/>
                <a:gd name="connsiteY10" fmla="*/ 1542845 h 1952472"/>
                <a:gd name="connsiteX11" fmla="*/ 591060 w 1449013"/>
                <a:gd name="connsiteY11" fmla="*/ 1444072 h 1952472"/>
                <a:gd name="connsiteX12" fmla="*/ 0 w 1449013"/>
                <a:gd name="connsiteY12" fmla="*/ 1444072 h 1952472"/>
                <a:gd name="connsiteX13" fmla="*/ 0 w 1449013"/>
                <a:gd name="connsiteY13" fmla="*/ 967906 h 1952472"/>
                <a:gd name="connsiteX14" fmla="*/ 141381 w 1449013"/>
                <a:gd name="connsiteY14" fmla="*/ 1005593 h 1952472"/>
                <a:gd name="connsiteX15" fmla="*/ 427338 w 1449013"/>
                <a:gd name="connsiteY15" fmla="*/ 719630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449013 w 1449013"/>
                <a:gd name="connsiteY2" fmla="*/ 972519 h 1952472"/>
                <a:gd name="connsiteX3" fmla="*/ 1449013 w 1449013"/>
                <a:gd name="connsiteY3" fmla="*/ 1444072 h 1952472"/>
                <a:gd name="connsiteX4" fmla="*/ 857954 w 1449013"/>
                <a:gd name="connsiteY4" fmla="*/ 1444072 h 1952472"/>
                <a:gd name="connsiteX5" fmla="*/ 857954 w 1449013"/>
                <a:gd name="connsiteY5" fmla="*/ 1542845 h 1952472"/>
                <a:gd name="connsiteX6" fmla="*/ 953273 w 1449013"/>
                <a:gd name="connsiteY6" fmla="*/ 1723701 h 1952472"/>
                <a:gd name="connsiteX7" fmla="*/ 724507 w 1449013"/>
                <a:gd name="connsiteY7" fmla="*/ 1952472 h 1952472"/>
                <a:gd name="connsiteX8" fmla="*/ 495741 w 1449013"/>
                <a:gd name="connsiteY8" fmla="*/ 1723701 h 1952472"/>
                <a:gd name="connsiteX9" fmla="*/ 591060 w 1449013"/>
                <a:gd name="connsiteY9" fmla="*/ 1542845 h 1952472"/>
                <a:gd name="connsiteX10" fmla="*/ 591060 w 1449013"/>
                <a:gd name="connsiteY10" fmla="*/ 1444072 h 1952472"/>
                <a:gd name="connsiteX11" fmla="*/ 0 w 1449013"/>
                <a:gd name="connsiteY11" fmla="*/ 1444072 h 1952472"/>
                <a:gd name="connsiteX12" fmla="*/ 0 w 1449013"/>
                <a:gd name="connsiteY12" fmla="*/ 967906 h 1952472"/>
                <a:gd name="connsiteX13" fmla="*/ 141381 w 1449013"/>
                <a:gd name="connsiteY13" fmla="*/ 1005593 h 1952472"/>
                <a:gd name="connsiteX14" fmla="*/ 427338 w 1449013"/>
                <a:gd name="connsiteY14" fmla="*/ 719630 h 1952472"/>
                <a:gd name="connsiteX15" fmla="*/ 141381 w 1449013"/>
                <a:gd name="connsiteY15" fmla="*/ 43366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972519 h 1952472"/>
                <a:gd name="connsiteX2" fmla="*/ 1449013 w 1449013"/>
                <a:gd name="connsiteY2" fmla="*/ 1444072 h 1952472"/>
                <a:gd name="connsiteX3" fmla="*/ 857954 w 1449013"/>
                <a:gd name="connsiteY3" fmla="*/ 1444072 h 1952472"/>
                <a:gd name="connsiteX4" fmla="*/ 857954 w 1449013"/>
                <a:gd name="connsiteY4" fmla="*/ 1542845 h 1952472"/>
                <a:gd name="connsiteX5" fmla="*/ 953273 w 1449013"/>
                <a:gd name="connsiteY5" fmla="*/ 1723701 h 1952472"/>
                <a:gd name="connsiteX6" fmla="*/ 724507 w 1449013"/>
                <a:gd name="connsiteY6" fmla="*/ 1952472 h 1952472"/>
                <a:gd name="connsiteX7" fmla="*/ 495741 w 1449013"/>
                <a:gd name="connsiteY7" fmla="*/ 1723701 h 1952472"/>
                <a:gd name="connsiteX8" fmla="*/ 591060 w 1449013"/>
                <a:gd name="connsiteY8" fmla="*/ 1542845 h 1952472"/>
                <a:gd name="connsiteX9" fmla="*/ 591060 w 1449013"/>
                <a:gd name="connsiteY9" fmla="*/ 1444072 h 1952472"/>
                <a:gd name="connsiteX10" fmla="*/ 0 w 1449013"/>
                <a:gd name="connsiteY10" fmla="*/ 1444072 h 1952472"/>
                <a:gd name="connsiteX11" fmla="*/ 0 w 1449013"/>
                <a:gd name="connsiteY11" fmla="*/ 967906 h 1952472"/>
                <a:gd name="connsiteX12" fmla="*/ 141381 w 1449013"/>
                <a:gd name="connsiteY12" fmla="*/ 1005593 h 1952472"/>
                <a:gd name="connsiteX13" fmla="*/ 427338 w 1449013"/>
                <a:gd name="connsiteY13" fmla="*/ 719630 h 1952472"/>
                <a:gd name="connsiteX14" fmla="*/ 141381 w 1449013"/>
                <a:gd name="connsiteY14" fmla="*/ 433666 h 1952472"/>
                <a:gd name="connsiteX15" fmla="*/ 0 w 1449013"/>
                <a:gd name="connsiteY15" fmla="*/ 471352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1444072 h 1952472"/>
                <a:gd name="connsiteX2" fmla="*/ 857954 w 1449013"/>
                <a:gd name="connsiteY2" fmla="*/ 1444072 h 1952472"/>
                <a:gd name="connsiteX3" fmla="*/ 857954 w 1449013"/>
                <a:gd name="connsiteY3" fmla="*/ 1542845 h 1952472"/>
                <a:gd name="connsiteX4" fmla="*/ 953273 w 1449013"/>
                <a:gd name="connsiteY4" fmla="*/ 1723701 h 1952472"/>
                <a:gd name="connsiteX5" fmla="*/ 724507 w 1449013"/>
                <a:gd name="connsiteY5" fmla="*/ 1952472 h 1952472"/>
                <a:gd name="connsiteX6" fmla="*/ 495741 w 1449013"/>
                <a:gd name="connsiteY6" fmla="*/ 1723701 h 1952472"/>
                <a:gd name="connsiteX7" fmla="*/ 591060 w 1449013"/>
                <a:gd name="connsiteY7" fmla="*/ 1542845 h 1952472"/>
                <a:gd name="connsiteX8" fmla="*/ 591060 w 1449013"/>
                <a:gd name="connsiteY8" fmla="*/ 1444072 h 1952472"/>
                <a:gd name="connsiteX9" fmla="*/ 0 w 1449013"/>
                <a:gd name="connsiteY9" fmla="*/ 1444072 h 1952472"/>
                <a:gd name="connsiteX10" fmla="*/ 0 w 1449013"/>
                <a:gd name="connsiteY10" fmla="*/ 967906 h 1952472"/>
                <a:gd name="connsiteX11" fmla="*/ 141381 w 1449013"/>
                <a:gd name="connsiteY11" fmla="*/ 1005593 h 1952472"/>
                <a:gd name="connsiteX12" fmla="*/ 427338 w 1449013"/>
                <a:gd name="connsiteY12" fmla="*/ 719630 h 1952472"/>
                <a:gd name="connsiteX13" fmla="*/ 141381 w 1449013"/>
                <a:gd name="connsiteY13" fmla="*/ 433666 h 1952472"/>
                <a:gd name="connsiteX14" fmla="*/ 0 w 1449013"/>
                <a:gd name="connsiteY14" fmla="*/ 47135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lnTo>
                    <a:pt x="1449013" y="0"/>
                  </a:ln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2100" dirty="0">
                <a:solidFill>
                  <a:prstClr val="black">
                    <a:lumMod val="65000"/>
                    <a:lumOff val="35000"/>
                  </a:prstClr>
                </a:solidFill>
                <a:latin typeface="Open Sans Light"/>
              </a:endParaRPr>
            </a:p>
          </p:txBody>
        </p:sp>
        <p:sp>
          <p:nvSpPr>
            <p:cNvPr id="33" name="Oval 21">
              <a:extLst>
                <a:ext uri="{FF2B5EF4-FFF2-40B4-BE49-F238E27FC236}">
                  <a16:creationId xmlns:a16="http://schemas.microsoft.com/office/drawing/2014/main" id="{C68ED953-EF27-477F-B0A0-393C67974843}"/>
                </a:ext>
              </a:extLst>
            </p:cNvPr>
            <p:cNvSpPr/>
            <p:nvPr/>
          </p:nvSpPr>
          <p:spPr>
            <a:xfrm rot="16200000" flipH="1">
              <a:off x="5869533" y="2988497"/>
              <a:ext cx="1045064" cy="1427172"/>
            </a:xfrm>
            <a:custGeom>
              <a:avLst/>
              <a:gdLst/>
              <a:ahLst/>
              <a:cxnLst/>
              <a:rect l="l" t="t" r="r" b="b"/>
              <a:pathLst>
                <a:path w="1449013" h="1952424">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ko-KR" altLang="en-US" sz="2100" dirty="0">
                <a:solidFill>
                  <a:prstClr val="black">
                    <a:lumMod val="65000"/>
                    <a:lumOff val="35000"/>
                  </a:prstClr>
                </a:solidFill>
                <a:latin typeface="Open Sans Light"/>
              </a:endParaRPr>
            </a:p>
          </p:txBody>
        </p:sp>
      </p:grpSp>
      <p:sp>
        <p:nvSpPr>
          <p:cNvPr id="34" name="Прямоугольник 33"/>
          <p:cNvSpPr/>
          <p:nvPr/>
        </p:nvSpPr>
        <p:spPr>
          <a:xfrm>
            <a:off x="4102624" y="1593908"/>
            <a:ext cx="1303676" cy="538849"/>
          </a:xfrm>
          <a:prstGeom prst="rect">
            <a:avLst/>
          </a:prstGeom>
        </p:spPr>
        <p:txBody>
          <a:bodyPr wrap="square" lIns="68564" tIns="34282" rIns="68564" bIns="34282">
            <a:spAutoFit/>
          </a:bodyPr>
          <a:lstStyle/>
          <a:p>
            <a:pPr algn="just" defTabSz="914378">
              <a:lnSpc>
                <a:spcPct val="200000"/>
              </a:lnSpc>
              <a:defRPr/>
            </a:pPr>
            <a:r>
              <a:rPr lang="en-US" sz="1800" b="1" dirty="0">
                <a:solidFill>
                  <a:srgbClr val="0070C0"/>
                </a:solidFill>
                <a:latin typeface="Times New Roman" pitchFamily="18" charset="0"/>
                <a:cs typeface="Times New Roman" pitchFamily="18" charset="0"/>
              </a:rPr>
              <a:t>FIZIKA</a:t>
            </a:r>
            <a:endParaRPr lang="ru-RU" sz="1800" b="1" dirty="0">
              <a:solidFill>
                <a:srgbClr val="0070C0"/>
              </a:solidFill>
              <a:latin typeface="Times New Roman" pitchFamily="18" charset="0"/>
              <a:cs typeface="Times New Roman" pitchFamily="18" charset="0"/>
            </a:endParaRPr>
          </a:p>
        </p:txBody>
      </p:sp>
      <p:sp>
        <p:nvSpPr>
          <p:cNvPr id="35" name="Прямоугольник 34"/>
          <p:cNvSpPr/>
          <p:nvPr/>
        </p:nvSpPr>
        <p:spPr>
          <a:xfrm>
            <a:off x="3911500" y="2198680"/>
            <a:ext cx="1588289" cy="346232"/>
          </a:xfrm>
          <a:prstGeom prst="rect">
            <a:avLst/>
          </a:prstGeom>
        </p:spPr>
        <p:txBody>
          <a:bodyPr wrap="square" lIns="68564" tIns="34282" rIns="68564" bIns="34282">
            <a:spAutoFit/>
          </a:bodyPr>
          <a:lstStyle/>
          <a:p>
            <a:pPr defTabSz="914378">
              <a:defRPr/>
            </a:pPr>
            <a:r>
              <a:rPr lang="en-US" sz="1800" b="1" dirty="0">
                <a:solidFill>
                  <a:srgbClr val="5DCEAF">
                    <a:lumMod val="75000"/>
                  </a:srgbClr>
                </a:solidFill>
                <a:latin typeface="Times New Roman" pitchFamily="18" charset="0"/>
                <a:cs typeface="Times New Roman" pitchFamily="18" charset="0"/>
              </a:rPr>
              <a:t>BIOLOGIYA</a:t>
            </a:r>
            <a:endParaRPr lang="ru-RU" sz="1800" dirty="0">
              <a:solidFill>
                <a:srgbClr val="5DCEAF">
                  <a:lumMod val="75000"/>
                </a:srgbClr>
              </a:solidFill>
              <a:latin typeface="Times New Roman" pitchFamily="18" charset="0"/>
              <a:cs typeface="Times New Roman" pitchFamily="18" charset="0"/>
            </a:endParaRPr>
          </a:p>
        </p:txBody>
      </p:sp>
      <p:sp>
        <p:nvSpPr>
          <p:cNvPr id="36" name="Прямоугольник 35"/>
          <p:cNvSpPr/>
          <p:nvPr/>
        </p:nvSpPr>
        <p:spPr>
          <a:xfrm>
            <a:off x="4202579" y="2588647"/>
            <a:ext cx="1006128" cy="346232"/>
          </a:xfrm>
          <a:prstGeom prst="rect">
            <a:avLst/>
          </a:prstGeom>
        </p:spPr>
        <p:txBody>
          <a:bodyPr wrap="square" lIns="68564" tIns="34282" rIns="68564" bIns="34282">
            <a:spAutoFit/>
          </a:bodyPr>
          <a:lstStyle/>
          <a:p>
            <a:pPr defTabSz="914378">
              <a:defRPr/>
            </a:pPr>
            <a:r>
              <a:rPr lang="ru-RU" sz="1800" b="1" dirty="0">
                <a:solidFill>
                  <a:srgbClr val="7030A0"/>
                </a:solidFill>
                <a:latin typeface="Times New Roman" pitchFamily="18" charset="0"/>
                <a:cs typeface="Times New Roman" pitchFamily="18" charset="0"/>
              </a:rPr>
              <a:t>К</a:t>
            </a:r>
            <a:r>
              <a:rPr lang="en-US" sz="1800" b="1" dirty="0">
                <a:solidFill>
                  <a:srgbClr val="7030A0"/>
                </a:solidFill>
                <a:latin typeface="Times New Roman" pitchFamily="18" charset="0"/>
                <a:cs typeface="Times New Roman" pitchFamily="18" charset="0"/>
              </a:rPr>
              <a:t>IMYO</a:t>
            </a:r>
            <a:endParaRPr lang="ru-RU" sz="1800" dirty="0">
              <a:solidFill>
                <a:srgbClr val="7030A0"/>
              </a:solidFill>
              <a:latin typeface="Times New Roman" pitchFamily="18" charset="0"/>
              <a:cs typeface="Times New Roman" pitchFamily="18" charset="0"/>
            </a:endParaRPr>
          </a:p>
        </p:txBody>
      </p:sp>
      <p:sp>
        <p:nvSpPr>
          <p:cNvPr id="37" name="Прямоугольник 36"/>
          <p:cNvSpPr/>
          <p:nvPr/>
        </p:nvSpPr>
        <p:spPr>
          <a:xfrm>
            <a:off x="3917837" y="3047863"/>
            <a:ext cx="1924649" cy="346232"/>
          </a:xfrm>
          <a:prstGeom prst="rect">
            <a:avLst/>
          </a:prstGeom>
        </p:spPr>
        <p:txBody>
          <a:bodyPr wrap="square" lIns="68564" tIns="34282" rIns="68564" bIns="34282">
            <a:spAutoFit/>
          </a:bodyPr>
          <a:lstStyle/>
          <a:p>
            <a:pPr defTabSz="914378">
              <a:defRPr/>
            </a:pPr>
            <a:r>
              <a:rPr lang="en-US" sz="1800" b="1" dirty="0">
                <a:solidFill>
                  <a:srgbClr val="F14124">
                    <a:lumMod val="50000"/>
                  </a:srgbClr>
                </a:solidFill>
                <a:latin typeface="Times New Roman" pitchFamily="18" charset="0"/>
                <a:cs typeface="Times New Roman" pitchFamily="18" charset="0"/>
              </a:rPr>
              <a:t>GEOGRAFIYA</a:t>
            </a:r>
            <a:endParaRPr lang="ru-RU" sz="1800" dirty="0">
              <a:solidFill>
                <a:srgbClr val="F14124">
                  <a:lumMod val="50000"/>
                </a:srgbClr>
              </a:solidFill>
              <a:latin typeface="Times New Roman" pitchFamily="18" charset="0"/>
              <a:cs typeface="Times New Roman" pitchFamily="18" charset="0"/>
            </a:endParaRPr>
          </a:p>
        </p:txBody>
      </p:sp>
      <p:sp>
        <p:nvSpPr>
          <p:cNvPr id="38" name="Прямоугольник 37"/>
          <p:cNvSpPr/>
          <p:nvPr/>
        </p:nvSpPr>
        <p:spPr>
          <a:xfrm>
            <a:off x="2978823" y="1096218"/>
            <a:ext cx="3687210" cy="434975"/>
          </a:xfrm>
          <a:prstGeom prst="rect">
            <a:avLst/>
          </a:prstGeom>
        </p:spPr>
        <p:txBody>
          <a:bodyPr wrap="square" lIns="68564" tIns="34282" rIns="68564" bIns="34282">
            <a:spAutoFit/>
          </a:bodyPr>
          <a:lstStyle/>
          <a:p>
            <a:pPr algn="just" defTabSz="914378">
              <a:lnSpc>
                <a:spcPct val="150000"/>
              </a:lnSpc>
              <a:defRPr/>
            </a:pPr>
            <a:r>
              <a:rPr lang="en-US" sz="1800" dirty="0">
                <a:solidFill>
                  <a:srgbClr val="002060"/>
                </a:solidFill>
                <a:latin typeface="Times New Roman" pitchFamily="18" charset="0"/>
                <a:cs typeface="Times New Roman" pitchFamily="18" charset="0"/>
              </a:rPr>
              <a:t>Biz, </a:t>
            </a:r>
            <a:r>
              <a:rPr lang="en-US" sz="1800" dirty="0" err="1">
                <a:solidFill>
                  <a:srgbClr val="002060"/>
                </a:solidFill>
                <a:latin typeface="Times New Roman" pitchFamily="18" charset="0"/>
                <a:cs typeface="Times New Roman" pitchFamily="18" charset="0"/>
              </a:rPr>
              <a:t>alohida</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fanlar</a:t>
            </a:r>
            <a:r>
              <a:rPr lang="ru-RU" sz="1800" dirty="0">
                <a:solidFill>
                  <a:srgbClr val="002060"/>
                </a:solidFill>
                <a:latin typeface="Times New Roman" pitchFamily="18" charset="0"/>
                <a:cs typeface="Times New Roman" pitchFamily="18" charset="0"/>
              </a:rPr>
              <a:t>:</a:t>
            </a:r>
          </a:p>
        </p:txBody>
      </p:sp>
      <p:sp>
        <p:nvSpPr>
          <p:cNvPr id="44" name="TextBox 43"/>
          <p:cNvSpPr txBox="1"/>
          <p:nvPr/>
        </p:nvSpPr>
        <p:spPr>
          <a:xfrm>
            <a:off x="266504" y="0"/>
            <a:ext cx="8315099" cy="807913"/>
          </a:xfrm>
          <a:prstGeom prst="rect">
            <a:avLst/>
          </a:prstGeom>
          <a:noFill/>
        </p:spPr>
        <p:txBody>
          <a:bodyPr wrap="square" lIns="68580" tIns="34290" rIns="68580" bIns="34290" rtlCol="0">
            <a:spAutoFit/>
          </a:bodyPr>
          <a:lstStyle/>
          <a:p>
            <a:pPr algn="ctr" defTabSz="914378">
              <a:defRPr/>
            </a:pPr>
            <a:r>
              <a:rPr lang="en-US" sz="2400" b="1" dirty="0" err="1">
                <a:solidFill>
                  <a:prstClr val="white"/>
                </a:solidFill>
                <a:latin typeface="Times New Roman" pitchFamily="18" charset="0"/>
                <a:cs typeface="Times New Roman" pitchFamily="18" charset="0"/>
              </a:rPr>
              <a:t>Xalqaro</a:t>
            </a:r>
            <a:r>
              <a:rPr lang="ru-RU"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tadqiqotlarga</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tayyorgarlikni</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amalga</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oshirishda</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qanday</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tamoyillarga</a:t>
            </a:r>
            <a:r>
              <a:rPr lang="en-US" sz="2400" b="1" dirty="0">
                <a:solidFill>
                  <a:prstClr val="white"/>
                </a:solidFill>
                <a:latin typeface="Times New Roman" pitchFamily="18" charset="0"/>
                <a:cs typeface="Times New Roman" pitchFamily="18" charset="0"/>
              </a:rPr>
              <a:t> </a:t>
            </a:r>
            <a:r>
              <a:rPr lang="en-US" sz="2400" b="1" dirty="0" err="1" smtClean="0">
                <a:solidFill>
                  <a:prstClr val="white"/>
                </a:solidFill>
                <a:latin typeface="Times New Roman" pitchFamily="18" charset="0"/>
                <a:cs typeface="Times New Roman" pitchFamily="18" charset="0"/>
              </a:rPr>
              <a:t>asoslanadi</a:t>
            </a:r>
            <a:endParaRPr lang="en-US" sz="2400" b="1" dirty="0">
              <a:solidFill>
                <a:prstClr val="white"/>
              </a:solidFill>
              <a:latin typeface="Times New Roman" pitchFamily="18" charset="0"/>
              <a:cs typeface="Times New Roman" pitchFamily="18" charset="0"/>
            </a:endParaRPr>
          </a:p>
        </p:txBody>
      </p:sp>
      <p:sp>
        <p:nvSpPr>
          <p:cNvPr id="2" name="Прямоугольник 1"/>
          <p:cNvSpPr/>
          <p:nvPr/>
        </p:nvSpPr>
        <p:spPr>
          <a:xfrm>
            <a:off x="2100943" y="3627153"/>
            <a:ext cx="6737531" cy="1300356"/>
          </a:xfrm>
          <a:prstGeom prst="rect">
            <a:avLst/>
          </a:prstGeom>
        </p:spPr>
        <p:txBody>
          <a:bodyPr wrap="square" lIns="68580" tIns="34290" rIns="68580" bIns="34290">
            <a:spAutoFit/>
          </a:bodyPr>
          <a:lstStyle/>
          <a:p>
            <a:pPr algn="ctr" defTabSz="914378">
              <a:defRPr/>
            </a:pPr>
            <a:r>
              <a:rPr lang="uz-Cyrl-UZ" sz="2000" dirty="0">
                <a:solidFill>
                  <a:srgbClr val="000000"/>
                </a:solidFill>
                <a:latin typeface="Times New Roman" pitchFamily="18" charset="0"/>
                <a:cs typeface="Times New Roman" pitchFamily="18" charset="0"/>
              </a:rPr>
              <a:t>bо‘yicha  mutaxassis ekanligimizni ma’lum muddatga </a:t>
            </a:r>
            <a:r>
              <a:rPr lang="uz-Latn-UZ" sz="2000" dirty="0" smtClean="0">
                <a:solidFill>
                  <a:srgbClr val="000000"/>
                </a:solidFill>
                <a:latin typeface="Times New Roman" pitchFamily="18" charset="0"/>
                <a:cs typeface="Times New Roman" pitchFamily="18" charset="0"/>
              </a:rPr>
              <a:t>“</a:t>
            </a:r>
            <a:r>
              <a:rPr lang="uz-Cyrl-UZ" sz="2000" dirty="0" smtClean="0">
                <a:solidFill>
                  <a:srgbClr val="000000"/>
                </a:solidFill>
                <a:latin typeface="Times New Roman" pitchFamily="18" charset="0"/>
                <a:cs typeface="Times New Roman" pitchFamily="18" charset="0"/>
              </a:rPr>
              <a:t>unutamiz</a:t>
            </a:r>
            <a:r>
              <a:rPr lang="uz-Latn-UZ" sz="2000" dirty="0" smtClean="0">
                <a:solidFill>
                  <a:srgbClr val="000000"/>
                </a:solidFill>
                <a:latin typeface="Times New Roman" pitchFamily="18" charset="0"/>
                <a:cs typeface="Times New Roman" pitchFamily="18" charset="0"/>
              </a:rPr>
              <a:t>”</a:t>
            </a:r>
            <a:r>
              <a:rPr lang="uz-Cyrl-UZ" sz="2000" dirty="0" smtClean="0">
                <a:solidFill>
                  <a:srgbClr val="000000"/>
                </a:solidFill>
                <a:latin typeface="Times New Roman" pitchFamily="18" charset="0"/>
                <a:cs typeface="Times New Roman" pitchFamily="18" charset="0"/>
              </a:rPr>
              <a:t>. </a:t>
            </a:r>
            <a:r>
              <a:rPr lang="uz-Cyrl-UZ" sz="2000" dirty="0">
                <a:solidFill>
                  <a:srgbClr val="000000"/>
                </a:solidFill>
                <a:latin typeface="Times New Roman" pitchFamily="18" charset="0"/>
                <a:cs typeface="Times New Roman" pitchFamily="18" charset="0"/>
              </a:rPr>
              <a:t>Biz umumiy vazifamiz bо‘lgan о‘quvchilarning </a:t>
            </a:r>
            <a:r>
              <a:rPr lang="uz-Cyrl-UZ" sz="2000" b="1" dirty="0">
                <a:solidFill>
                  <a:srgbClr val="212745">
                    <a:lumMod val="50000"/>
                  </a:srgbClr>
                </a:solidFill>
                <a:latin typeface="Times New Roman" pitchFamily="18" charset="0"/>
                <a:cs typeface="Times New Roman" pitchFamily="18" charset="0"/>
              </a:rPr>
              <a:t>tabiiy  fanlar </a:t>
            </a:r>
            <a:r>
              <a:rPr lang="uz-Cyrl-UZ" sz="2000" dirty="0">
                <a:solidFill>
                  <a:srgbClr val="000000"/>
                </a:solidFill>
                <a:latin typeface="Times New Roman" pitchFamily="18" charset="0"/>
                <a:cs typeface="Times New Roman" pitchFamily="18" charset="0"/>
              </a:rPr>
              <a:t>bо‘yicha savodxonligini shakllantirish ustida  ishlaymiz</a:t>
            </a:r>
            <a:r>
              <a:rPr lang="en-US" sz="2000" dirty="0">
                <a:solidFill>
                  <a:srgbClr val="000000"/>
                </a:solidFill>
                <a:latin typeface="Times New Roman" pitchFamily="18" charset="0"/>
                <a:cs typeface="Times New Roman" pitchFamily="18" charset="0"/>
              </a:rPr>
              <a:t>.</a:t>
            </a:r>
            <a:r>
              <a:rPr lang="uz-Cyrl-UZ" sz="2000" dirty="0">
                <a:solidFill>
                  <a:srgbClr val="002060"/>
                </a:solidFill>
                <a:latin typeface="Times New Roman" pitchFamily="18" charset="0"/>
                <a:cs typeface="Times New Roman" pitchFamily="18" charset="0"/>
              </a:rPr>
              <a:t> </a:t>
            </a:r>
            <a:endParaRPr lang="ru-RU" sz="2000" dirty="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33731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4422</TotalTime>
  <Words>730</Words>
  <Application>Microsoft Office PowerPoint</Application>
  <PresentationFormat>Экран (16:9)</PresentationFormat>
  <Paragraphs>142</Paragraphs>
  <Slides>19</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19</vt:i4>
      </vt:variant>
    </vt:vector>
  </HeadingPairs>
  <TitlesOfParts>
    <vt:vector size="29" baseType="lpstr">
      <vt:lpstr>Malgun Gothic</vt:lpstr>
      <vt:lpstr>Arial</vt:lpstr>
      <vt:lpstr>Arial Unicode MS</vt:lpstr>
      <vt:lpstr>Calibri</vt:lpstr>
      <vt:lpstr>Open Sans</vt:lpstr>
      <vt:lpstr>Open Sans Light</vt:lpstr>
      <vt:lpstr>Tahoma</vt:lpstr>
      <vt:lpstr>Times New Roman</vt:lpstr>
      <vt:lpstr>1_Office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              PISA tadqiqotlarida</vt:lpstr>
      <vt:lpstr>Презентация PowerPoint</vt:lpstr>
      <vt:lpstr>       TIMSS xalqaro tadqiqotlari </vt:lpstr>
      <vt:lpstr>Презентация PowerPoint</vt:lpstr>
      <vt:lpstr>  TABIIY  FANLAR  BO‘YICHA  SAVODXONLIK  KOMPETENSIYALARI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 Tasviriy ifoda</dc:title>
  <dc:creator>Пользователь Windows</dc:creator>
  <cp:lastModifiedBy>User</cp:lastModifiedBy>
  <cp:revision>401</cp:revision>
  <dcterms:created xsi:type="dcterms:W3CDTF">2020-04-11T16:25:36Z</dcterms:created>
  <dcterms:modified xsi:type="dcterms:W3CDTF">2023-09-05T17:48:48Z</dcterms:modified>
</cp:coreProperties>
</file>