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2"/>
  </p:notesMasterIdLst>
  <p:sldIdLst>
    <p:sldId id="302" r:id="rId2"/>
    <p:sldId id="284" r:id="rId3"/>
    <p:sldId id="260" r:id="rId4"/>
    <p:sldId id="329" r:id="rId5"/>
    <p:sldId id="324" r:id="rId6"/>
    <p:sldId id="325" r:id="rId7"/>
    <p:sldId id="333" r:id="rId8"/>
    <p:sldId id="334" r:id="rId9"/>
    <p:sldId id="340" r:id="rId10"/>
    <p:sldId id="331" r:id="rId11"/>
    <p:sldId id="332" r:id="rId12"/>
    <p:sldId id="336" r:id="rId13"/>
    <p:sldId id="328" r:id="rId14"/>
    <p:sldId id="308" r:id="rId15"/>
    <p:sldId id="315" r:id="rId16"/>
    <p:sldId id="286" r:id="rId17"/>
    <p:sldId id="290" r:id="rId18"/>
    <p:sldId id="320" r:id="rId19"/>
    <p:sldId id="321" r:id="rId20"/>
    <p:sldId id="298"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99"/>
    <a:srgbClr val="F6910A"/>
    <a:srgbClr val="F5862B"/>
    <a:srgbClr val="BB541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77070E5-E9AB-4BE4-9D33-0B2E3D2AF374}">
  <a:tblStyle styleId="{977070E5-E9AB-4BE4-9D33-0B2E3D2AF37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90" autoAdjust="0"/>
    <p:restoredTop sz="92832" autoAdjust="0"/>
  </p:normalViewPr>
  <p:slideViewPr>
    <p:cSldViewPr>
      <p:cViewPr varScale="1">
        <p:scale>
          <a:sx n="90" d="100"/>
          <a:sy n="90" d="100"/>
        </p:scale>
        <p:origin x="-780" y="-2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1" Type="http://schemas.openxmlformats.org/officeDocument/2006/relationships/hyperlink" Target="BAZA/ishtirokchi.pdf"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BAZA/tamoyil.pdf"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BAZA/ishtirokchi.pdf"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1B5B02-4F97-4D02-83D5-9985FB565606}" type="doc">
      <dgm:prSet loTypeId="urn:microsoft.com/office/officeart/2005/8/layout/cycle8" loCatId="cycle" qsTypeId="urn:microsoft.com/office/officeart/2005/8/quickstyle/3d2" qsCatId="3D" csTypeId="urn:microsoft.com/office/officeart/2005/8/colors/colorful5" csCatId="colorful" phldr="1"/>
      <dgm:spPr/>
      <dgm:t>
        <a:bodyPr/>
        <a:lstStyle/>
        <a:p>
          <a:endParaRPr lang="ru-RU"/>
        </a:p>
      </dgm:t>
    </dgm:pt>
    <dgm:pt modelId="{0E99CEE8-A276-4D57-895E-814B0D0D072C}">
      <dgm:prSet phldrT="[Текст]"/>
      <dgm:spPr/>
      <dgm:t>
        <a:bodyPr/>
        <a:lstStyle/>
        <a:p>
          <a:r>
            <a:rPr lang="en-US" b="0" dirty="0" err="1" smtClean="0">
              <a:solidFill>
                <a:schemeClr val="tx1"/>
              </a:solidFill>
              <a:latin typeface="Arial Black" pitchFamily="34" charset="0"/>
            </a:rPr>
            <a:t>Segregatsiya</a:t>
          </a:r>
          <a:endParaRPr lang="ru-RU" dirty="0"/>
        </a:p>
      </dgm:t>
    </dgm:pt>
    <dgm:pt modelId="{14AC9432-37C4-4276-9527-C7DE315C04DA}" type="parTrans" cxnId="{12581E56-D2E6-4D27-9154-7FBFF753FD70}">
      <dgm:prSet/>
      <dgm:spPr/>
      <dgm:t>
        <a:bodyPr/>
        <a:lstStyle/>
        <a:p>
          <a:endParaRPr lang="ru-RU"/>
        </a:p>
      </dgm:t>
    </dgm:pt>
    <dgm:pt modelId="{EEFF2D27-ED3A-4AC8-B9C9-AC10795E49F1}" type="sibTrans" cxnId="{12581E56-D2E6-4D27-9154-7FBFF753FD70}">
      <dgm:prSet/>
      <dgm:spPr/>
      <dgm:t>
        <a:bodyPr/>
        <a:lstStyle/>
        <a:p>
          <a:endParaRPr lang="ru-RU"/>
        </a:p>
      </dgm:t>
    </dgm:pt>
    <dgm:pt modelId="{F2796DED-242D-4B7A-BC7D-3C8A1E52C87B}">
      <dgm:prSet phldrT="[Текст]"/>
      <dgm:spPr/>
      <dgm:t>
        <a:bodyPr/>
        <a:lstStyle/>
        <a:p>
          <a:r>
            <a:rPr lang="en-US" b="0" dirty="0" err="1" smtClean="0">
              <a:solidFill>
                <a:schemeClr val="tx1"/>
              </a:solidFill>
              <a:latin typeface="Arial Black" pitchFamily="34" charset="0"/>
            </a:rPr>
            <a:t>Inklyuziya</a:t>
          </a:r>
          <a:endParaRPr lang="ru-RU" dirty="0"/>
        </a:p>
      </dgm:t>
    </dgm:pt>
    <dgm:pt modelId="{8D9C1558-2B67-4226-922A-81A19107E414}" type="parTrans" cxnId="{8F82900F-FBD9-467F-BE74-DD59E7048FE1}">
      <dgm:prSet/>
      <dgm:spPr/>
      <dgm:t>
        <a:bodyPr/>
        <a:lstStyle/>
        <a:p>
          <a:endParaRPr lang="ru-RU"/>
        </a:p>
      </dgm:t>
    </dgm:pt>
    <dgm:pt modelId="{070D5063-E22D-484E-B7EE-EFFAF544E825}" type="sibTrans" cxnId="{8F82900F-FBD9-467F-BE74-DD59E7048FE1}">
      <dgm:prSet/>
      <dgm:spPr/>
      <dgm:t>
        <a:bodyPr/>
        <a:lstStyle/>
        <a:p>
          <a:endParaRPr lang="ru-RU"/>
        </a:p>
      </dgm:t>
    </dgm:pt>
    <dgm:pt modelId="{C1A814EE-4C3C-4D64-A347-46B07A0154F1}">
      <dgm:prSet phldrT="[Текст]"/>
      <dgm:spPr/>
      <dgm:t>
        <a:bodyPr/>
        <a:lstStyle/>
        <a:p>
          <a:r>
            <a:rPr lang="en-US" b="0" dirty="0" err="1" smtClean="0">
              <a:solidFill>
                <a:schemeClr val="tx1"/>
              </a:solidFill>
              <a:latin typeface="Arial Black" pitchFamily="34" charset="0"/>
            </a:rPr>
            <a:t>Eksklyuziya</a:t>
          </a:r>
          <a:endParaRPr lang="ru-RU" b="0" dirty="0">
            <a:solidFill>
              <a:schemeClr val="tx1"/>
            </a:solidFill>
            <a:latin typeface="Arial Black" pitchFamily="34" charset="0"/>
          </a:endParaRPr>
        </a:p>
      </dgm:t>
    </dgm:pt>
    <dgm:pt modelId="{5081CD01-D257-4E4E-A5AA-49D5569180CC}" type="parTrans" cxnId="{262AA563-597E-4C65-92D1-A60D19D9A1A6}">
      <dgm:prSet/>
      <dgm:spPr/>
      <dgm:t>
        <a:bodyPr/>
        <a:lstStyle/>
        <a:p>
          <a:endParaRPr lang="ru-RU"/>
        </a:p>
      </dgm:t>
    </dgm:pt>
    <dgm:pt modelId="{E52A00C2-09EA-4951-8D42-EC55B656497B}" type="sibTrans" cxnId="{262AA563-597E-4C65-92D1-A60D19D9A1A6}">
      <dgm:prSet/>
      <dgm:spPr/>
      <dgm:t>
        <a:bodyPr/>
        <a:lstStyle/>
        <a:p>
          <a:endParaRPr lang="ru-RU"/>
        </a:p>
      </dgm:t>
    </dgm:pt>
    <dgm:pt modelId="{7633F658-FAC6-4009-8E8D-C186B2201920}">
      <dgm:prSet/>
      <dgm:spPr/>
      <dgm:t>
        <a:bodyPr/>
        <a:lstStyle/>
        <a:p>
          <a:r>
            <a:rPr lang="en-US" b="0" dirty="0" err="1" smtClean="0">
              <a:solidFill>
                <a:schemeClr val="tx1"/>
              </a:solidFill>
              <a:latin typeface="Arial Black" pitchFamily="34" charset="0"/>
            </a:rPr>
            <a:t>Integratsiya</a:t>
          </a:r>
          <a:endParaRPr lang="ru-RU" dirty="0"/>
        </a:p>
      </dgm:t>
    </dgm:pt>
    <dgm:pt modelId="{55E12250-95E2-4409-A200-0A05DA5973A8}" type="parTrans" cxnId="{919165EE-AADA-4541-A176-DB6F26124795}">
      <dgm:prSet/>
      <dgm:spPr/>
      <dgm:t>
        <a:bodyPr/>
        <a:lstStyle/>
        <a:p>
          <a:endParaRPr lang="ru-RU"/>
        </a:p>
      </dgm:t>
    </dgm:pt>
    <dgm:pt modelId="{F4B75A05-FA1A-4534-A0B5-66DD4F2D84CF}" type="sibTrans" cxnId="{919165EE-AADA-4541-A176-DB6F26124795}">
      <dgm:prSet/>
      <dgm:spPr/>
      <dgm:t>
        <a:bodyPr/>
        <a:lstStyle/>
        <a:p>
          <a:endParaRPr lang="ru-RU"/>
        </a:p>
      </dgm:t>
    </dgm:pt>
    <dgm:pt modelId="{B68F7B0F-8C81-4DB2-9C2F-E60C8FD8E582}" type="pres">
      <dgm:prSet presAssocID="{861B5B02-4F97-4D02-83D5-9985FB565606}" presName="compositeShape" presStyleCnt="0">
        <dgm:presLayoutVars>
          <dgm:chMax val="7"/>
          <dgm:dir/>
          <dgm:resizeHandles val="exact"/>
        </dgm:presLayoutVars>
      </dgm:prSet>
      <dgm:spPr/>
      <dgm:t>
        <a:bodyPr/>
        <a:lstStyle/>
        <a:p>
          <a:endParaRPr lang="ru-RU"/>
        </a:p>
      </dgm:t>
    </dgm:pt>
    <dgm:pt modelId="{A4B474B5-3D55-49B8-B709-104F5B879057}" type="pres">
      <dgm:prSet presAssocID="{861B5B02-4F97-4D02-83D5-9985FB565606}" presName="wedge1" presStyleLbl="node1" presStyleIdx="0" presStyleCnt="4"/>
      <dgm:spPr/>
      <dgm:t>
        <a:bodyPr/>
        <a:lstStyle/>
        <a:p>
          <a:endParaRPr lang="ru-RU"/>
        </a:p>
      </dgm:t>
    </dgm:pt>
    <dgm:pt modelId="{0EB01820-55FA-47BC-A9D8-46292D96FF62}" type="pres">
      <dgm:prSet presAssocID="{861B5B02-4F97-4D02-83D5-9985FB565606}" presName="dummy1a" presStyleCnt="0"/>
      <dgm:spPr/>
    </dgm:pt>
    <dgm:pt modelId="{E1072D9C-200C-4146-BE01-D37698C84800}" type="pres">
      <dgm:prSet presAssocID="{861B5B02-4F97-4D02-83D5-9985FB565606}" presName="dummy1b" presStyleCnt="0"/>
      <dgm:spPr/>
    </dgm:pt>
    <dgm:pt modelId="{232A10AF-5710-4D80-9335-9706B1C54A88}" type="pres">
      <dgm:prSet presAssocID="{861B5B02-4F97-4D02-83D5-9985FB565606}" presName="wedge1Tx" presStyleLbl="node1" presStyleIdx="0" presStyleCnt="4">
        <dgm:presLayoutVars>
          <dgm:chMax val="0"/>
          <dgm:chPref val="0"/>
          <dgm:bulletEnabled val="1"/>
        </dgm:presLayoutVars>
      </dgm:prSet>
      <dgm:spPr/>
      <dgm:t>
        <a:bodyPr/>
        <a:lstStyle/>
        <a:p>
          <a:endParaRPr lang="ru-RU"/>
        </a:p>
      </dgm:t>
    </dgm:pt>
    <dgm:pt modelId="{BAB096BD-1B9F-4EB3-9361-636C14715ED5}" type="pres">
      <dgm:prSet presAssocID="{861B5B02-4F97-4D02-83D5-9985FB565606}" presName="wedge2" presStyleLbl="node1" presStyleIdx="1" presStyleCnt="4"/>
      <dgm:spPr/>
      <dgm:t>
        <a:bodyPr/>
        <a:lstStyle/>
        <a:p>
          <a:endParaRPr lang="ru-RU"/>
        </a:p>
      </dgm:t>
    </dgm:pt>
    <dgm:pt modelId="{A7DC72A9-2413-4F8E-A1E4-69086D23717A}" type="pres">
      <dgm:prSet presAssocID="{861B5B02-4F97-4D02-83D5-9985FB565606}" presName="dummy2a" presStyleCnt="0"/>
      <dgm:spPr/>
    </dgm:pt>
    <dgm:pt modelId="{8B6B77FD-8AD2-4125-9FE9-DAF58228B7B4}" type="pres">
      <dgm:prSet presAssocID="{861B5B02-4F97-4D02-83D5-9985FB565606}" presName="dummy2b" presStyleCnt="0"/>
      <dgm:spPr/>
    </dgm:pt>
    <dgm:pt modelId="{73175102-533C-4F8C-94C9-3970DCCBA1E7}" type="pres">
      <dgm:prSet presAssocID="{861B5B02-4F97-4D02-83D5-9985FB565606}" presName="wedge2Tx" presStyleLbl="node1" presStyleIdx="1" presStyleCnt="4">
        <dgm:presLayoutVars>
          <dgm:chMax val="0"/>
          <dgm:chPref val="0"/>
          <dgm:bulletEnabled val="1"/>
        </dgm:presLayoutVars>
      </dgm:prSet>
      <dgm:spPr/>
      <dgm:t>
        <a:bodyPr/>
        <a:lstStyle/>
        <a:p>
          <a:endParaRPr lang="ru-RU"/>
        </a:p>
      </dgm:t>
    </dgm:pt>
    <dgm:pt modelId="{8DC9C721-9E49-416C-8E92-9A48C25748CD}" type="pres">
      <dgm:prSet presAssocID="{861B5B02-4F97-4D02-83D5-9985FB565606}" presName="wedge3" presStyleLbl="node1" presStyleIdx="2" presStyleCnt="4"/>
      <dgm:spPr/>
      <dgm:t>
        <a:bodyPr/>
        <a:lstStyle/>
        <a:p>
          <a:endParaRPr lang="ru-RU"/>
        </a:p>
      </dgm:t>
    </dgm:pt>
    <dgm:pt modelId="{7B27F714-56CA-4919-BDBF-9E2750079792}" type="pres">
      <dgm:prSet presAssocID="{861B5B02-4F97-4D02-83D5-9985FB565606}" presName="dummy3a" presStyleCnt="0"/>
      <dgm:spPr/>
    </dgm:pt>
    <dgm:pt modelId="{77284CAD-EA74-4C20-A7EF-F618474F8552}" type="pres">
      <dgm:prSet presAssocID="{861B5B02-4F97-4D02-83D5-9985FB565606}" presName="dummy3b" presStyleCnt="0"/>
      <dgm:spPr/>
    </dgm:pt>
    <dgm:pt modelId="{D606FBC4-5E8E-4173-A3AE-6261E71098E8}" type="pres">
      <dgm:prSet presAssocID="{861B5B02-4F97-4D02-83D5-9985FB565606}" presName="wedge3Tx" presStyleLbl="node1" presStyleIdx="2" presStyleCnt="4">
        <dgm:presLayoutVars>
          <dgm:chMax val="0"/>
          <dgm:chPref val="0"/>
          <dgm:bulletEnabled val="1"/>
        </dgm:presLayoutVars>
      </dgm:prSet>
      <dgm:spPr/>
      <dgm:t>
        <a:bodyPr/>
        <a:lstStyle/>
        <a:p>
          <a:endParaRPr lang="ru-RU"/>
        </a:p>
      </dgm:t>
    </dgm:pt>
    <dgm:pt modelId="{EC6DF014-A4F7-4EC9-AA89-5118ED72E3FB}" type="pres">
      <dgm:prSet presAssocID="{861B5B02-4F97-4D02-83D5-9985FB565606}" presName="wedge4" presStyleLbl="node1" presStyleIdx="3" presStyleCnt="4"/>
      <dgm:spPr/>
      <dgm:t>
        <a:bodyPr/>
        <a:lstStyle/>
        <a:p>
          <a:endParaRPr lang="ru-RU"/>
        </a:p>
      </dgm:t>
    </dgm:pt>
    <dgm:pt modelId="{345F0C43-12B9-45CA-B0AE-738C2D8FC1F5}" type="pres">
      <dgm:prSet presAssocID="{861B5B02-4F97-4D02-83D5-9985FB565606}" presName="dummy4a" presStyleCnt="0"/>
      <dgm:spPr/>
    </dgm:pt>
    <dgm:pt modelId="{16B6C765-7A56-4EA7-A31C-F53D1BCE9B8D}" type="pres">
      <dgm:prSet presAssocID="{861B5B02-4F97-4D02-83D5-9985FB565606}" presName="dummy4b" presStyleCnt="0"/>
      <dgm:spPr/>
    </dgm:pt>
    <dgm:pt modelId="{0C9AA812-8755-4C2F-937D-DB2341A08C44}" type="pres">
      <dgm:prSet presAssocID="{861B5B02-4F97-4D02-83D5-9985FB565606}" presName="wedge4Tx" presStyleLbl="node1" presStyleIdx="3" presStyleCnt="4">
        <dgm:presLayoutVars>
          <dgm:chMax val="0"/>
          <dgm:chPref val="0"/>
          <dgm:bulletEnabled val="1"/>
        </dgm:presLayoutVars>
      </dgm:prSet>
      <dgm:spPr/>
      <dgm:t>
        <a:bodyPr/>
        <a:lstStyle/>
        <a:p>
          <a:endParaRPr lang="ru-RU"/>
        </a:p>
      </dgm:t>
    </dgm:pt>
    <dgm:pt modelId="{0A82CE5A-E9EA-4449-A0D3-FEC9D71255EB}" type="pres">
      <dgm:prSet presAssocID="{EEFF2D27-ED3A-4AC8-B9C9-AC10795E49F1}" presName="arrowWedge1" presStyleLbl="fgSibTrans2D1" presStyleIdx="0" presStyleCnt="4"/>
      <dgm:spPr/>
    </dgm:pt>
    <dgm:pt modelId="{C90E3575-72DB-40F0-87D3-21508DF759E2}" type="pres">
      <dgm:prSet presAssocID="{070D5063-E22D-484E-B7EE-EFFAF544E825}" presName="arrowWedge2" presStyleLbl="fgSibTrans2D1" presStyleIdx="1" presStyleCnt="4"/>
      <dgm:spPr/>
    </dgm:pt>
    <dgm:pt modelId="{B9DA74E5-554B-4310-B348-F597B8F62A2A}" type="pres">
      <dgm:prSet presAssocID="{F4B75A05-FA1A-4534-A0B5-66DD4F2D84CF}" presName="arrowWedge3" presStyleLbl="fgSibTrans2D1" presStyleIdx="2" presStyleCnt="4"/>
      <dgm:spPr/>
    </dgm:pt>
    <dgm:pt modelId="{75111120-7E7D-488C-BFD5-4599E0078204}" type="pres">
      <dgm:prSet presAssocID="{E52A00C2-09EA-4951-8D42-EC55B656497B}" presName="arrowWedge4" presStyleLbl="fgSibTrans2D1" presStyleIdx="3" presStyleCnt="4"/>
      <dgm:spPr/>
    </dgm:pt>
  </dgm:ptLst>
  <dgm:cxnLst>
    <dgm:cxn modelId="{F0EBC505-05FB-4DE9-96C5-6D2328B3E25B}" type="presOf" srcId="{861B5B02-4F97-4D02-83D5-9985FB565606}" destId="{B68F7B0F-8C81-4DB2-9C2F-E60C8FD8E582}" srcOrd="0" destOrd="0" presId="urn:microsoft.com/office/officeart/2005/8/layout/cycle8"/>
    <dgm:cxn modelId="{E6BDCD5D-D623-4D67-9D97-E04E7B27926E}" type="presOf" srcId="{7633F658-FAC6-4009-8E8D-C186B2201920}" destId="{D606FBC4-5E8E-4173-A3AE-6261E71098E8}" srcOrd="1" destOrd="0" presId="urn:microsoft.com/office/officeart/2005/8/layout/cycle8"/>
    <dgm:cxn modelId="{12581E56-D2E6-4D27-9154-7FBFF753FD70}" srcId="{861B5B02-4F97-4D02-83D5-9985FB565606}" destId="{0E99CEE8-A276-4D57-895E-814B0D0D072C}" srcOrd="0" destOrd="0" parTransId="{14AC9432-37C4-4276-9527-C7DE315C04DA}" sibTransId="{EEFF2D27-ED3A-4AC8-B9C9-AC10795E49F1}"/>
    <dgm:cxn modelId="{474848B1-70CE-4D57-AD34-688D8CA86B88}" type="presOf" srcId="{7633F658-FAC6-4009-8E8D-C186B2201920}" destId="{8DC9C721-9E49-416C-8E92-9A48C25748CD}" srcOrd="0" destOrd="0" presId="urn:microsoft.com/office/officeart/2005/8/layout/cycle8"/>
    <dgm:cxn modelId="{DF7E4A4B-EDD8-4D1F-9B40-C9164A107761}" type="presOf" srcId="{C1A814EE-4C3C-4D64-A347-46B07A0154F1}" destId="{0C9AA812-8755-4C2F-937D-DB2341A08C44}" srcOrd="1" destOrd="0" presId="urn:microsoft.com/office/officeart/2005/8/layout/cycle8"/>
    <dgm:cxn modelId="{39F1EBA4-7EA4-4BB6-9D77-A5CE4C4BECA0}" type="presOf" srcId="{0E99CEE8-A276-4D57-895E-814B0D0D072C}" destId="{A4B474B5-3D55-49B8-B709-104F5B879057}" srcOrd="0" destOrd="0" presId="urn:microsoft.com/office/officeart/2005/8/layout/cycle8"/>
    <dgm:cxn modelId="{8F82900F-FBD9-467F-BE74-DD59E7048FE1}" srcId="{861B5B02-4F97-4D02-83D5-9985FB565606}" destId="{F2796DED-242D-4B7A-BC7D-3C8A1E52C87B}" srcOrd="1" destOrd="0" parTransId="{8D9C1558-2B67-4226-922A-81A19107E414}" sibTransId="{070D5063-E22D-484E-B7EE-EFFAF544E825}"/>
    <dgm:cxn modelId="{571EE93B-FF25-43CA-8B65-F6F11BE70AF3}" type="presOf" srcId="{F2796DED-242D-4B7A-BC7D-3C8A1E52C87B}" destId="{73175102-533C-4F8C-94C9-3970DCCBA1E7}" srcOrd="1" destOrd="0" presId="urn:microsoft.com/office/officeart/2005/8/layout/cycle8"/>
    <dgm:cxn modelId="{2837EB92-CABD-47E5-82D2-9FC929191197}" type="presOf" srcId="{C1A814EE-4C3C-4D64-A347-46B07A0154F1}" destId="{EC6DF014-A4F7-4EC9-AA89-5118ED72E3FB}" srcOrd="0" destOrd="0" presId="urn:microsoft.com/office/officeart/2005/8/layout/cycle8"/>
    <dgm:cxn modelId="{C5457B15-6431-4C00-8DED-67BC3AE038F6}" type="presOf" srcId="{0E99CEE8-A276-4D57-895E-814B0D0D072C}" destId="{232A10AF-5710-4D80-9335-9706B1C54A88}" srcOrd="1" destOrd="0" presId="urn:microsoft.com/office/officeart/2005/8/layout/cycle8"/>
    <dgm:cxn modelId="{919165EE-AADA-4541-A176-DB6F26124795}" srcId="{861B5B02-4F97-4D02-83D5-9985FB565606}" destId="{7633F658-FAC6-4009-8E8D-C186B2201920}" srcOrd="2" destOrd="0" parTransId="{55E12250-95E2-4409-A200-0A05DA5973A8}" sibTransId="{F4B75A05-FA1A-4534-A0B5-66DD4F2D84CF}"/>
    <dgm:cxn modelId="{AB9F89CC-EC15-4644-9543-D92D1A8C5283}" type="presOf" srcId="{F2796DED-242D-4B7A-BC7D-3C8A1E52C87B}" destId="{BAB096BD-1B9F-4EB3-9361-636C14715ED5}" srcOrd="0" destOrd="0" presId="urn:microsoft.com/office/officeart/2005/8/layout/cycle8"/>
    <dgm:cxn modelId="{262AA563-597E-4C65-92D1-A60D19D9A1A6}" srcId="{861B5B02-4F97-4D02-83D5-9985FB565606}" destId="{C1A814EE-4C3C-4D64-A347-46B07A0154F1}" srcOrd="3" destOrd="0" parTransId="{5081CD01-D257-4E4E-A5AA-49D5569180CC}" sibTransId="{E52A00C2-09EA-4951-8D42-EC55B656497B}"/>
    <dgm:cxn modelId="{A64B790A-E4CA-49D5-AD08-9BA77F5793D7}" type="presParOf" srcId="{B68F7B0F-8C81-4DB2-9C2F-E60C8FD8E582}" destId="{A4B474B5-3D55-49B8-B709-104F5B879057}" srcOrd="0" destOrd="0" presId="urn:microsoft.com/office/officeart/2005/8/layout/cycle8"/>
    <dgm:cxn modelId="{830233B4-CC87-452B-9041-8EB20C00DAC8}" type="presParOf" srcId="{B68F7B0F-8C81-4DB2-9C2F-E60C8FD8E582}" destId="{0EB01820-55FA-47BC-A9D8-46292D96FF62}" srcOrd="1" destOrd="0" presId="urn:microsoft.com/office/officeart/2005/8/layout/cycle8"/>
    <dgm:cxn modelId="{4F9B532F-0781-4CC4-8892-87B792D61E8F}" type="presParOf" srcId="{B68F7B0F-8C81-4DB2-9C2F-E60C8FD8E582}" destId="{E1072D9C-200C-4146-BE01-D37698C84800}" srcOrd="2" destOrd="0" presId="urn:microsoft.com/office/officeart/2005/8/layout/cycle8"/>
    <dgm:cxn modelId="{0980E83B-FB8E-468F-93EC-0C61404F24C4}" type="presParOf" srcId="{B68F7B0F-8C81-4DB2-9C2F-E60C8FD8E582}" destId="{232A10AF-5710-4D80-9335-9706B1C54A88}" srcOrd="3" destOrd="0" presId="urn:microsoft.com/office/officeart/2005/8/layout/cycle8"/>
    <dgm:cxn modelId="{51F169DF-0E35-4488-B28F-2DB0428D1194}" type="presParOf" srcId="{B68F7B0F-8C81-4DB2-9C2F-E60C8FD8E582}" destId="{BAB096BD-1B9F-4EB3-9361-636C14715ED5}" srcOrd="4" destOrd="0" presId="urn:microsoft.com/office/officeart/2005/8/layout/cycle8"/>
    <dgm:cxn modelId="{C31D2942-0223-4448-A74F-5FD8B813FD87}" type="presParOf" srcId="{B68F7B0F-8C81-4DB2-9C2F-E60C8FD8E582}" destId="{A7DC72A9-2413-4F8E-A1E4-69086D23717A}" srcOrd="5" destOrd="0" presId="urn:microsoft.com/office/officeart/2005/8/layout/cycle8"/>
    <dgm:cxn modelId="{23AFD1CC-E9A7-4781-9BBA-5BF0FF14B898}" type="presParOf" srcId="{B68F7B0F-8C81-4DB2-9C2F-E60C8FD8E582}" destId="{8B6B77FD-8AD2-4125-9FE9-DAF58228B7B4}" srcOrd="6" destOrd="0" presId="urn:microsoft.com/office/officeart/2005/8/layout/cycle8"/>
    <dgm:cxn modelId="{300610D2-28FA-4A42-AF6A-D2A87E375FAC}" type="presParOf" srcId="{B68F7B0F-8C81-4DB2-9C2F-E60C8FD8E582}" destId="{73175102-533C-4F8C-94C9-3970DCCBA1E7}" srcOrd="7" destOrd="0" presId="urn:microsoft.com/office/officeart/2005/8/layout/cycle8"/>
    <dgm:cxn modelId="{6ECB1E7D-C7A2-4589-B4EF-ECD3580AFDD6}" type="presParOf" srcId="{B68F7B0F-8C81-4DB2-9C2F-E60C8FD8E582}" destId="{8DC9C721-9E49-416C-8E92-9A48C25748CD}" srcOrd="8" destOrd="0" presId="urn:microsoft.com/office/officeart/2005/8/layout/cycle8"/>
    <dgm:cxn modelId="{C8D13A94-F9BE-43AD-9D1C-9A6DBCDD5FF5}" type="presParOf" srcId="{B68F7B0F-8C81-4DB2-9C2F-E60C8FD8E582}" destId="{7B27F714-56CA-4919-BDBF-9E2750079792}" srcOrd="9" destOrd="0" presId="urn:microsoft.com/office/officeart/2005/8/layout/cycle8"/>
    <dgm:cxn modelId="{6C9DD80F-0CF5-4B47-816C-42576208C33A}" type="presParOf" srcId="{B68F7B0F-8C81-4DB2-9C2F-E60C8FD8E582}" destId="{77284CAD-EA74-4C20-A7EF-F618474F8552}" srcOrd="10" destOrd="0" presId="urn:microsoft.com/office/officeart/2005/8/layout/cycle8"/>
    <dgm:cxn modelId="{B0EDB5F7-CF73-41DC-BA0D-9E911BB200EF}" type="presParOf" srcId="{B68F7B0F-8C81-4DB2-9C2F-E60C8FD8E582}" destId="{D606FBC4-5E8E-4173-A3AE-6261E71098E8}" srcOrd="11" destOrd="0" presId="urn:microsoft.com/office/officeart/2005/8/layout/cycle8"/>
    <dgm:cxn modelId="{A02C33EF-5D12-41CD-ACBE-34B84BF03B9D}" type="presParOf" srcId="{B68F7B0F-8C81-4DB2-9C2F-E60C8FD8E582}" destId="{EC6DF014-A4F7-4EC9-AA89-5118ED72E3FB}" srcOrd="12" destOrd="0" presId="urn:microsoft.com/office/officeart/2005/8/layout/cycle8"/>
    <dgm:cxn modelId="{93E32BF5-32F7-4AA7-845F-03BB8861E662}" type="presParOf" srcId="{B68F7B0F-8C81-4DB2-9C2F-E60C8FD8E582}" destId="{345F0C43-12B9-45CA-B0AE-738C2D8FC1F5}" srcOrd="13" destOrd="0" presId="urn:microsoft.com/office/officeart/2005/8/layout/cycle8"/>
    <dgm:cxn modelId="{32F112A8-76A9-4784-8FD1-241F7F3AE528}" type="presParOf" srcId="{B68F7B0F-8C81-4DB2-9C2F-E60C8FD8E582}" destId="{16B6C765-7A56-4EA7-A31C-F53D1BCE9B8D}" srcOrd="14" destOrd="0" presId="urn:microsoft.com/office/officeart/2005/8/layout/cycle8"/>
    <dgm:cxn modelId="{60388124-38CB-427C-9480-E9A200BF0069}" type="presParOf" srcId="{B68F7B0F-8C81-4DB2-9C2F-E60C8FD8E582}" destId="{0C9AA812-8755-4C2F-937D-DB2341A08C44}" srcOrd="15" destOrd="0" presId="urn:microsoft.com/office/officeart/2005/8/layout/cycle8"/>
    <dgm:cxn modelId="{3B5424A3-A52A-4B12-9902-AFB1A83A40D7}" type="presParOf" srcId="{B68F7B0F-8C81-4DB2-9C2F-E60C8FD8E582}" destId="{0A82CE5A-E9EA-4449-A0D3-FEC9D71255EB}" srcOrd="16" destOrd="0" presId="urn:microsoft.com/office/officeart/2005/8/layout/cycle8"/>
    <dgm:cxn modelId="{2AFB636B-6E84-40A0-BE12-A94BF090246A}" type="presParOf" srcId="{B68F7B0F-8C81-4DB2-9C2F-E60C8FD8E582}" destId="{C90E3575-72DB-40F0-87D3-21508DF759E2}" srcOrd="17" destOrd="0" presId="urn:microsoft.com/office/officeart/2005/8/layout/cycle8"/>
    <dgm:cxn modelId="{A55D3AA4-799B-43D2-83AA-D9A578698306}" type="presParOf" srcId="{B68F7B0F-8C81-4DB2-9C2F-E60C8FD8E582}" destId="{B9DA74E5-554B-4310-B348-F597B8F62A2A}" srcOrd="18" destOrd="0" presId="urn:microsoft.com/office/officeart/2005/8/layout/cycle8"/>
    <dgm:cxn modelId="{1FB63D62-2414-40D9-819B-E77D484E7FCC}" type="presParOf" srcId="{B68F7B0F-8C81-4DB2-9C2F-E60C8FD8E582}" destId="{75111120-7E7D-488C-BFD5-4599E0078204}" srcOrd="19" destOrd="0" presId="urn:microsoft.com/office/officeart/2005/8/layout/cycle8"/>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8FB25F-40DE-4804-BC9F-84C664747D27}" type="doc">
      <dgm:prSet loTypeId="urn:microsoft.com/office/officeart/2005/8/layout/cycle3" loCatId="cycle" qsTypeId="urn:microsoft.com/office/officeart/2005/8/quickstyle/3d1" qsCatId="3D" csTypeId="urn:microsoft.com/office/officeart/2005/8/colors/accent1_2" csCatId="accent1" phldr="1"/>
      <dgm:spPr/>
      <dgm:t>
        <a:bodyPr/>
        <a:lstStyle/>
        <a:p>
          <a:endParaRPr lang="ru-RU"/>
        </a:p>
      </dgm:t>
    </dgm:pt>
    <dgm:pt modelId="{F49B06DD-8590-4A48-ADD6-1FF67086E186}">
      <dgm:prSet phldrT="[Текст]"/>
      <dgm:spPr/>
      <dgm:t>
        <a:bodyPr/>
        <a:lstStyle/>
        <a:p>
          <a:r>
            <a:rPr lang="en-US" b="1" dirty="0" err="1" smtClean="0">
              <a:solidFill>
                <a:schemeClr val="tx1"/>
              </a:solidFill>
              <a:latin typeface="Bookman Old Style" pitchFamily="18" charset="0"/>
            </a:rPr>
            <a:t>Eshitish</a:t>
          </a:r>
          <a:r>
            <a:rPr lang="en-US" b="1" dirty="0" smtClean="0">
              <a:solidFill>
                <a:schemeClr val="tx1"/>
              </a:solidFill>
              <a:latin typeface="Bookman Old Style" pitchFamily="18" charset="0"/>
            </a:rPr>
            <a:t> </a:t>
          </a:r>
          <a:r>
            <a:rPr lang="en-US" b="1" dirty="0" err="1" smtClean="0">
              <a:solidFill>
                <a:schemeClr val="tx1"/>
              </a:solidFill>
              <a:latin typeface="Bookman Old Style" pitchFamily="18" charset="0"/>
            </a:rPr>
            <a:t>va</a:t>
          </a:r>
          <a:r>
            <a:rPr lang="en-US" b="1" dirty="0" smtClean="0">
              <a:solidFill>
                <a:schemeClr val="tx1"/>
              </a:solidFill>
              <a:latin typeface="Bookman Old Style" pitchFamily="18" charset="0"/>
            </a:rPr>
            <a:t> </a:t>
          </a:r>
          <a:r>
            <a:rPr lang="en-US" b="1" dirty="0" err="1" smtClean="0">
              <a:solidFill>
                <a:schemeClr val="tx1"/>
              </a:solidFill>
              <a:latin typeface="Bookman Old Style" pitchFamily="18" charset="0"/>
            </a:rPr>
            <a:t>nuqsonlari</a:t>
          </a:r>
          <a:r>
            <a:rPr lang="en-US" b="1" dirty="0" smtClean="0">
              <a:solidFill>
                <a:schemeClr val="tx1"/>
              </a:solidFill>
              <a:latin typeface="Bookman Old Style" pitchFamily="18" charset="0"/>
            </a:rPr>
            <a:t> </a:t>
          </a:r>
          <a:r>
            <a:rPr lang="en-US" b="1" dirty="0" err="1" smtClean="0">
              <a:solidFill>
                <a:schemeClr val="tx1"/>
              </a:solidFill>
              <a:latin typeface="Bookman Old Style" pitchFamily="18" charset="0"/>
            </a:rPr>
            <a:t>bor</a:t>
          </a:r>
          <a:r>
            <a:rPr lang="en-US" b="1" dirty="0" smtClean="0">
              <a:solidFill>
                <a:schemeClr val="tx1"/>
              </a:solidFill>
              <a:latin typeface="Bookman Old Style" pitchFamily="18" charset="0"/>
            </a:rPr>
            <a:t> </a:t>
          </a:r>
          <a:r>
            <a:rPr lang="en-US" b="1" dirty="0" err="1" smtClean="0">
              <a:solidFill>
                <a:schemeClr val="tx1"/>
              </a:solidFill>
              <a:latin typeface="Bookman Old Style" pitchFamily="18" charset="0"/>
            </a:rPr>
            <a:t>bolalar</a:t>
          </a:r>
          <a:endParaRPr lang="ru-RU" b="1" dirty="0">
            <a:solidFill>
              <a:schemeClr val="tx1"/>
            </a:solidFill>
            <a:latin typeface="Bookman Old Style" pitchFamily="18" charset="0"/>
          </a:endParaRPr>
        </a:p>
      </dgm:t>
    </dgm:pt>
    <dgm:pt modelId="{263A44CF-F908-4247-AAFA-F38A5303A715}" type="parTrans" cxnId="{7F88525B-D9DE-4F0E-BCE5-0A4FF2DF7D03}">
      <dgm:prSet/>
      <dgm:spPr/>
      <dgm:t>
        <a:bodyPr/>
        <a:lstStyle/>
        <a:p>
          <a:endParaRPr lang="ru-RU"/>
        </a:p>
      </dgm:t>
    </dgm:pt>
    <dgm:pt modelId="{A49BD35F-9552-4E88-A746-E375FF9B77E1}" type="sibTrans" cxnId="{7F88525B-D9DE-4F0E-BCE5-0A4FF2DF7D03}">
      <dgm:prSet/>
      <dgm:spPr/>
      <dgm:t>
        <a:bodyPr/>
        <a:lstStyle/>
        <a:p>
          <a:endParaRPr lang="ru-RU"/>
        </a:p>
      </dgm:t>
    </dgm:pt>
    <dgm:pt modelId="{13668144-9E88-4C37-B096-82B3924F12F2}">
      <dgm:prSet phldrT="[Текст]"/>
      <dgm:spPr/>
      <dgm:t>
        <a:bodyPr/>
        <a:lstStyle/>
        <a:p>
          <a:r>
            <a:rPr lang="en-US" b="1" dirty="0" err="1" smtClean="0">
              <a:solidFill>
                <a:schemeClr val="tx1"/>
              </a:solidFill>
              <a:latin typeface="Bookman Old Style" pitchFamily="18" charset="0"/>
            </a:rPr>
            <a:t>Og`ir</a:t>
          </a:r>
          <a:r>
            <a:rPr lang="en-US" b="1" dirty="0" smtClean="0">
              <a:solidFill>
                <a:schemeClr val="tx1"/>
              </a:solidFill>
              <a:latin typeface="Bookman Old Style" pitchFamily="18" charset="0"/>
            </a:rPr>
            <a:t> </a:t>
          </a:r>
          <a:r>
            <a:rPr lang="en-US" b="1" dirty="0" err="1" smtClean="0">
              <a:solidFill>
                <a:schemeClr val="tx1"/>
              </a:solidFill>
              <a:latin typeface="Bookman Old Style" pitchFamily="18" charset="0"/>
            </a:rPr>
            <a:t>nutqiy</a:t>
          </a:r>
          <a:r>
            <a:rPr lang="en-US" b="1" dirty="0" smtClean="0">
              <a:solidFill>
                <a:schemeClr val="tx1"/>
              </a:solidFill>
              <a:latin typeface="Bookman Old Style" pitchFamily="18" charset="0"/>
            </a:rPr>
            <a:t> </a:t>
          </a:r>
          <a:r>
            <a:rPr lang="en-US" b="1" dirty="0" err="1" smtClean="0">
              <a:solidFill>
                <a:schemeClr val="tx1"/>
              </a:solidFill>
              <a:latin typeface="Bookman Old Style" pitchFamily="18" charset="0"/>
            </a:rPr>
            <a:t>nuqsonlari</a:t>
          </a:r>
          <a:r>
            <a:rPr lang="en-US" b="1" dirty="0" smtClean="0">
              <a:solidFill>
                <a:schemeClr val="tx1"/>
              </a:solidFill>
              <a:latin typeface="Bookman Old Style" pitchFamily="18" charset="0"/>
            </a:rPr>
            <a:t> </a:t>
          </a:r>
          <a:r>
            <a:rPr lang="en-US" b="1" dirty="0" err="1" smtClean="0">
              <a:solidFill>
                <a:schemeClr val="tx1"/>
              </a:solidFill>
              <a:latin typeface="Bookman Old Style" pitchFamily="18" charset="0"/>
            </a:rPr>
            <a:t>bor</a:t>
          </a:r>
          <a:r>
            <a:rPr lang="en-US" b="1" dirty="0" smtClean="0">
              <a:solidFill>
                <a:schemeClr val="tx1"/>
              </a:solidFill>
              <a:latin typeface="Bookman Old Style" pitchFamily="18" charset="0"/>
            </a:rPr>
            <a:t> </a:t>
          </a:r>
          <a:r>
            <a:rPr lang="en-US" b="1" dirty="0" err="1" smtClean="0">
              <a:solidFill>
                <a:schemeClr val="tx1"/>
              </a:solidFill>
              <a:latin typeface="Bookman Old Style" pitchFamily="18" charset="0"/>
            </a:rPr>
            <a:t>bolalar</a:t>
          </a:r>
          <a:endParaRPr lang="ru-RU" dirty="0"/>
        </a:p>
      </dgm:t>
    </dgm:pt>
    <dgm:pt modelId="{0BE82666-033B-4D84-BF73-57B8EA18F1FE}" type="parTrans" cxnId="{ADE4A68F-3EF7-4500-B159-155A3FF0B218}">
      <dgm:prSet/>
      <dgm:spPr/>
      <dgm:t>
        <a:bodyPr/>
        <a:lstStyle/>
        <a:p>
          <a:endParaRPr lang="ru-RU"/>
        </a:p>
      </dgm:t>
    </dgm:pt>
    <dgm:pt modelId="{A8063A3B-E1F1-4A42-98B8-49EB3AE9FAF9}" type="sibTrans" cxnId="{ADE4A68F-3EF7-4500-B159-155A3FF0B218}">
      <dgm:prSet/>
      <dgm:spPr/>
      <dgm:t>
        <a:bodyPr/>
        <a:lstStyle/>
        <a:p>
          <a:endParaRPr lang="ru-RU"/>
        </a:p>
      </dgm:t>
    </dgm:pt>
    <dgm:pt modelId="{4B8EF636-A2D0-4855-B184-3F50054223DE}">
      <dgm:prSet phldrT="[Текст]"/>
      <dgm:spPr/>
      <dgm:t>
        <a:bodyPr/>
        <a:lstStyle/>
        <a:p>
          <a:r>
            <a:rPr lang="en-US" b="1" dirty="0" err="1" smtClean="0">
              <a:solidFill>
                <a:schemeClr val="tx1"/>
              </a:solidFill>
              <a:latin typeface="Bookman Old Style" pitchFamily="18" charset="0"/>
            </a:rPr>
            <a:t>Ruhan</a:t>
          </a:r>
          <a:r>
            <a:rPr lang="en-US" b="1" dirty="0" smtClean="0">
              <a:solidFill>
                <a:schemeClr val="tx1"/>
              </a:solidFill>
              <a:latin typeface="Bookman Old Style" pitchFamily="18" charset="0"/>
            </a:rPr>
            <a:t> </a:t>
          </a:r>
          <a:r>
            <a:rPr lang="en-US" b="1" dirty="0" err="1" smtClean="0">
              <a:solidFill>
                <a:schemeClr val="tx1"/>
              </a:solidFill>
              <a:latin typeface="Bookman Old Style" pitchFamily="18" charset="0"/>
            </a:rPr>
            <a:t>sust</a:t>
          </a:r>
          <a:r>
            <a:rPr lang="en-US" b="1" dirty="0" smtClean="0">
              <a:solidFill>
                <a:schemeClr val="tx1"/>
              </a:solidFill>
              <a:latin typeface="Bookman Old Style" pitchFamily="18" charset="0"/>
            </a:rPr>
            <a:t> </a:t>
          </a:r>
          <a:r>
            <a:rPr lang="en-US" b="1" dirty="0" err="1" smtClean="0">
              <a:solidFill>
                <a:schemeClr val="tx1"/>
              </a:solidFill>
              <a:latin typeface="Bookman Old Style" pitchFamily="18" charset="0"/>
            </a:rPr>
            <a:t>rivojlangan</a:t>
          </a:r>
          <a:r>
            <a:rPr lang="en-US" b="1" dirty="0" smtClean="0">
              <a:solidFill>
                <a:schemeClr val="tx1"/>
              </a:solidFill>
              <a:latin typeface="Bookman Old Style" pitchFamily="18" charset="0"/>
            </a:rPr>
            <a:t> </a:t>
          </a:r>
          <a:r>
            <a:rPr lang="en-US" b="1" dirty="0" err="1" smtClean="0">
              <a:solidFill>
                <a:schemeClr val="tx1"/>
              </a:solidFill>
              <a:latin typeface="Bookman Old Style" pitchFamily="18" charset="0"/>
            </a:rPr>
            <a:t>bolalar</a:t>
          </a:r>
          <a:endParaRPr lang="ru-RU" dirty="0"/>
        </a:p>
      </dgm:t>
    </dgm:pt>
    <dgm:pt modelId="{5A569DD6-C4D3-4335-B6F4-33AA979DC0E6}" type="parTrans" cxnId="{A62F27F0-45CF-4E9A-8763-5B63A0549FBD}">
      <dgm:prSet/>
      <dgm:spPr/>
      <dgm:t>
        <a:bodyPr/>
        <a:lstStyle/>
        <a:p>
          <a:endParaRPr lang="ru-RU"/>
        </a:p>
      </dgm:t>
    </dgm:pt>
    <dgm:pt modelId="{B51C1E83-09DE-44A6-A057-ED19DBB37660}" type="sibTrans" cxnId="{A62F27F0-45CF-4E9A-8763-5B63A0549FBD}">
      <dgm:prSet/>
      <dgm:spPr/>
      <dgm:t>
        <a:bodyPr/>
        <a:lstStyle/>
        <a:p>
          <a:endParaRPr lang="ru-RU"/>
        </a:p>
      </dgm:t>
    </dgm:pt>
    <dgm:pt modelId="{1E3D2DD6-F384-4EBD-ADE9-E002C48EAF05}">
      <dgm:prSet phldrT="[Текст]"/>
      <dgm:spPr/>
      <dgm:t>
        <a:bodyPr/>
        <a:lstStyle/>
        <a:p>
          <a:r>
            <a:rPr lang="en-US" b="1" dirty="0" err="1" smtClean="0">
              <a:solidFill>
                <a:schemeClr val="tx1"/>
              </a:solidFill>
              <a:latin typeface="Bookman Old Style" pitchFamily="18" charset="0"/>
            </a:rPr>
            <a:t>Ko`rishda</a:t>
          </a:r>
          <a:r>
            <a:rPr lang="en-US" b="1" dirty="0" smtClean="0">
              <a:solidFill>
                <a:schemeClr val="tx1"/>
              </a:solidFill>
              <a:latin typeface="Bookman Old Style" pitchFamily="18" charset="0"/>
            </a:rPr>
            <a:t> </a:t>
          </a:r>
          <a:r>
            <a:rPr lang="en-US" b="1" dirty="0" err="1" smtClean="0">
              <a:solidFill>
                <a:schemeClr val="tx1"/>
              </a:solidFill>
              <a:latin typeface="Bookman Old Style" pitchFamily="18" charset="0"/>
            </a:rPr>
            <a:t>nuqsonlari</a:t>
          </a:r>
          <a:r>
            <a:rPr lang="en-US" b="1" dirty="0" smtClean="0">
              <a:solidFill>
                <a:schemeClr val="tx1"/>
              </a:solidFill>
              <a:latin typeface="Bookman Old Style" pitchFamily="18" charset="0"/>
            </a:rPr>
            <a:t> </a:t>
          </a:r>
          <a:r>
            <a:rPr lang="en-US" b="1" dirty="0" err="1" smtClean="0">
              <a:solidFill>
                <a:schemeClr val="tx1"/>
              </a:solidFill>
              <a:latin typeface="Bookman Old Style" pitchFamily="18" charset="0"/>
            </a:rPr>
            <a:t>bor</a:t>
          </a:r>
          <a:r>
            <a:rPr lang="en-US" b="1" dirty="0" smtClean="0">
              <a:solidFill>
                <a:schemeClr val="tx1"/>
              </a:solidFill>
              <a:latin typeface="Bookman Old Style" pitchFamily="18" charset="0"/>
            </a:rPr>
            <a:t> </a:t>
          </a:r>
          <a:r>
            <a:rPr lang="en-US" b="1" dirty="0" err="1" smtClean="0">
              <a:solidFill>
                <a:schemeClr val="tx1"/>
              </a:solidFill>
              <a:latin typeface="Bookman Old Style" pitchFamily="18" charset="0"/>
            </a:rPr>
            <a:t>bolalar</a:t>
          </a:r>
          <a:endParaRPr lang="ru-RU" dirty="0"/>
        </a:p>
      </dgm:t>
    </dgm:pt>
    <dgm:pt modelId="{EFE6B033-9FC5-4420-9B2C-7590B3E925F1}" type="parTrans" cxnId="{DEB810EE-BDC9-4F31-B85C-BDD0657C999B}">
      <dgm:prSet/>
      <dgm:spPr/>
      <dgm:t>
        <a:bodyPr/>
        <a:lstStyle/>
        <a:p>
          <a:endParaRPr lang="ru-RU"/>
        </a:p>
      </dgm:t>
    </dgm:pt>
    <dgm:pt modelId="{9B35866A-1CF3-414A-B0C0-D143AFB24CDF}" type="sibTrans" cxnId="{DEB810EE-BDC9-4F31-B85C-BDD0657C999B}">
      <dgm:prSet/>
      <dgm:spPr/>
      <dgm:t>
        <a:bodyPr/>
        <a:lstStyle/>
        <a:p>
          <a:endParaRPr lang="ru-RU"/>
        </a:p>
      </dgm:t>
    </dgm:pt>
    <dgm:pt modelId="{3E885768-6A11-47BF-AD6A-E2F42D206232}" type="pres">
      <dgm:prSet presAssocID="{7C8FB25F-40DE-4804-BC9F-84C664747D27}" presName="Name0" presStyleCnt="0">
        <dgm:presLayoutVars>
          <dgm:dir/>
          <dgm:resizeHandles val="exact"/>
        </dgm:presLayoutVars>
      </dgm:prSet>
      <dgm:spPr/>
      <dgm:t>
        <a:bodyPr/>
        <a:lstStyle/>
        <a:p>
          <a:endParaRPr lang="ru-RU"/>
        </a:p>
      </dgm:t>
    </dgm:pt>
    <dgm:pt modelId="{AFB6B713-4263-428F-AADA-6CD2ACFC5D63}" type="pres">
      <dgm:prSet presAssocID="{7C8FB25F-40DE-4804-BC9F-84C664747D27}" presName="cycle" presStyleCnt="0"/>
      <dgm:spPr/>
    </dgm:pt>
    <dgm:pt modelId="{3ECAB6F9-510A-457A-A431-80E5DDAFD554}" type="pres">
      <dgm:prSet presAssocID="{F49B06DD-8590-4A48-ADD6-1FF67086E186}" presName="nodeFirstNode" presStyleLbl="node1" presStyleIdx="0" presStyleCnt="4" custScaleX="127348">
        <dgm:presLayoutVars>
          <dgm:bulletEnabled val="1"/>
        </dgm:presLayoutVars>
      </dgm:prSet>
      <dgm:spPr/>
      <dgm:t>
        <a:bodyPr/>
        <a:lstStyle/>
        <a:p>
          <a:endParaRPr lang="ru-RU"/>
        </a:p>
      </dgm:t>
    </dgm:pt>
    <dgm:pt modelId="{C5D3F3F8-B1EB-4B65-AD07-0C5BC00858EF}" type="pres">
      <dgm:prSet presAssocID="{A49BD35F-9552-4E88-A746-E375FF9B77E1}" presName="sibTransFirstNode" presStyleLbl="bgShp" presStyleIdx="0" presStyleCnt="1"/>
      <dgm:spPr/>
      <dgm:t>
        <a:bodyPr/>
        <a:lstStyle/>
        <a:p>
          <a:endParaRPr lang="ru-RU"/>
        </a:p>
      </dgm:t>
    </dgm:pt>
    <dgm:pt modelId="{05CED8CA-4C2B-4427-A541-138B6A083BF6}" type="pres">
      <dgm:prSet presAssocID="{13668144-9E88-4C37-B096-82B3924F12F2}" presName="nodeFollowingNodes" presStyleLbl="node1" presStyleIdx="1" presStyleCnt="4" custScaleX="159173" custRadScaleRad="182236">
        <dgm:presLayoutVars>
          <dgm:bulletEnabled val="1"/>
        </dgm:presLayoutVars>
      </dgm:prSet>
      <dgm:spPr/>
      <dgm:t>
        <a:bodyPr/>
        <a:lstStyle/>
        <a:p>
          <a:endParaRPr lang="ru-RU"/>
        </a:p>
      </dgm:t>
    </dgm:pt>
    <dgm:pt modelId="{4A6CE4E4-F105-42D7-9D83-6F9854E84E8B}" type="pres">
      <dgm:prSet presAssocID="{4B8EF636-A2D0-4855-B184-3F50054223DE}" presName="nodeFollowingNodes" presStyleLbl="node1" presStyleIdx="2" presStyleCnt="4">
        <dgm:presLayoutVars>
          <dgm:bulletEnabled val="1"/>
        </dgm:presLayoutVars>
      </dgm:prSet>
      <dgm:spPr/>
      <dgm:t>
        <a:bodyPr/>
        <a:lstStyle/>
        <a:p>
          <a:endParaRPr lang="ru-RU"/>
        </a:p>
      </dgm:t>
    </dgm:pt>
    <dgm:pt modelId="{8FE5CD7C-4657-4F68-A179-27C92C235F34}" type="pres">
      <dgm:prSet presAssocID="{1E3D2DD6-F384-4EBD-ADE9-E002C48EAF05}" presName="nodeFollowingNodes" presStyleLbl="node1" presStyleIdx="3" presStyleCnt="4" custScaleX="145576" custRadScaleRad="182236">
        <dgm:presLayoutVars>
          <dgm:bulletEnabled val="1"/>
        </dgm:presLayoutVars>
      </dgm:prSet>
      <dgm:spPr/>
      <dgm:t>
        <a:bodyPr/>
        <a:lstStyle/>
        <a:p>
          <a:endParaRPr lang="ru-RU"/>
        </a:p>
      </dgm:t>
    </dgm:pt>
  </dgm:ptLst>
  <dgm:cxnLst>
    <dgm:cxn modelId="{DEB810EE-BDC9-4F31-B85C-BDD0657C999B}" srcId="{7C8FB25F-40DE-4804-BC9F-84C664747D27}" destId="{1E3D2DD6-F384-4EBD-ADE9-E002C48EAF05}" srcOrd="3" destOrd="0" parTransId="{EFE6B033-9FC5-4420-9B2C-7590B3E925F1}" sibTransId="{9B35866A-1CF3-414A-B0C0-D143AFB24CDF}"/>
    <dgm:cxn modelId="{1331BD44-6D57-4CB6-869E-D2DC8CD782F7}" type="presOf" srcId="{4B8EF636-A2D0-4855-B184-3F50054223DE}" destId="{4A6CE4E4-F105-42D7-9D83-6F9854E84E8B}" srcOrd="0" destOrd="0" presId="urn:microsoft.com/office/officeart/2005/8/layout/cycle3"/>
    <dgm:cxn modelId="{ADE4A68F-3EF7-4500-B159-155A3FF0B218}" srcId="{7C8FB25F-40DE-4804-BC9F-84C664747D27}" destId="{13668144-9E88-4C37-B096-82B3924F12F2}" srcOrd="1" destOrd="0" parTransId="{0BE82666-033B-4D84-BF73-57B8EA18F1FE}" sibTransId="{A8063A3B-E1F1-4A42-98B8-49EB3AE9FAF9}"/>
    <dgm:cxn modelId="{A18ACB5E-4BF6-4A14-BA34-A9EF51F90F2D}" type="presOf" srcId="{13668144-9E88-4C37-B096-82B3924F12F2}" destId="{05CED8CA-4C2B-4427-A541-138B6A083BF6}" srcOrd="0" destOrd="0" presId="urn:microsoft.com/office/officeart/2005/8/layout/cycle3"/>
    <dgm:cxn modelId="{B85BA003-A208-4533-B6EF-F7ECBDE79744}" type="presOf" srcId="{F49B06DD-8590-4A48-ADD6-1FF67086E186}" destId="{3ECAB6F9-510A-457A-A431-80E5DDAFD554}" srcOrd="0" destOrd="0" presId="urn:microsoft.com/office/officeart/2005/8/layout/cycle3"/>
    <dgm:cxn modelId="{D194AE10-8F5E-4B22-B64D-CCEE30779CA5}" type="presOf" srcId="{1E3D2DD6-F384-4EBD-ADE9-E002C48EAF05}" destId="{8FE5CD7C-4657-4F68-A179-27C92C235F34}" srcOrd="0" destOrd="0" presId="urn:microsoft.com/office/officeart/2005/8/layout/cycle3"/>
    <dgm:cxn modelId="{54DC542F-08CF-4A8B-BE88-CA0DBADB3690}" type="presOf" srcId="{A49BD35F-9552-4E88-A746-E375FF9B77E1}" destId="{C5D3F3F8-B1EB-4B65-AD07-0C5BC00858EF}" srcOrd="0" destOrd="0" presId="urn:microsoft.com/office/officeart/2005/8/layout/cycle3"/>
    <dgm:cxn modelId="{331BCA2E-5FF9-4B6A-AC31-48AB01072CEB}" type="presOf" srcId="{7C8FB25F-40DE-4804-BC9F-84C664747D27}" destId="{3E885768-6A11-47BF-AD6A-E2F42D206232}" srcOrd="0" destOrd="0" presId="urn:microsoft.com/office/officeart/2005/8/layout/cycle3"/>
    <dgm:cxn modelId="{A62F27F0-45CF-4E9A-8763-5B63A0549FBD}" srcId="{7C8FB25F-40DE-4804-BC9F-84C664747D27}" destId="{4B8EF636-A2D0-4855-B184-3F50054223DE}" srcOrd="2" destOrd="0" parTransId="{5A569DD6-C4D3-4335-B6F4-33AA979DC0E6}" sibTransId="{B51C1E83-09DE-44A6-A057-ED19DBB37660}"/>
    <dgm:cxn modelId="{7F88525B-D9DE-4F0E-BCE5-0A4FF2DF7D03}" srcId="{7C8FB25F-40DE-4804-BC9F-84C664747D27}" destId="{F49B06DD-8590-4A48-ADD6-1FF67086E186}" srcOrd="0" destOrd="0" parTransId="{263A44CF-F908-4247-AAFA-F38A5303A715}" sibTransId="{A49BD35F-9552-4E88-A746-E375FF9B77E1}"/>
    <dgm:cxn modelId="{0E26A266-47BF-4389-A127-50B79888A4A1}" type="presParOf" srcId="{3E885768-6A11-47BF-AD6A-E2F42D206232}" destId="{AFB6B713-4263-428F-AADA-6CD2ACFC5D63}" srcOrd="0" destOrd="0" presId="urn:microsoft.com/office/officeart/2005/8/layout/cycle3"/>
    <dgm:cxn modelId="{E76BE504-6408-425F-B6AD-678931558540}" type="presParOf" srcId="{AFB6B713-4263-428F-AADA-6CD2ACFC5D63}" destId="{3ECAB6F9-510A-457A-A431-80E5DDAFD554}" srcOrd="0" destOrd="0" presId="urn:microsoft.com/office/officeart/2005/8/layout/cycle3"/>
    <dgm:cxn modelId="{C0B83708-B508-4859-BEAA-911846C573EE}" type="presParOf" srcId="{AFB6B713-4263-428F-AADA-6CD2ACFC5D63}" destId="{C5D3F3F8-B1EB-4B65-AD07-0C5BC00858EF}" srcOrd="1" destOrd="0" presId="urn:microsoft.com/office/officeart/2005/8/layout/cycle3"/>
    <dgm:cxn modelId="{8FF906C5-56C0-4166-946B-7350C34BE5F1}" type="presParOf" srcId="{AFB6B713-4263-428F-AADA-6CD2ACFC5D63}" destId="{05CED8CA-4C2B-4427-A541-138B6A083BF6}" srcOrd="2" destOrd="0" presId="urn:microsoft.com/office/officeart/2005/8/layout/cycle3"/>
    <dgm:cxn modelId="{D94A46EA-2F08-4A20-A4B5-5B0255B2DFD9}" type="presParOf" srcId="{AFB6B713-4263-428F-AADA-6CD2ACFC5D63}" destId="{4A6CE4E4-F105-42D7-9D83-6F9854E84E8B}" srcOrd="3" destOrd="0" presId="urn:microsoft.com/office/officeart/2005/8/layout/cycle3"/>
    <dgm:cxn modelId="{AAF18926-4263-4A89-AE93-2ED2D13A5253}" type="presParOf" srcId="{AFB6B713-4263-428F-AADA-6CD2ACFC5D63}" destId="{8FE5CD7C-4657-4F68-A179-27C92C235F34}" srcOrd="4"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1E705A-8BD8-4D73-A468-5975EA06F074}"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ru-RU"/>
        </a:p>
      </dgm:t>
    </dgm:pt>
    <dgm:pt modelId="{5046CA1C-6E50-4923-A447-CA6A6CF53BF8}">
      <dgm:prSet phldrT="[Текст]" custT="1"/>
      <dgm:spPr>
        <a:solidFill>
          <a:srgbClr val="FFC000"/>
        </a:solidFill>
      </dgm:spPr>
      <dgm:t>
        <a:bodyPr/>
        <a:lstStyle/>
        <a:p>
          <a:r>
            <a:rPr lang="en-US" sz="2400" b="1" dirty="0" smtClean="0">
              <a:hlinkClick xmlns:r="http://schemas.openxmlformats.org/officeDocument/2006/relationships" r:id="rId1" action="ppaction://hlinkfile"/>
            </a:rPr>
            <a:t>INKLYUZIV TA'LIM ISHTIROKCHILARI </a:t>
          </a:r>
          <a:endParaRPr lang="ru-RU" sz="2400" dirty="0"/>
        </a:p>
      </dgm:t>
    </dgm:pt>
    <dgm:pt modelId="{A65A0738-5777-478A-BC58-24D5F3AA79E2}" type="parTrans" cxnId="{6F1C7590-C774-40C7-9672-6D300DABAA39}">
      <dgm:prSet/>
      <dgm:spPr/>
      <dgm:t>
        <a:bodyPr/>
        <a:lstStyle/>
        <a:p>
          <a:endParaRPr lang="ru-RU"/>
        </a:p>
      </dgm:t>
    </dgm:pt>
    <dgm:pt modelId="{424AE576-C223-43F2-A9B2-D2E626CB9020}" type="sibTrans" cxnId="{6F1C7590-C774-40C7-9672-6D300DABAA39}">
      <dgm:prSet/>
      <dgm:spPr/>
      <dgm:t>
        <a:bodyPr/>
        <a:lstStyle/>
        <a:p>
          <a:endParaRPr lang="ru-RU"/>
        </a:p>
      </dgm:t>
    </dgm:pt>
    <dgm:pt modelId="{52FFF2DE-8E68-4FBC-80DD-57A04BBC852E}">
      <dgm:prSet phldrT="[Текст]" custT="1"/>
      <dgm:spPr>
        <a:solidFill>
          <a:schemeClr val="accent2">
            <a:lumMod val="60000"/>
            <a:lumOff val="40000"/>
          </a:schemeClr>
        </a:solidFill>
      </dgm:spPr>
      <dgm:t>
        <a:bodyPr/>
        <a:lstStyle/>
        <a:p>
          <a:r>
            <a:rPr lang="ru-RU" sz="2400" b="1" dirty="0" smtClean="0">
              <a:solidFill>
                <a:schemeClr val="accent6">
                  <a:lumMod val="50000"/>
                </a:schemeClr>
              </a:solidFill>
            </a:rPr>
            <a:t>OILA</a:t>
          </a:r>
          <a:endParaRPr lang="ru-RU" sz="2400" dirty="0">
            <a:solidFill>
              <a:schemeClr val="accent6">
                <a:lumMod val="50000"/>
              </a:schemeClr>
            </a:solidFill>
          </a:endParaRPr>
        </a:p>
      </dgm:t>
    </dgm:pt>
    <dgm:pt modelId="{B8DBCB67-05AA-4A78-B642-D9745B6B4CC8}" type="parTrans" cxnId="{B3566CF5-568E-4533-AE7B-90C405C1F309}">
      <dgm:prSet/>
      <dgm:spPr/>
      <dgm:t>
        <a:bodyPr/>
        <a:lstStyle/>
        <a:p>
          <a:endParaRPr lang="ru-RU"/>
        </a:p>
      </dgm:t>
    </dgm:pt>
    <dgm:pt modelId="{E087E98E-6127-495D-9B28-AE7A23D9A459}" type="sibTrans" cxnId="{B3566CF5-568E-4533-AE7B-90C405C1F309}">
      <dgm:prSet/>
      <dgm:spPr/>
      <dgm:t>
        <a:bodyPr/>
        <a:lstStyle/>
        <a:p>
          <a:endParaRPr lang="ru-RU"/>
        </a:p>
      </dgm:t>
    </dgm:pt>
    <dgm:pt modelId="{6B3C8EFC-4907-436D-9024-211C45B66880}">
      <dgm:prSet phldrT="[Текст]" custT="1"/>
      <dgm:spPr>
        <a:solidFill>
          <a:srgbClr val="C00000"/>
        </a:solidFill>
      </dgm:spPr>
      <dgm:t>
        <a:bodyPr/>
        <a:lstStyle/>
        <a:p>
          <a:r>
            <a:rPr lang="en-US" sz="2400" b="1" dirty="0" smtClean="0">
              <a:solidFill>
                <a:schemeClr val="bg1"/>
              </a:solidFill>
            </a:rPr>
            <a:t>MAHALLA</a:t>
          </a:r>
          <a:r>
            <a:rPr lang="en-US" sz="2400" dirty="0" smtClean="0"/>
            <a:t> </a:t>
          </a:r>
          <a:endParaRPr lang="ru-RU" sz="2400" dirty="0"/>
        </a:p>
      </dgm:t>
    </dgm:pt>
    <dgm:pt modelId="{650F2898-8128-4E69-B967-0BE361CE749F}" type="parTrans" cxnId="{B933F182-31D7-42E6-AC52-4718272A8DCE}">
      <dgm:prSet/>
      <dgm:spPr/>
      <dgm:t>
        <a:bodyPr/>
        <a:lstStyle/>
        <a:p>
          <a:endParaRPr lang="ru-RU"/>
        </a:p>
      </dgm:t>
    </dgm:pt>
    <dgm:pt modelId="{C14BFA6F-F961-4F8A-8454-48E2F4B634C2}" type="sibTrans" cxnId="{B933F182-31D7-42E6-AC52-4718272A8DCE}">
      <dgm:prSet/>
      <dgm:spPr/>
      <dgm:t>
        <a:bodyPr/>
        <a:lstStyle/>
        <a:p>
          <a:endParaRPr lang="ru-RU"/>
        </a:p>
      </dgm:t>
    </dgm:pt>
    <dgm:pt modelId="{85D65EEC-8EAD-467F-86C0-C3CA799BD087}">
      <dgm:prSet phldrT="[Текст]" custT="1"/>
      <dgm:spPr>
        <a:solidFill>
          <a:srgbClr val="F6910A"/>
        </a:solidFill>
      </dgm:spPr>
      <dgm:t>
        <a:bodyPr/>
        <a:lstStyle/>
        <a:p>
          <a:r>
            <a:rPr lang="en-US" sz="2400" b="1" dirty="0" smtClean="0"/>
            <a:t>MAKTAB JAMOASI</a:t>
          </a:r>
          <a:endParaRPr lang="ru-RU" sz="2400" b="1" dirty="0"/>
        </a:p>
      </dgm:t>
    </dgm:pt>
    <dgm:pt modelId="{51512E5E-0F17-4F90-9EB9-20FC5B1943AE}" type="parTrans" cxnId="{6C86E4F2-8920-4F8C-A95F-D3DDF67C9D92}">
      <dgm:prSet/>
      <dgm:spPr/>
      <dgm:t>
        <a:bodyPr/>
        <a:lstStyle/>
        <a:p>
          <a:endParaRPr lang="ru-RU"/>
        </a:p>
      </dgm:t>
    </dgm:pt>
    <dgm:pt modelId="{199A101A-1466-4E6D-AD02-A51323ABCB94}" type="sibTrans" cxnId="{6C86E4F2-8920-4F8C-A95F-D3DDF67C9D92}">
      <dgm:prSet/>
      <dgm:spPr/>
      <dgm:t>
        <a:bodyPr/>
        <a:lstStyle/>
        <a:p>
          <a:endParaRPr lang="ru-RU"/>
        </a:p>
      </dgm:t>
    </dgm:pt>
    <dgm:pt modelId="{BF04B619-1D81-4A52-B011-36C58319D86D}">
      <dgm:prSet phldrT="[Текст]" custT="1"/>
      <dgm:spPr>
        <a:solidFill>
          <a:schemeClr val="accent6">
            <a:lumMod val="40000"/>
            <a:lumOff val="60000"/>
          </a:schemeClr>
        </a:solidFill>
      </dgm:spPr>
      <dgm:t>
        <a:bodyPr/>
        <a:lstStyle/>
        <a:p>
          <a:r>
            <a:rPr lang="en-US" sz="2400" b="1" dirty="0" smtClean="0">
              <a:solidFill>
                <a:srgbClr val="C00000"/>
              </a:solidFill>
            </a:rPr>
            <a:t>SINFDOSHLAR</a:t>
          </a:r>
          <a:r>
            <a:rPr lang="en-US" sz="2400" dirty="0" smtClean="0"/>
            <a:t> </a:t>
          </a:r>
          <a:endParaRPr lang="ru-RU" sz="2400" dirty="0"/>
        </a:p>
      </dgm:t>
    </dgm:pt>
    <dgm:pt modelId="{0076D900-56A4-42FA-ABF8-BEFAFE72378F}" type="parTrans" cxnId="{CB41C3B8-5026-4B41-885E-625B446ED34B}">
      <dgm:prSet/>
      <dgm:spPr/>
      <dgm:t>
        <a:bodyPr/>
        <a:lstStyle/>
        <a:p>
          <a:endParaRPr lang="ru-RU"/>
        </a:p>
      </dgm:t>
    </dgm:pt>
    <dgm:pt modelId="{381684C9-4C17-40A3-87B5-68B3389F7C03}" type="sibTrans" cxnId="{CB41C3B8-5026-4B41-885E-625B446ED34B}">
      <dgm:prSet/>
      <dgm:spPr/>
      <dgm:t>
        <a:bodyPr/>
        <a:lstStyle/>
        <a:p>
          <a:endParaRPr lang="ru-RU"/>
        </a:p>
      </dgm:t>
    </dgm:pt>
    <dgm:pt modelId="{C247858A-EB9C-4A70-9A18-3FFFB635458A}">
      <dgm:prSet phldrT="[Текст]" custT="1"/>
      <dgm:spPr>
        <a:solidFill>
          <a:schemeClr val="accent6"/>
        </a:solidFill>
      </dgm:spPr>
      <dgm:t>
        <a:bodyPr/>
        <a:lstStyle/>
        <a:p>
          <a:r>
            <a:rPr lang="en-US" sz="2400" b="1" dirty="0" smtClean="0">
              <a:solidFill>
                <a:schemeClr val="bg1"/>
              </a:solidFill>
            </a:rPr>
            <a:t>XALQ TA’LIMI TIZIMI</a:t>
          </a:r>
          <a:endParaRPr lang="ru-RU" sz="2400" b="1" dirty="0">
            <a:solidFill>
              <a:schemeClr val="bg1"/>
            </a:solidFill>
          </a:endParaRPr>
        </a:p>
      </dgm:t>
    </dgm:pt>
    <dgm:pt modelId="{1F33FC18-3C1A-4CF5-8DD1-DBA49ADFA40C}" type="parTrans" cxnId="{9754BB5A-2574-45D5-A7C4-90783B03AB0C}">
      <dgm:prSet/>
      <dgm:spPr/>
      <dgm:t>
        <a:bodyPr/>
        <a:lstStyle/>
        <a:p>
          <a:endParaRPr lang="ru-RU"/>
        </a:p>
      </dgm:t>
    </dgm:pt>
    <dgm:pt modelId="{DF0F1AAB-12D6-4742-AFF9-3233C9D26536}" type="sibTrans" cxnId="{9754BB5A-2574-45D5-A7C4-90783B03AB0C}">
      <dgm:prSet/>
      <dgm:spPr/>
      <dgm:t>
        <a:bodyPr/>
        <a:lstStyle/>
        <a:p>
          <a:endParaRPr lang="ru-RU"/>
        </a:p>
      </dgm:t>
    </dgm:pt>
    <dgm:pt modelId="{D67DF905-7A1B-4875-879B-D41F116CA534}">
      <dgm:prSet phldrT="[Текст]" custT="1"/>
      <dgm:spPr>
        <a:solidFill>
          <a:srgbClr val="FFC000"/>
        </a:solidFill>
      </dgm:spPr>
      <dgm:t>
        <a:bodyPr/>
        <a:lstStyle/>
        <a:p>
          <a:r>
            <a:rPr lang="en-US" sz="2400" b="1" dirty="0" smtClean="0">
              <a:solidFill>
                <a:schemeClr val="accent6">
                  <a:lumMod val="50000"/>
                </a:schemeClr>
              </a:solidFill>
            </a:rPr>
            <a:t>SOG‘LIQNI SAQLASH TIZIMI</a:t>
          </a:r>
          <a:endParaRPr lang="ru-RU" sz="2400" b="1" dirty="0">
            <a:solidFill>
              <a:schemeClr val="accent6">
                <a:lumMod val="50000"/>
              </a:schemeClr>
            </a:solidFill>
          </a:endParaRPr>
        </a:p>
      </dgm:t>
    </dgm:pt>
    <dgm:pt modelId="{208BEC5B-4C3C-44EE-825D-F7B693239971}" type="parTrans" cxnId="{EF85F2A1-564B-4AED-8ADB-3F0CD85CE60D}">
      <dgm:prSet/>
      <dgm:spPr/>
      <dgm:t>
        <a:bodyPr/>
        <a:lstStyle/>
        <a:p>
          <a:endParaRPr lang="ru-RU"/>
        </a:p>
      </dgm:t>
    </dgm:pt>
    <dgm:pt modelId="{4ED69BCA-321D-4C36-A443-1AD64E799C63}" type="sibTrans" cxnId="{EF85F2A1-564B-4AED-8ADB-3F0CD85CE60D}">
      <dgm:prSet/>
      <dgm:spPr/>
      <dgm:t>
        <a:bodyPr/>
        <a:lstStyle/>
        <a:p>
          <a:endParaRPr lang="ru-RU"/>
        </a:p>
      </dgm:t>
    </dgm:pt>
    <dgm:pt modelId="{796A9D2E-3633-4354-AB01-FDF6C290F8BC}">
      <dgm:prSet/>
      <dgm:spPr/>
      <dgm:t>
        <a:bodyPr/>
        <a:lstStyle/>
        <a:p>
          <a:endParaRPr lang="ru-RU"/>
        </a:p>
      </dgm:t>
    </dgm:pt>
    <dgm:pt modelId="{3E6F485E-8753-470A-937B-DAA78CDF381A}" type="parTrans" cxnId="{9DC57563-1E01-454C-9616-21F51DD12DC7}">
      <dgm:prSet/>
      <dgm:spPr/>
      <dgm:t>
        <a:bodyPr/>
        <a:lstStyle/>
        <a:p>
          <a:endParaRPr lang="ru-RU"/>
        </a:p>
      </dgm:t>
    </dgm:pt>
    <dgm:pt modelId="{F220F51A-850C-480A-BCD5-D65594672EB8}" type="sibTrans" cxnId="{9DC57563-1E01-454C-9616-21F51DD12DC7}">
      <dgm:prSet/>
      <dgm:spPr/>
      <dgm:t>
        <a:bodyPr/>
        <a:lstStyle/>
        <a:p>
          <a:endParaRPr lang="ru-RU"/>
        </a:p>
      </dgm:t>
    </dgm:pt>
    <dgm:pt modelId="{1D45F2B3-DC6A-4E52-9C9A-331B6E0F9795}" type="pres">
      <dgm:prSet presAssocID="{C21E705A-8BD8-4D73-A468-5975EA06F074}" presName="Name0" presStyleCnt="0">
        <dgm:presLayoutVars>
          <dgm:chMax val="1"/>
          <dgm:chPref val="1"/>
          <dgm:dir/>
          <dgm:animOne val="branch"/>
          <dgm:animLvl val="lvl"/>
        </dgm:presLayoutVars>
      </dgm:prSet>
      <dgm:spPr/>
      <dgm:t>
        <a:bodyPr/>
        <a:lstStyle/>
        <a:p>
          <a:endParaRPr lang="ru-RU"/>
        </a:p>
      </dgm:t>
    </dgm:pt>
    <dgm:pt modelId="{75D45358-6C31-4225-87DB-BE42EAB2439C}" type="pres">
      <dgm:prSet presAssocID="{5046CA1C-6E50-4923-A447-CA6A6CF53BF8}" presName="Parent" presStyleLbl="node0" presStyleIdx="0" presStyleCnt="1" custScaleX="160065" custScaleY="84498" custLinFactNeighborX="-4904" custLinFactNeighborY="-786">
        <dgm:presLayoutVars>
          <dgm:chMax val="6"/>
          <dgm:chPref val="6"/>
        </dgm:presLayoutVars>
      </dgm:prSet>
      <dgm:spPr/>
      <dgm:t>
        <a:bodyPr/>
        <a:lstStyle/>
        <a:p>
          <a:endParaRPr lang="ru-RU"/>
        </a:p>
      </dgm:t>
    </dgm:pt>
    <dgm:pt modelId="{036EF3D8-6E8C-4461-BAB1-B33C91C7C20E}" type="pres">
      <dgm:prSet presAssocID="{52FFF2DE-8E68-4FBC-80DD-57A04BBC852E}" presName="Accent1" presStyleCnt="0"/>
      <dgm:spPr/>
    </dgm:pt>
    <dgm:pt modelId="{F4578639-39B5-4687-9904-0D93EB24A9C0}" type="pres">
      <dgm:prSet presAssocID="{52FFF2DE-8E68-4FBC-80DD-57A04BBC852E}" presName="Accent" presStyleLbl="bgShp" presStyleIdx="0" presStyleCnt="6"/>
      <dgm:spPr/>
    </dgm:pt>
    <dgm:pt modelId="{C2827259-EA2F-4E3F-901F-B2F4AD8AF7B4}" type="pres">
      <dgm:prSet presAssocID="{52FFF2DE-8E68-4FBC-80DD-57A04BBC852E}" presName="Child1" presStyleLbl="node1" presStyleIdx="0" presStyleCnt="6" custScaleX="119403" custScaleY="119114">
        <dgm:presLayoutVars>
          <dgm:chMax val="0"/>
          <dgm:chPref val="0"/>
          <dgm:bulletEnabled val="1"/>
        </dgm:presLayoutVars>
      </dgm:prSet>
      <dgm:spPr/>
      <dgm:t>
        <a:bodyPr/>
        <a:lstStyle/>
        <a:p>
          <a:endParaRPr lang="ru-RU"/>
        </a:p>
      </dgm:t>
    </dgm:pt>
    <dgm:pt modelId="{4023AE63-C0ED-4849-B796-F66FDAAF3B31}" type="pres">
      <dgm:prSet presAssocID="{6B3C8EFC-4907-436D-9024-211C45B66880}" presName="Accent2" presStyleCnt="0"/>
      <dgm:spPr/>
    </dgm:pt>
    <dgm:pt modelId="{894F6BBE-D9B9-46A3-BE47-7AF1DB84DCFE}" type="pres">
      <dgm:prSet presAssocID="{6B3C8EFC-4907-436D-9024-211C45B66880}" presName="Accent" presStyleLbl="bgShp" presStyleIdx="1" presStyleCnt="6" custLinFactX="-100000" custLinFactNeighborX="-139470" custLinFactNeighborY="6620"/>
      <dgm:spPr>
        <a:solidFill>
          <a:schemeClr val="accent6">
            <a:lumMod val="75000"/>
          </a:schemeClr>
        </a:solidFill>
      </dgm:spPr>
    </dgm:pt>
    <dgm:pt modelId="{303E29C7-F766-4E37-8652-FBA7DF05FF01}" type="pres">
      <dgm:prSet presAssocID="{6B3C8EFC-4907-436D-9024-211C45B66880}" presName="Child2" presStyleLbl="node1" presStyleIdx="1" presStyleCnt="6" custScaleX="118989" custScaleY="109689" custLinFactNeighborX="62060" custLinFactNeighborY="-26323">
        <dgm:presLayoutVars>
          <dgm:chMax val="0"/>
          <dgm:chPref val="0"/>
          <dgm:bulletEnabled val="1"/>
        </dgm:presLayoutVars>
      </dgm:prSet>
      <dgm:spPr/>
      <dgm:t>
        <a:bodyPr/>
        <a:lstStyle/>
        <a:p>
          <a:endParaRPr lang="ru-RU"/>
        </a:p>
      </dgm:t>
    </dgm:pt>
    <dgm:pt modelId="{1B2DD9B0-12D3-427D-B209-50D546B33BA5}" type="pres">
      <dgm:prSet presAssocID="{85D65EEC-8EAD-467F-86C0-C3CA799BD087}" presName="Accent3" presStyleCnt="0"/>
      <dgm:spPr/>
    </dgm:pt>
    <dgm:pt modelId="{B3B5DAB9-1025-44FD-A8CD-7410AED4A2BC}" type="pres">
      <dgm:prSet presAssocID="{85D65EEC-8EAD-467F-86C0-C3CA799BD087}" presName="Accent" presStyleLbl="bgShp" presStyleIdx="2" presStyleCnt="6" custLinFactY="-69294" custLinFactNeighborX="-51996" custLinFactNeighborY="-100000"/>
      <dgm:spPr>
        <a:solidFill>
          <a:schemeClr val="accent6">
            <a:lumMod val="75000"/>
          </a:schemeClr>
        </a:solidFill>
      </dgm:spPr>
    </dgm:pt>
    <dgm:pt modelId="{C795A26E-6B96-4683-BB2A-872A41D7C6FF}" type="pres">
      <dgm:prSet presAssocID="{85D65EEC-8EAD-467F-86C0-C3CA799BD087}" presName="Child3" presStyleLbl="node1" presStyleIdx="2" presStyleCnt="6" custScaleX="132858" custScaleY="100565" custLinFactNeighborX="90861" custLinFactNeighborY="35985">
        <dgm:presLayoutVars>
          <dgm:chMax val="0"/>
          <dgm:chPref val="0"/>
          <dgm:bulletEnabled val="1"/>
        </dgm:presLayoutVars>
      </dgm:prSet>
      <dgm:spPr/>
      <dgm:t>
        <a:bodyPr/>
        <a:lstStyle/>
        <a:p>
          <a:endParaRPr lang="ru-RU"/>
        </a:p>
      </dgm:t>
    </dgm:pt>
    <dgm:pt modelId="{01DCD77A-DBE9-4C5A-9A3B-EAC4883D6890}" type="pres">
      <dgm:prSet presAssocID="{BF04B619-1D81-4A52-B011-36C58319D86D}" presName="Accent4" presStyleCnt="0"/>
      <dgm:spPr/>
    </dgm:pt>
    <dgm:pt modelId="{7ED7165A-8991-43B8-B4CD-BC9A5BEEB77F}" type="pres">
      <dgm:prSet presAssocID="{BF04B619-1D81-4A52-B011-36C58319D86D}" presName="Accent" presStyleLbl="bgShp" presStyleIdx="3" presStyleCnt="6" custLinFactNeighborX="77570" custLinFactNeighborY="60254"/>
      <dgm:spPr>
        <a:solidFill>
          <a:schemeClr val="accent6">
            <a:lumMod val="75000"/>
          </a:schemeClr>
        </a:solidFill>
      </dgm:spPr>
    </dgm:pt>
    <dgm:pt modelId="{320B33B6-CA1C-44E1-B597-F4425859A66E}" type="pres">
      <dgm:prSet presAssocID="{BF04B619-1D81-4A52-B011-36C58319D86D}" presName="Child4" presStyleLbl="node1" presStyleIdx="3" presStyleCnt="6" custScaleX="159955" custScaleY="119059" custLinFactNeighborX="-10410" custLinFactNeighborY="-868">
        <dgm:presLayoutVars>
          <dgm:chMax val="0"/>
          <dgm:chPref val="0"/>
          <dgm:bulletEnabled val="1"/>
        </dgm:presLayoutVars>
      </dgm:prSet>
      <dgm:spPr/>
      <dgm:t>
        <a:bodyPr/>
        <a:lstStyle/>
        <a:p>
          <a:endParaRPr lang="ru-RU"/>
        </a:p>
      </dgm:t>
    </dgm:pt>
    <dgm:pt modelId="{4788DCC4-0EF1-4D07-A47E-7F08A6597234}" type="pres">
      <dgm:prSet presAssocID="{C247858A-EB9C-4A70-9A18-3FFFB635458A}" presName="Accent5" presStyleCnt="0"/>
      <dgm:spPr/>
    </dgm:pt>
    <dgm:pt modelId="{13B75490-0434-496B-B182-338E4751D537}" type="pres">
      <dgm:prSet presAssocID="{C247858A-EB9C-4A70-9A18-3FFFB635458A}" presName="Accent" presStyleLbl="bgShp" presStyleIdx="4" presStyleCnt="6"/>
      <dgm:spPr/>
    </dgm:pt>
    <dgm:pt modelId="{9D222F4D-13EC-4312-B231-8BFFE918D918}" type="pres">
      <dgm:prSet presAssocID="{C247858A-EB9C-4A70-9A18-3FFFB635458A}" presName="Child5" presStyleLbl="node1" presStyleIdx="4" presStyleCnt="6" custScaleX="128621" custScaleY="119220" custLinFactNeighborX="-57168" custLinFactNeighborY="44633">
        <dgm:presLayoutVars>
          <dgm:chMax val="0"/>
          <dgm:chPref val="0"/>
          <dgm:bulletEnabled val="1"/>
        </dgm:presLayoutVars>
      </dgm:prSet>
      <dgm:spPr/>
      <dgm:t>
        <a:bodyPr/>
        <a:lstStyle/>
        <a:p>
          <a:endParaRPr lang="ru-RU"/>
        </a:p>
      </dgm:t>
    </dgm:pt>
    <dgm:pt modelId="{56FE5222-1F8C-4EEE-93C9-7A29CE2CFBB7}" type="pres">
      <dgm:prSet presAssocID="{D67DF905-7A1B-4875-879B-D41F116CA534}" presName="Accent6" presStyleCnt="0"/>
      <dgm:spPr/>
    </dgm:pt>
    <dgm:pt modelId="{B075B369-50E4-486B-B354-091993C4BADF}" type="pres">
      <dgm:prSet presAssocID="{D67DF905-7A1B-4875-879B-D41F116CA534}" presName="Accent" presStyleLbl="bgShp" presStyleIdx="5" presStyleCnt="6" custLinFactNeighborX="-97961" custLinFactNeighborY="-5745"/>
      <dgm:spPr>
        <a:solidFill>
          <a:schemeClr val="accent6">
            <a:lumMod val="75000"/>
          </a:schemeClr>
        </a:solidFill>
      </dgm:spPr>
    </dgm:pt>
    <dgm:pt modelId="{42CB7A0C-B8D7-492D-BB2D-9541B328E5D1}" type="pres">
      <dgm:prSet presAssocID="{D67DF905-7A1B-4875-879B-D41F116CA534}" presName="Child6" presStyleLbl="node1" presStyleIdx="5" presStyleCnt="6" custScaleX="133953" custScaleY="120583" custLinFactNeighborX="-68917" custLinFactNeighborY="-35915">
        <dgm:presLayoutVars>
          <dgm:chMax val="0"/>
          <dgm:chPref val="0"/>
          <dgm:bulletEnabled val="1"/>
        </dgm:presLayoutVars>
      </dgm:prSet>
      <dgm:spPr/>
      <dgm:t>
        <a:bodyPr/>
        <a:lstStyle/>
        <a:p>
          <a:endParaRPr lang="ru-RU"/>
        </a:p>
      </dgm:t>
    </dgm:pt>
  </dgm:ptLst>
  <dgm:cxnLst>
    <dgm:cxn modelId="{39A9E6BD-B666-4BAF-BDAA-07A0122587CD}" type="presOf" srcId="{C247858A-EB9C-4A70-9A18-3FFFB635458A}" destId="{9D222F4D-13EC-4312-B231-8BFFE918D918}" srcOrd="0" destOrd="0" presId="urn:microsoft.com/office/officeart/2011/layout/HexagonRadial"/>
    <dgm:cxn modelId="{2274539E-143B-4686-B747-8C11025DAD15}" type="presOf" srcId="{C21E705A-8BD8-4D73-A468-5975EA06F074}" destId="{1D45F2B3-DC6A-4E52-9C9A-331B6E0F9795}" srcOrd="0" destOrd="0" presId="urn:microsoft.com/office/officeart/2011/layout/HexagonRadial"/>
    <dgm:cxn modelId="{6C86E4F2-8920-4F8C-A95F-D3DDF67C9D92}" srcId="{5046CA1C-6E50-4923-A447-CA6A6CF53BF8}" destId="{85D65EEC-8EAD-467F-86C0-C3CA799BD087}" srcOrd="2" destOrd="0" parTransId="{51512E5E-0F17-4F90-9EB9-20FC5B1943AE}" sibTransId="{199A101A-1466-4E6D-AD02-A51323ABCB94}"/>
    <dgm:cxn modelId="{B933F182-31D7-42E6-AC52-4718272A8DCE}" srcId="{5046CA1C-6E50-4923-A447-CA6A6CF53BF8}" destId="{6B3C8EFC-4907-436D-9024-211C45B66880}" srcOrd="1" destOrd="0" parTransId="{650F2898-8128-4E69-B967-0BE361CE749F}" sibTransId="{C14BFA6F-F961-4F8A-8454-48E2F4B634C2}"/>
    <dgm:cxn modelId="{F7C6E963-BA91-4867-9230-0E355402B974}" type="presOf" srcId="{6B3C8EFC-4907-436D-9024-211C45B66880}" destId="{303E29C7-F766-4E37-8652-FBA7DF05FF01}" srcOrd="0" destOrd="0" presId="urn:microsoft.com/office/officeart/2011/layout/HexagonRadial"/>
    <dgm:cxn modelId="{45877336-2D24-42A7-A578-CDCE88EB2599}" type="presOf" srcId="{5046CA1C-6E50-4923-A447-CA6A6CF53BF8}" destId="{75D45358-6C31-4225-87DB-BE42EAB2439C}" srcOrd="0" destOrd="0" presId="urn:microsoft.com/office/officeart/2011/layout/HexagonRadial"/>
    <dgm:cxn modelId="{7C0C1DF0-7693-432F-AA78-A2794B3CEDB3}" type="presOf" srcId="{85D65EEC-8EAD-467F-86C0-C3CA799BD087}" destId="{C795A26E-6B96-4683-BB2A-872A41D7C6FF}" srcOrd="0" destOrd="0" presId="urn:microsoft.com/office/officeart/2011/layout/HexagonRadial"/>
    <dgm:cxn modelId="{EF85F2A1-564B-4AED-8ADB-3F0CD85CE60D}" srcId="{5046CA1C-6E50-4923-A447-CA6A6CF53BF8}" destId="{D67DF905-7A1B-4875-879B-D41F116CA534}" srcOrd="5" destOrd="0" parTransId="{208BEC5B-4C3C-44EE-825D-F7B693239971}" sibTransId="{4ED69BCA-321D-4C36-A443-1AD64E799C63}"/>
    <dgm:cxn modelId="{9754BB5A-2574-45D5-A7C4-90783B03AB0C}" srcId="{5046CA1C-6E50-4923-A447-CA6A6CF53BF8}" destId="{C247858A-EB9C-4A70-9A18-3FFFB635458A}" srcOrd="4" destOrd="0" parTransId="{1F33FC18-3C1A-4CF5-8DD1-DBA49ADFA40C}" sibTransId="{DF0F1AAB-12D6-4742-AFF9-3233C9D26536}"/>
    <dgm:cxn modelId="{6F1C7590-C774-40C7-9672-6D300DABAA39}" srcId="{C21E705A-8BD8-4D73-A468-5975EA06F074}" destId="{5046CA1C-6E50-4923-A447-CA6A6CF53BF8}" srcOrd="0" destOrd="0" parTransId="{A65A0738-5777-478A-BC58-24D5F3AA79E2}" sibTransId="{424AE576-C223-43F2-A9B2-D2E626CB9020}"/>
    <dgm:cxn modelId="{9DC57563-1E01-454C-9616-21F51DD12DC7}" srcId="{C21E705A-8BD8-4D73-A468-5975EA06F074}" destId="{796A9D2E-3633-4354-AB01-FDF6C290F8BC}" srcOrd="1" destOrd="0" parTransId="{3E6F485E-8753-470A-937B-DAA78CDF381A}" sibTransId="{F220F51A-850C-480A-BCD5-D65594672EB8}"/>
    <dgm:cxn modelId="{CB41C3B8-5026-4B41-885E-625B446ED34B}" srcId="{5046CA1C-6E50-4923-A447-CA6A6CF53BF8}" destId="{BF04B619-1D81-4A52-B011-36C58319D86D}" srcOrd="3" destOrd="0" parTransId="{0076D900-56A4-42FA-ABF8-BEFAFE72378F}" sibTransId="{381684C9-4C17-40A3-87B5-68B3389F7C03}"/>
    <dgm:cxn modelId="{EDA5D78E-6BCD-4204-8DCB-E28DC0857535}" type="presOf" srcId="{BF04B619-1D81-4A52-B011-36C58319D86D}" destId="{320B33B6-CA1C-44E1-B597-F4425859A66E}" srcOrd="0" destOrd="0" presId="urn:microsoft.com/office/officeart/2011/layout/HexagonRadial"/>
    <dgm:cxn modelId="{44A630C2-8F68-4A24-8B21-1DCD95748839}" type="presOf" srcId="{D67DF905-7A1B-4875-879B-D41F116CA534}" destId="{42CB7A0C-B8D7-492D-BB2D-9541B328E5D1}" srcOrd="0" destOrd="0" presId="urn:microsoft.com/office/officeart/2011/layout/HexagonRadial"/>
    <dgm:cxn modelId="{303B1A78-6047-46AE-8BB8-82676923C5AB}" type="presOf" srcId="{52FFF2DE-8E68-4FBC-80DD-57A04BBC852E}" destId="{C2827259-EA2F-4E3F-901F-B2F4AD8AF7B4}" srcOrd="0" destOrd="0" presId="urn:microsoft.com/office/officeart/2011/layout/HexagonRadial"/>
    <dgm:cxn modelId="{B3566CF5-568E-4533-AE7B-90C405C1F309}" srcId="{5046CA1C-6E50-4923-A447-CA6A6CF53BF8}" destId="{52FFF2DE-8E68-4FBC-80DD-57A04BBC852E}" srcOrd="0" destOrd="0" parTransId="{B8DBCB67-05AA-4A78-B642-D9745B6B4CC8}" sibTransId="{E087E98E-6127-495D-9B28-AE7A23D9A459}"/>
    <dgm:cxn modelId="{4A5C9D91-E3B2-4AAE-B66F-8C545D25B90C}" type="presParOf" srcId="{1D45F2B3-DC6A-4E52-9C9A-331B6E0F9795}" destId="{75D45358-6C31-4225-87DB-BE42EAB2439C}" srcOrd="0" destOrd="0" presId="urn:microsoft.com/office/officeart/2011/layout/HexagonRadial"/>
    <dgm:cxn modelId="{D3316D20-0220-4061-8939-F4DC26C7AC02}" type="presParOf" srcId="{1D45F2B3-DC6A-4E52-9C9A-331B6E0F9795}" destId="{036EF3D8-6E8C-4461-BAB1-B33C91C7C20E}" srcOrd="1" destOrd="0" presId="urn:microsoft.com/office/officeart/2011/layout/HexagonRadial"/>
    <dgm:cxn modelId="{27FD61A6-8F95-43AB-9A76-6DE89E4A8DEE}" type="presParOf" srcId="{036EF3D8-6E8C-4461-BAB1-B33C91C7C20E}" destId="{F4578639-39B5-4687-9904-0D93EB24A9C0}" srcOrd="0" destOrd="0" presId="urn:microsoft.com/office/officeart/2011/layout/HexagonRadial"/>
    <dgm:cxn modelId="{6D8CD740-48B9-454D-8453-DDAED217951D}" type="presParOf" srcId="{1D45F2B3-DC6A-4E52-9C9A-331B6E0F9795}" destId="{C2827259-EA2F-4E3F-901F-B2F4AD8AF7B4}" srcOrd="2" destOrd="0" presId="urn:microsoft.com/office/officeart/2011/layout/HexagonRadial"/>
    <dgm:cxn modelId="{9C74797A-DBCE-42C7-9969-26D4EFACE702}" type="presParOf" srcId="{1D45F2B3-DC6A-4E52-9C9A-331B6E0F9795}" destId="{4023AE63-C0ED-4849-B796-F66FDAAF3B31}" srcOrd="3" destOrd="0" presId="urn:microsoft.com/office/officeart/2011/layout/HexagonRadial"/>
    <dgm:cxn modelId="{E94B6815-8DEC-40A6-9BA0-456EB6714CD1}" type="presParOf" srcId="{4023AE63-C0ED-4849-B796-F66FDAAF3B31}" destId="{894F6BBE-D9B9-46A3-BE47-7AF1DB84DCFE}" srcOrd="0" destOrd="0" presId="urn:microsoft.com/office/officeart/2011/layout/HexagonRadial"/>
    <dgm:cxn modelId="{40C57A2B-4208-4075-87B3-D702A18C8A1E}" type="presParOf" srcId="{1D45F2B3-DC6A-4E52-9C9A-331B6E0F9795}" destId="{303E29C7-F766-4E37-8652-FBA7DF05FF01}" srcOrd="4" destOrd="0" presId="urn:microsoft.com/office/officeart/2011/layout/HexagonRadial"/>
    <dgm:cxn modelId="{5CC00D55-F9F7-48E4-8928-61F5EF7043A0}" type="presParOf" srcId="{1D45F2B3-DC6A-4E52-9C9A-331B6E0F9795}" destId="{1B2DD9B0-12D3-427D-B209-50D546B33BA5}" srcOrd="5" destOrd="0" presId="urn:microsoft.com/office/officeart/2011/layout/HexagonRadial"/>
    <dgm:cxn modelId="{3870E731-9CAB-4FC2-8CFF-A23E0DB19AC3}" type="presParOf" srcId="{1B2DD9B0-12D3-427D-B209-50D546B33BA5}" destId="{B3B5DAB9-1025-44FD-A8CD-7410AED4A2BC}" srcOrd="0" destOrd="0" presId="urn:microsoft.com/office/officeart/2011/layout/HexagonRadial"/>
    <dgm:cxn modelId="{69477060-7413-46F8-9EB0-D2F9104BE475}" type="presParOf" srcId="{1D45F2B3-DC6A-4E52-9C9A-331B6E0F9795}" destId="{C795A26E-6B96-4683-BB2A-872A41D7C6FF}" srcOrd="6" destOrd="0" presId="urn:microsoft.com/office/officeart/2011/layout/HexagonRadial"/>
    <dgm:cxn modelId="{CB16C778-D579-4D45-99B5-6D2F9251A06C}" type="presParOf" srcId="{1D45F2B3-DC6A-4E52-9C9A-331B6E0F9795}" destId="{01DCD77A-DBE9-4C5A-9A3B-EAC4883D6890}" srcOrd="7" destOrd="0" presId="urn:microsoft.com/office/officeart/2011/layout/HexagonRadial"/>
    <dgm:cxn modelId="{7B89CAF4-8547-46DD-B385-26EA13329013}" type="presParOf" srcId="{01DCD77A-DBE9-4C5A-9A3B-EAC4883D6890}" destId="{7ED7165A-8991-43B8-B4CD-BC9A5BEEB77F}" srcOrd="0" destOrd="0" presId="urn:microsoft.com/office/officeart/2011/layout/HexagonRadial"/>
    <dgm:cxn modelId="{EFF46B68-A55C-4439-AA1B-A3324B251202}" type="presParOf" srcId="{1D45F2B3-DC6A-4E52-9C9A-331B6E0F9795}" destId="{320B33B6-CA1C-44E1-B597-F4425859A66E}" srcOrd="8" destOrd="0" presId="urn:microsoft.com/office/officeart/2011/layout/HexagonRadial"/>
    <dgm:cxn modelId="{F493426F-516A-450B-92AA-17B52919E219}" type="presParOf" srcId="{1D45F2B3-DC6A-4E52-9C9A-331B6E0F9795}" destId="{4788DCC4-0EF1-4D07-A47E-7F08A6597234}" srcOrd="9" destOrd="0" presId="urn:microsoft.com/office/officeart/2011/layout/HexagonRadial"/>
    <dgm:cxn modelId="{A1F423A1-6B27-41B2-8D5A-04F9F9AF2C29}" type="presParOf" srcId="{4788DCC4-0EF1-4D07-A47E-7F08A6597234}" destId="{13B75490-0434-496B-B182-338E4751D537}" srcOrd="0" destOrd="0" presId="urn:microsoft.com/office/officeart/2011/layout/HexagonRadial"/>
    <dgm:cxn modelId="{4CA5B5DE-EAAC-4F48-B2CC-8941F5E402E4}" type="presParOf" srcId="{1D45F2B3-DC6A-4E52-9C9A-331B6E0F9795}" destId="{9D222F4D-13EC-4312-B231-8BFFE918D918}" srcOrd="10" destOrd="0" presId="urn:microsoft.com/office/officeart/2011/layout/HexagonRadial"/>
    <dgm:cxn modelId="{1A43A709-67DA-4AE1-942B-CB6AE8022AA0}" type="presParOf" srcId="{1D45F2B3-DC6A-4E52-9C9A-331B6E0F9795}" destId="{56FE5222-1F8C-4EEE-93C9-7A29CE2CFBB7}" srcOrd="11" destOrd="0" presId="urn:microsoft.com/office/officeart/2011/layout/HexagonRadial"/>
    <dgm:cxn modelId="{F3A00065-B4F1-472C-A766-993B80076CE9}" type="presParOf" srcId="{56FE5222-1F8C-4EEE-93C9-7A29CE2CFBB7}" destId="{B075B369-50E4-486B-B354-091993C4BADF}" srcOrd="0" destOrd="0" presId="urn:microsoft.com/office/officeart/2011/layout/HexagonRadial"/>
    <dgm:cxn modelId="{E78EF722-8380-4290-ACAD-AFE157356179}" type="presParOf" srcId="{1D45F2B3-DC6A-4E52-9C9A-331B6E0F9795}" destId="{42CB7A0C-B8D7-492D-BB2D-9541B328E5D1}" srcOrd="12" destOrd="0" presId="urn:microsoft.com/office/officeart/2011/layout/HexagonRadial"/>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FC5144-2684-4FB5-934A-545AB8E557D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17DADEAC-D42C-4650-97EE-B0A7811E5675}">
      <dgm:prSet phldrT="[Текст]" custT="1"/>
      <dgm:spPr>
        <a:solidFill>
          <a:srgbClr val="C00000"/>
        </a:solidFill>
      </dgm:spPr>
      <dgm:t>
        <a:bodyPr/>
        <a:lstStyle/>
        <a:p>
          <a:r>
            <a:rPr lang="en-US" sz="2400" b="1" dirty="0" smtClean="0"/>
            <a:t>INKLYUZIV TA'LIM </a:t>
          </a:r>
          <a:r>
            <a:rPr lang="en-US" sz="2400" b="1" dirty="0" smtClean="0">
              <a:hlinkClick xmlns:r="http://schemas.openxmlformats.org/officeDocument/2006/relationships" r:id="rId1" action="ppaction://hlinkfile"/>
            </a:rPr>
            <a:t>TAMOYILLARI</a:t>
          </a:r>
          <a:endParaRPr lang="ru-RU" sz="2400" dirty="0"/>
        </a:p>
      </dgm:t>
    </dgm:pt>
    <dgm:pt modelId="{C9A3D943-AD84-42C2-9676-9E5048237A8E}" type="parTrans" cxnId="{79847454-E8DD-4967-BF47-0AE54B935D4A}">
      <dgm:prSet/>
      <dgm:spPr/>
      <dgm:t>
        <a:bodyPr/>
        <a:lstStyle/>
        <a:p>
          <a:endParaRPr lang="ru-RU"/>
        </a:p>
      </dgm:t>
    </dgm:pt>
    <dgm:pt modelId="{A1733E97-0264-4E0A-A453-B18567698448}" type="sibTrans" cxnId="{79847454-E8DD-4967-BF47-0AE54B935D4A}">
      <dgm:prSet/>
      <dgm:spPr/>
      <dgm:t>
        <a:bodyPr/>
        <a:lstStyle/>
        <a:p>
          <a:endParaRPr lang="ru-RU"/>
        </a:p>
      </dgm:t>
    </dgm:pt>
    <dgm:pt modelId="{546F2D65-0A3A-44A7-96C4-8470E4482829}">
      <dgm:prSet phldrT="[Текст]" custT="1"/>
      <dgm:spPr>
        <a:solidFill>
          <a:srgbClr val="F6910A"/>
        </a:solidFill>
      </dgm:spPr>
      <dgm:t>
        <a:bodyPr/>
        <a:lstStyle/>
        <a:p>
          <a:r>
            <a:rPr lang="ru-RU" sz="2400" b="1" dirty="0" smtClean="0"/>
            <a:t>E'TIROF ETILISHI</a:t>
          </a:r>
          <a:endParaRPr lang="ru-RU" sz="2400" b="1" dirty="0"/>
        </a:p>
      </dgm:t>
    </dgm:pt>
    <dgm:pt modelId="{626E33DC-01C2-46DE-94CA-BA30AC54D510}" type="parTrans" cxnId="{F50A87A2-BE46-444F-BCD2-866DE7704878}">
      <dgm:prSet/>
      <dgm:spPr>
        <a:solidFill>
          <a:srgbClr val="FFC000"/>
        </a:solidFill>
      </dgm:spPr>
      <dgm:t>
        <a:bodyPr/>
        <a:lstStyle/>
        <a:p>
          <a:endParaRPr lang="ru-RU"/>
        </a:p>
      </dgm:t>
    </dgm:pt>
    <dgm:pt modelId="{FABF6749-B798-4E9B-B05E-DBFB753ED90A}" type="sibTrans" cxnId="{F50A87A2-BE46-444F-BCD2-866DE7704878}">
      <dgm:prSet/>
      <dgm:spPr/>
      <dgm:t>
        <a:bodyPr/>
        <a:lstStyle/>
        <a:p>
          <a:endParaRPr lang="ru-RU"/>
        </a:p>
      </dgm:t>
    </dgm:pt>
    <dgm:pt modelId="{D4E71855-8CE5-41B3-8027-65EAAEDC2EED}">
      <dgm:prSet phldrT="[Текст]" custT="1"/>
      <dgm:spPr>
        <a:solidFill>
          <a:srgbClr val="FFC000"/>
        </a:solidFill>
      </dgm:spPr>
      <dgm:t>
        <a:bodyPr/>
        <a:lstStyle/>
        <a:p>
          <a:r>
            <a:rPr lang="en-US" sz="2400" b="1" dirty="0" smtClean="0">
              <a:solidFill>
                <a:schemeClr val="tx1">
                  <a:lumMod val="65000"/>
                  <a:lumOff val="35000"/>
                </a:schemeClr>
              </a:solidFill>
            </a:rPr>
            <a:t>BARCHA UCHUN OCHIQ BO‘LISHI</a:t>
          </a:r>
          <a:endParaRPr lang="ru-RU" sz="2400" b="1" dirty="0">
            <a:solidFill>
              <a:schemeClr val="tx1">
                <a:lumMod val="65000"/>
                <a:lumOff val="35000"/>
              </a:schemeClr>
            </a:solidFill>
          </a:endParaRPr>
        </a:p>
      </dgm:t>
    </dgm:pt>
    <dgm:pt modelId="{FA844547-6C51-4FE5-BF65-27CC5BA26B16}" type="parTrans" cxnId="{67F7C760-1D54-4B1E-8C3D-FD534BD5EDF2}">
      <dgm:prSet/>
      <dgm:spPr>
        <a:solidFill>
          <a:srgbClr val="F6910A"/>
        </a:solidFill>
      </dgm:spPr>
      <dgm:t>
        <a:bodyPr/>
        <a:lstStyle/>
        <a:p>
          <a:endParaRPr lang="ru-RU"/>
        </a:p>
      </dgm:t>
    </dgm:pt>
    <dgm:pt modelId="{5809A44A-1713-4A44-8BD5-6F9494A73E24}" type="sibTrans" cxnId="{67F7C760-1D54-4B1E-8C3D-FD534BD5EDF2}">
      <dgm:prSet/>
      <dgm:spPr/>
      <dgm:t>
        <a:bodyPr/>
        <a:lstStyle/>
        <a:p>
          <a:endParaRPr lang="ru-RU"/>
        </a:p>
      </dgm:t>
    </dgm:pt>
    <dgm:pt modelId="{10AFE361-3243-427F-A60E-EB2658B41D03}">
      <dgm:prSet phldrT="[Текст]" custT="1"/>
      <dgm:spPr>
        <a:solidFill>
          <a:srgbClr val="F6910A"/>
        </a:solidFill>
      </dgm:spPr>
      <dgm:t>
        <a:bodyPr/>
        <a:lstStyle/>
        <a:p>
          <a:r>
            <a:rPr lang="en-US" sz="2400" b="1" dirty="0" smtClean="0"/>
            <a:t>BOG‘LANISHNING MAVJUDLIGI</a:t>
          </a:r>
          <a:endParaRPr lang="ru-RU" sz="2400" b="1" dirty="0"/>
        </a:p>
      </dgm:t>
    </dgm:pt>
    <dgm:pt modelId="{35B72AEE-FEE1-4A6F-9D35-2BA31264B74A}" type="parTrans" cxnId="{E6DBB03C-953A-42D1-9B67-394B47D414B1}">
      <dgm:prSet/>
      <dgm:spPr>
        <a:solidFill>
          <a:srgbClr val="F6910A"/>
        </a:solidFill>
      </dgm:spPr>
      <dgm:t>
        <a:bodyPr/>
        <a:lstStyle/>
        <a:p>
          <a:endParaRPr lang="ru-RU"/>
        </a:p>
      </dgm:t>
    </dgm:pt>
    <dgm:pt modelId="{9A81EA3D-D5B9-4649-B0AF-B82F0FAE3CD4}" type="sibTrans" cxnId="{E6DBB03C-953A-42D1-9B67-394B47D414B1}">
      <dgm:prSet/>
      <dgm:spPr/>
      <dgm:t>
        <a:bodyPr/>
        <a:lstStyle/>
        <a:p>
          <a:endParaRPr lang="ru-RU"/>
        </a:p>
      </dgm:t>
    </dgm:pt>
    <dgm:pt modelId="{3FD3C272-34C0-4179-9FB3-F1FCBC4735AF}">
      <dgm:prSet phldrT="[Текст]" phldr="1"/>
      <dgm:spPr/>
      <dgm:t>
        <a:bodyPr/>
        <a:lstStyle/>
        <a:p>
          <a:endParaRPr lang="ru-RU"/>
        </a:p>
      </dgm:t>
    </dgm:pt>
    <dgm:pt modelId="{50EF1692-E9A5-4EBD-A8D2-0998110AA852}" type="parTrans" cxnId="{B5CE1121-8E83-476E-962A-B2AB1DA59CEF}">
      <dgm:prSet/>
      <dgm:spPr/>
      <dgm:t>
        <a:bodyPr/>
        <a:lstStyle/>
        <a:p>
          <a:endParaRPr lang="ru-RU"/>
        </a:p>
      </dgm:t>
    </dgm:pt>
    <dgm:pt modelId="{9161380B-BB5B-4C60-A197-7E731573FB9D}" type="sibTrans" cxnId="{B5CE1121-8E83-476E-962A-B2AB1DA59CEF}">
      <dgm:prSet/>
      <dgm:spPr/>
      <dgm:t>
        <a:bodyPr/>
        <a:lstStyle/>
        <a:p>
          <a:endParaRPr lang="ru-RU"/>
        </a:p>
      </dgm:t>
    </dgm:pt>
    <dgm:pt modelId="{ED92DA5C-6E90-459D-9AE7-D63B7EE58181}">
      <dgm:prSet phldrT="[Текст]" phldr="1"/>
      <dgm:spPr/>
      <dgm:t>
        <a:bodyPr/>
        <a:lstStyle/>
        <a:p>
          <a:endParaRPr lang="ru-RU"/>
        </a:p>
      </dgm:t>
    </dgm:pt>
    <dgm:pt modelId="{3AC63460-79A1-497D-A900-D9A438DA2977}" type="parTrans" cxnId="{9C0C89E7-1988-4F4A-AD26-2BC3DA4004E3}">
      <dgm:prSet/>
      <dgm:spPr/>
      <dgm:t>
        <a:bodyPr/>
        <a:lstStyle/>
        <a:p>
          <a:endParaRPr lang="ru-RU"/>
        </a:p>
      </dgm:t>
    </dgm:pt>
    <dgm:pt modelId="{0165B7A8-BEC8-4B52-9375-5C97F12B3D6F}" type="sibTrans" cxnId="{9C0C89E7-1988-4F4A-AD26-2BC3DA4004E3}">
      <dgm:prSet/>
      <dgm:spPr/>
      <dgm:t>
        <a:bodyPr/>
        <a:lstStyle/>
        <a:p>
          <a:endParaRPr lang="ru-RU"/>
        </a:p>
      </dgm:t>
    </dgm:pt>
    <dgm:pt modelId="{B209B233-42DD-48BD-931C-66A9B468A2F0}">
      <dgm:prSet phldrT="[Текст]" custT="1"/>
      <dgm:spPr>
        <a:solidFill>
          <a:schemeClr val="accent6">
            <a:lumMod val="75000"/>
          </a:schemeClr>
        </a:solidFill>
      </dgm:spPr>
      <dgm:t>
        <a:bodyPr/>
        <a:lstStyle/>
        <a:p>
          <a:r>
            <a:rPr lang="en-US" sz="2400" b="1" dirty="0" smtClean="0"/>
            <a:t>KOMPLEKS YONDASHISH</a:t>
          </a:r>
          <a:endParaRPr lang="ru-RU" sz="2400" b="1" dirty="0"/>
        </a:p>
      </dgm:t>
    </dgm:pt>
    <dgm:pt modelId="{FBF5EE25-FFBA-4286-B740-6DA95A7AD98E}" type="parTrans" cxnId="{8162A105-CE1E-4102-A226-65D4C5672683}">
      <dgm:prSet/>
      <dgm:spPr>
        <a:solidFill>
          <a:srgbClr val="F6910A"/>
        </a:solidFill>
      </dgm:spPr>
      <dgm:t>
        <a:bodyPr/>
        <a:lstStyle/>
        <a:p>
          <a:endParaRPr lang="ru-RU"/>
        </a:p>
      </dgm:t>
    </dgm:pt>
    <dgm:pt modelId="{E0D87390-0A6A-47C3-B2FF-DF44783DC75F}" type="sibTrans" cxnId="{8162A105-CE1E-4102-A226-65D4C5672683}">
      <dgm:prSet/>
      <dgm:spPr/>
      <dgm:t>
        <a:bodyPr/>
        <a:lstStyle/>
        <a:p>
          <a:endParaRPr lang="ru-RU"/>
        </a:p>
      </dgm:t>
    </dgm:pt>
    <dgm:pt modelId="{D83EA613-7028-46FE-80DD-C5CDD7913944}">
      <dgm:prSet phldrT="[Текст]" phldr="1"/>
      <dgm:spPr/>
      <dgm:t>
        <a:bodyPr/>
        <a:lstStyle/>
        <a:p>
          <a:endParaRPr lang="ru-RU"/>
        </a:p>
      </dgm:t>
    </dgm:pt>
    <dgm:pt modelId="{C2D295D2-FBEC-4401-85D9-734C42DC7E41}" type="parTrans" cxnId="{4A49B61D-7CC8-48D4-B28E-944C06828734}">
      <dgm:prSet/>
      <dgm:spPr/>
      <dgm:t>
        <a:bodyPr/>
        <a:lstStyle/>
        <a:p>
          <a:endParaRPr lang="ru-RU"/>
        </a:p>
      </dgm:t>
    </dgm:pt>
    <dgm:pt modelId="{72F23982-01EB-4A64-852A-918FEFFA5397}" type="sibTrans" cxnId="{4A49B61D-7CC8-48D4-B28E-944C06828734}">
      <dgm:prSet/>
      <dgm:spPr/>
      <dgm:t>
        <a:bodyPr/>
        <a:lstStyle/>
        <a:p>
          <a:endParaRPr lang="ru-RU"/>
        </a:p>
      </dgm:t>
    </dgm:pt>
    <dgm:pt modelId="{53D6B9A0-DDB4-467F-85F3-4A0087AD9A04}">
      <dgm:prSet phldrT="[Текст]" phldr="1"/>
      <dgm:spPr/>
      <dgm:t>
        <a:bodyPr/>
        <a:lstStyle/>
        <a:p>
          <a:endParaRPr lang="ru-RU"/>
        </a:p>
      </dgm:t>
    </dgm:pt>
    <dgm:pt modelId="{0C272244-7D62-40F1-8BCF-C89ACD2C3020}" type="parTrans" cxnId="{DA913E37-C358-411E-8C9C-A30B46A61BB7}">
      <dgm:prSet/>
      <dgm:spPr/>
      <dgm:t>
        <a:bodyPr/>
        <a:lstStyle/>
        <a:p>
          <a:endParaRPr lang="ru-RU"/>
        </a:p>
      </dgm:t>
    </dgm:pt>
    <dgm:pt modelId="{5FFC5290-E028-438F-B9EE-C5F30B2C48D1}" type="sibTrans" cxnId="{DA913E37-C358-411E-8C9C-A30B46A61BB7}">
      <dgm:prSet/>
      <dgm:spPr/>
      <dgm:t>
        <a:bodyPr/>
        <a:lstStyle/>
        <a:p>
          <a:endParaRPr lang="ru-RU"/>
        </a:p>
      </dgm:t>
    </dgm:pt>
    <dgm:pt modelId="{07452F19-3775-46BC-BA7D-AF2F793ABAF3}">
      <dgm:prSet phldrT="[Текст]" phldr="1"/>
      <dgm:spPr/>
      <dgm:t>
        <a:bodyPr/>
        <a:lstStyle/>
        <a:p>
          <a:endParaRPr lang="ru-RU"/>
        </a:p>
      </dgm:t>
    </dgm:pt>
    <dgm:pt modelId="{5852969C-C776-40EB-A51F-05FD2B813EB7}" type="parTrans" cxnId="{81568A7B-6269-419D-A26F-ED5BE9D25C6B}">
      <dgm:prSet/>
      <dgm:spPr/>
      <dgm:t>
        <a:bodyPr/>
        <a:lstStyle/>
        <a:p>
          <a:endParaRPr lang="ru-RU"/>
        </a:p>
      </dgm:t>
    </dgm:pt>
    <dgm:pt modelId="{E7D0CCE0-98BD-445F-9109-4763EF7266E0}" type="sibTrans" cxnId="{81568A7B-6269-419D-A26F-ED5BE9D25C6B}">
      <dgm:prSet/>
      <dgm:spPr/>
      <dgm:t>
        <a:bodyPr/>
        <a:lstStyle/>
        <a:p>
          <a:endParaRPr lang="ru-RU"/>
        </a:p>
      </dgm:t>
    </dgm:pt>
    <dgm:pt modelId="{8F22D368-69E1-4B6D-8E13-A925C1B85CE6}">
      <dgm:prSet phldrT="[Текст]" phldr="1"/>
      <dgm:spPr/>
      <dgm:t>
        <a:bodyPr/>
        <a:lstStyle/>
        <a:p>
          <a:endParaRPr lang="ru-RU" dirty="0"/>
        </a:p>
      </dgm:t>
    </dgm:pt>
    <dgm:pt modelId="{A0CF6259-315A-4E0D-BF0E-45B3CB65FDCB}" type="parTrans" cxnId="{D7EC3A18-B1A4-41D6-A6A5-0E51E1D3B6FE}">
      <dgm:prSet/>
      <dgm:spPr/>
      <dgm:t>
        <a:bodyPr/>
        <a:lstStyle/>
        <a:p>
          <a:endParaRPr lang="ru-RU"/>
        </a:p>
      </dgm:t>
    </dgm:pt>
    <dgm:pt modelId="{63A48C20-0C2A-44FD-B58F-4C25D1CB3840}" type="sibTrans" cxnId="{D7EC3A18-B1A4-41D6-A6A5-0E51E1D3B6FE}">
      <dgm:prSet/>
      <dgm:spPr/>
      <dgm:t>
        <a:bodyPr/>
        <a:lstStyle/>
        <a:p>
          <a:endParaRPr lang="ru-RU"/>
        </a:p>
      </dgm:t>
    </dgm:pt>
    <dgm:pt modelId="{99A60D00-914C-4117-9748-F3E392DC8F28}">
      <dgm:prSet phldrT="[Текст]" phldr="1"/>
      <dgm:spPr/>
      <dgm:t>
        <a:bodyPr/>
        <a:lstStyle/>
        <a:p>
          <a:endParaRPr lang="ru-RU" dirty="0"/>
        </a:p>
      </dgm:t>
    </dgm:pt>
    <dgm:pt modelId="{24A39873-C58E-409B-9452-5E4A3EF09AD1}" type="parTrans" cxnId="{38ADD74C-C22C-46D3-85C5-5034F30FC317}">
      <dgm:prSet/>
      <dgm:spPr/>
      <dgm:t>
        <a:bodyPr/>
        <a:lstStyle/>
        <a:p>
          <a:endParaRPr lang="ru-RU"/>
        </a:p>
      </dgm:t>
    </dgm:pt>
    <dgm:pt modelId="{0DD53B56-2E81-489F-8D6A-697A12A36F1C}" type="sibTrans" cxnId="{38ADD74C-C22C-46D3-85C5-5034F30FC317}">
      <dgm:prSet/>
      <dgm:spPr/>
      <dgm:t>
        <a:bodyPr/>
        <a:lstStyle/>
        <a:p>
          <a:endParaRPr lang="ru-RU"/>
        </a:p>
      </dgm:t>
    </dgm:pt>
    <dgm:pt modelId="{23996E2C-288E-472A-8FA1-9A2A0AB06A9C}">
      <dgm:prSet custRadScaleRad="123095" custRadScaleInc="-32720"/>
      <dgm:spPr/>
      <dgm:t>
        <a:bodyPr/>
        <a:lstStyle/>
        <a:p>
          <a:endParaRPr lang="ru-RU"/>
        </a:p>
      </dgm:t>
    </dgm:pt>
    <dgm:pt modelId="{0D53582C-F81C-4ADC-8C56-509A31732FFD}" type="parTrans" cxnId="{9A8C48B5-2042-4C52-ACB8-3F56A2FC2F98}">
      <dgm:prSet/>
      <dgm:spPr/>
      <dgm:t>
        <a:bodyPr/>
        <a:lstStyle/>
        <a:p>
          <a:endParaRPr lang="ru-RU"/>
        </a:p>
      </dgm:t>
    </dgm:pt>
    <dgm:pt modelId="{21C18A23-0ACD-46C1-8D15-CCBF67365504}" type="sibTrans" cxnId="{9A8C48B5-2042-4C52-ACB8-3F56A2FC2F98}">
      <dgm:prSet/>
      <dgm:spPr/>
      <dgm:t>
        <a:bodyPr/>
        <a:lstStyle/>
        <a:p>
          <a:endParaRPr lang="ru-RU"/>
        </a:p>
      </dgm:t>
    </dgm:pt>
    <dgm:pt modelId="{4562D42D-94B4-42F5-86F6-7FE3FA72E971}">
      <dgm:prSet phldrT="[Текст]" custT="1"/>
      <dgm:spPr>
        <a:solidFill>
          <a:srgbClr val="F6910A"/>
        </a:solidFill>
      </dgm:spPr>
      <dgm:t>
        <a:bodyPr/>
        <a:lstStyle/>
        <a:p>
          <a:r>
            <a:rPr lang="en-US" sz="2400" b="1" dirty="0" smtClean="0"/>
            <a:t>MALAKAVIY TAMOYIL</a:t>
          </a:r>
          <a:endParaRPr lang="ru-RU" sz="2400" b="1" dirty="0"/>
        </a:p>
      </dgm:t>
    </dgm:pt>
    <dgm:pt modelId="{ED06C7C6-3B21-4200-8599-5CF94780D7A0}" type="parTrans" cxnId="{A2AC26FA-97D9-4F42-BE44-C3496D660F95}">
      <dgm:prSet/>
      <dgm:spPr>
        <a:solidFill>
          <a:srgbClr val="F6910A"/>
        </a:solidFill>
      </dgm:spPr>
      <dgm:t>
        <a:bodyPr/>
        <a:lstStyle/>
        <a:p>
          <a:endParaRPr lang="ru-RU"/>
        </a:p>
      </dgm:t>
    </dgm:pt>
    <dgm:pt modelId="{FC730B7E-AD61-4485-9970-62276F17A391}" type="sibTrans" cxnId="{A2AC26FA-97D9-4F42-BE44-C3496D660F95}">
      <dgm:prSet/>
      <dgm:spPr/>
      <dgm:t>
        <a:bodyPr/>
        <a:lstStyle/>
        <a:p>
          <a:endParaRPr lang="ru-RU"/>
        </a:p>
      </dgm:t>
    </dgm:pt>
    <dgm:pt modelId="{AC82A626-0B0E-49CB-B7FE-45A70A3DCC5F}">
      <dgm:prSet phldrT="[Текст]" custT="1"/>
      <dgm:spPr>
        <a:solidFill>
          <a:srgbClr val="FFC000"/>
        </a:solidFill>
      </dgm:spPr>
      <dgm:t>
        <a:bodyPr/>
        <a:lstStyle/>
        <a:p>
          <a:r>
            <a:rPr lang="en-US" sz="2200" b="1" dirty="0" smtClean="0">
              <a:solidFill>
                <a:schemeClr val="tx1">
                  <a:lumMod val="65000"/>
                  <a:lumOff val="35000"/>
                </a:schemeClr>
              </a:solidFill>
            </a:rPr>
            <a:t>MOSLASHUVCHANLIK</a:t>
          </a:r>
          <a:endParaRPr lang="ru-RU" sz="2200" b="1" dirty="0">
            <a:solidFill>
              <a:schemeClr val="tx1">
                <a:lumMod val="65000"/>
                <a:lumOff val="35000"/>
              </a:schemeClr>
            </a:solidFill>
          </a:endParaRPr>
        </a:p>
      </dgm:t>
    </dgm:pt>
    <dgm:pt modelId="{3CA950AB-D7A2-43DE-8813-5C116CAF7B48}" type="parTrans" cxnId="{92304BBA-C49F-4AD7-83A9-27BB37650448}">
      <dgm:prSet/>
      <dgm:spPr>
        <a:solidFill>
          <a:srgbClr val="F6910A"/>
        </a:solidFill>
      </dgm:spPr>
      <dgm:t>
        <a:bodyPr/>
        <a:lstStyle/>
        <a:p>
          <a:endParaRPr lang="ru-RU"/>
        </a:p>
      </dgm:t>
    </dgm:pt>
    <dgm:pt modelId="{CCC3A125-0062-4B9E-B57D-BDD733AECF16}" type="sibTrans" cxnId="{92304BBA-C49F-4AD7-83A9-27BB37650448}">
      <dgm:prSet/>
      <dgm:spPr/>
      <dgm:t>
        <a:bodyPr/>
        <a:lstStyle/>
        <a:p>
          <a:endParaRPr lang="ru-RU"/>
        </a:p>
      </dgm:t>
    </dgm:pt>
    <dgm:pt modelId="{D37B7A1E-B1D3-471C-A24C-9EF1A34C9A16}" type="pres">
      <dgm:prSet presAssocID="{DFFC5144-2684-4FB5-934A-545AB8E557D8}" presName="cycle" presStyleCnt="0">
        <dgm:presLayoutVars>
          <dgm:chMax val="1"/>
          <dgm:dir/>
          <dgm:animLvl val="ctr"/>
          <dgm:resizeHandles val="exact"/>
        </dgm:presLayoutVars>
      </dgm:prSet>
      <dgm:spPr/>
      <dgm:t>
        <a:bodyPr/>
        <a:lstStyle/>
        <a:p>
          <a:endParaRPr lang="ru-RU"/>
        </a:p>
      </dgm:t>
    </dgm:pt>
    <dgm:pt modelId="{7797CA49-8EDF-48CC-9688-0C355B97328E}" type="pres">
      <dgm:prSet presAssocID="{17DADEAC-D42C-4650-97EE-B0A7811E5675}" presName="centerShape" presStyleLbl="node0" presStyleIdx="0" presStyleCnt="1" custScaleX="114263" custLinFactNeighborY="-852"/>
      <dgm:spPr/>
      <dgm:t>
        <a:bodyPr/>
        <a:lstStyle/>
        <a:p>
          <a:endParaRPr lang="ru-RU"/>
        </a:p>
      </dgm:t>
    </dgm:pt>
    <dgm:pt modelId="{CD2EECD4-5EE1-4688-9899-5DF8A229F12C}" type="pres">
      <dgm:prSet presAssocID="{626E33DC-01C2-46DE-94CA-BA30AC54D510}" presName="parTrans" presStyleLbl="bgSibTrans2D1" presStyleIdx="0" presStyleCnt="6" custLinFactNeighborX="1292"/>
      <dgm:spPr/>
      <dgm:t>
        <a:bodyPr/>
        <a:lstStyle/>
        <a:p>
          <a:endParaRPr lang="ru-RU"/>
        </a:p>
      </dgm:t>
    </dgm:pt>
    <dgm:pt modelId="{491F3796-5F7B-4269-87BE-3A2B53A1B07C}" type="pres">
      <dgm:prSet presAssocID="{546F2D65-0A3A-44A7-96C4-8470E4482829}" presName="node" presStyleLbl="node1" presStyleIdx="0" presStyleCnt="6" custScaleX="137265" custScaleY="126582" custRadScaleRad="100605" custRadScaleInc="5134">
        <dgm:presLayoutVars>
          <dgm:bulletEnabled val="1"/>
        </dgm:presLayoutVars>
      </dgm:prSet>
      <dgm:spPr/>
      <dgm:t>
        <a:bodyPr/>
        <a:lstStyle/>
        <a:p>
          <a:endParaRPr lang="ru-RU"/>
        </a:p>
      </dgm:t>
    </dgm:pt>
    <dgm:pt modelId="{58BD95FF-03AB-431B-9DC3-1F0E2FC03C9E}" type="pres">
      <dgm:prSet presAssocID="{FA844547-6C51-4FE5-BF65-27CC5BA26B16}" presName="parTrans" presStyleLbl="bgSibTrans2D1" presStyleIdx="1" presStyleCnt="6"/>
      <dgm:spPr/>
      <dgm:t>
        <a:bodyPr/>
        <a:lstStyle/>
        <a:p>
          <a:endParaRPr lang="ru-RU"/>
        </a:p>
      </dgm:t>
    </dgm:pt>
    <dgm:pt modelId="{29E86985-A568-451A-B915-BCD9076ED6CA}" type="pres">
      <dgm:prSet presAssocID="{D4E71855-8CE5-41B3-8027-65EAAEDC2EED}" presName="node" presStyleLbl="node1" presStyleIdx="1" presStyleCnt="6" custScaleX="146384" custScaleY="105550" custRadScaleRad="107585" custRadScaleInc="-23566">
        <dgm:presLayoutVars>
          <dgm:bulletEnabled val="1"/>
        </dgm:presLayoutVars>
      </dgm:prSet>
      <dgm:spPr/>
      <dgm:t>
        <a:bodyPr/>
        <a:lstStyle/>
        <a:p>
          <a:endParaRPr lang="ru-RU"/>
        </a:p>
      </dgm:t>
    </dgm:pt>
    <dgm:pt modelId="{C1A0DA5D-9651-4722-A6C9-3B3DBEA90777}" type="pres">
      <dgm:prSet presAssocID="{35B72AEE-FEE1-4A6F-9D35-2BA31264B74A}" presName="parTrans" presStyleLbl="bgSibTrans2D1" presStyleIdx="2" presStyleCnt="6"/>
      <dgm:spPr/>
      <dgm:t>
        <a:bodyPr/>
        <a:lstStyle/>
        <a:p>
          <a:endParaRPr lang="ru-RU"/>
        </a:p>
      </dgm:t>
    </dgm:pt>
    <dgm:pt modelId="{532A1592-A2F1-4292-AB22-2755C8763022}" type="pres">
      <dgm:prSet presAssocID="{10AFE361-3243-427F-A60E-EB2658B41D03}" presName="node" presStyleLbl="node1" presStyleIdx="2" presStyleCnt="6" custScaleX="178990" custScaleY="111097" custRadScaleRad="104811" custRadScaleInc="-21941">
        <dgm:presLayoutVars>
          <dgm:bulletEnabled val="1"/>
        </dgm:presLayoutVars>
      </dgm:prSet>
      <dgm:spPr/>
      <dgm:t>
        <a:bodyPr/>
        <a:lstStyle/>
        <a:p>
          <a:endParaRPr lang="ru-RU"/>
        </a:p>
      </dgm:t>
    </dgm:pt>
    <dgm:pt modelId="{08966FB0-470A-4942-BF24-9705AEA1AA3F}" type="pres">
      <dgm:prSet presAssocID="{FBF5EE25-FFBA-4286-B740-6DA95A7AD98E}" presName="parTrans" presStyleLbl="bgSibTrans2D1" presStyleIdx="3" presStyleCnt="6"/>
      <dgm:spPr/>
      <dgm:t>
        <a:bodyPr/>
        <a:lstStyle/>
        <a:p>
          <a:endParaRPr lang="ru-RU"/>
        </a:p>
      </dgm:t>
    </dgm:pt>
    <dgm:pt modelId="{17938E10-5B8C-46B5-9296-D3D745D94D0C}" type="pres">
      <dgm:prSet presAssocID="{B209B233-42DD-48BD-931C-66A9B468A2F0}" presName="node" presStyleLbl="node1" presStyleIdx="3" presStyleCnt="6" custScaleX="165713" custScaleY="99452" custRadScaleRad="106099" custRadScaleInc="22873">
        <dgm:presLayoutVars>
          <dgm:bulletEnabled val="1"/>
        </dgm:presLayoutVars>
      </dgm:prSet>
      <dgm:spPr/>
      <dgm:t>
        <a:bodyPr/>
        <a:lstStyle/>
        <a:p>
          <a:endParaRPr lang="ru-RU"/>
        </a:p>
      </dgm:t>
    </dgm:pt>
    <dgm:pt modelId="{1EDD8E81-FA3C-4C6D-B8C4-CB2A8EEFB3C5}" type="pres">
      <dgm:prSet presAssocID="{3CA950AB-D7A2-43DE-8813-5C116CAF7B48}" presName="parTrans" presStyleLbl="bgSibTrans2D1" presStyleIdx="4" presStyleCnt="6"/>
      <dgm:spPr/>
      <dgm:t>
        <a:bodyPr/>
        <a:lstStyle/>
        <a:p>
          <a:endParaRPr lang="ru-RU"/>
        </a:p>
      </dgm:t>
    </dgm:pt>
    <dgm:pt modelId="{59A147FA-D2F4-48B5-8499-71E3C098766F}" type="pres">
      <dgm:prSet presAssocID="{AC82A626-0B0E-49CB-B7FE-45A70A3DCC5F}" presName="node" presStyleLbl="node1" presStyleIdx="4" presStyleCnt="6" custScaleX="181681" custScaleY="108646" custRadScaleRad="107544" custRadScaleInc="17953">
        <dgm:presLayoutVars>
          <dgm:bulletEnabled val="1"/>
        </dgm:presLayoutVars>
      </dgm:prSet>
      <dgm:spPr/>
      <dgm:t>
        <a:bodyPr/>
        <a:lstStyle/>
        <a:p>
          <a:endParaRPr lang="ru-RU"/>
        </a:p>
      </dgm:t>
    </dgm:pt>
    <dgm:pt modelId="{4157BD07-0A25-42A0-9867-D2AAC83F8786}" type="pres">
      <dgm:prSet presAssocID="{ED06C7C6-3B21-4200-8599-5CF94780D7A0}" presName="parTrans" presStyleLbl="bgSibTrans2D1" presStyleIdx="5" presStyleCnt="6"/>
      <dgm:spPr/>
      <dgm:t>
        <a:bodyPr/>
        <a:lstStyle/>
        <a:p>
          <a:endParaRPr lang="ru-RU"/>
        </a:p>
      </dgm:t>
    </dgm:pt>
    <dgm:pt modelId="{62DB0AFB-25D2-43AE-9ACB-E32D3CAC5B96}" type="pres">
      <dgm:prSet presAssocID="{4562D42D-94B4-42F5-86F6-7FE3FA72E971}" presName="node" presStyleLbl="node1" presStyleIdx="5" presStyleCnt="6" custScaleX="146976" custScaleY="126625">
        <dgm:presLayoutVars>
          <dgm:bulletEnabled val="1"/>
        </dgm:presLayoutVars>
      </dgm:prSet>
      <dgm:spPr/>
      <dgm:t>
        <a:bodyPr/>
        <a:lstStyle/>
        <a:p>
          <a:endParaRPr lang="ru-RU"/>
        </a:p>
      </dgm:t>
    </dgm:pt>
  </dgm:ptLst>
  <dgm:cxnLst>
    <dgm:cxn modelId="{D0BFAB0B-9A5A-4CF4-AD4E-463FCBCAF285}" type="presOf" srcId="{B209B233-42DD-48BD-931C-66A9B468A2F0}" destId="{17938E10-5B8C-46B5-9296-D3D745D94D0C}" srcOrd="0" destOrd="0" presId="urn:microsoft.com/office/officeart/2005/8/layout/radial4"/>
    <dgm:cxn modelId="{4A49B61D-7CC8-48D4-B28E-944C06828734}" srcId="{DFFC5144-2684-4FB5-934A-545AB8E557D8}" destId="{D83EA613-7028-46FE-80DD-C5CDD7913944}" srcOrd="3" destOrd="0" parTransId="{C2D295D2-FBEC-4401-85D9-734C42DC7E41}" sibTransId="{72F23982-01EB-4A64-852A-918FEFFA5397}"/>
    <dgm:cxn modelId="{B5CE1121-8E83-476E-962A-B2AB1DA59CEF}" srcId="{DFFC5144-2684-4FB5-934A-545AB8E557D8}" destId="{3FD3C272-34C0-4179-9FB3-F1FCBC4735AF}" srcOrd="1" destOrd="0" parTransId="{50EF1692-E9A5-4EBD-A8D2-0998110AA852}" sibTransId="{9161380B-BB5B-4C60-A197-7E731573FB9D}"/>
    <dgm:cxn modelId="{559FE867-A2F2-4F03-8CD8-7DBDF3EB4402}" type="presOf" srcId="{626E33DC-01C2-46DE-94CA-BA30AC54D510}" destId="{CD2EECD4-5EE1-4688-9899-5DF8A229F12C}" srcOrd="0" destOrd="0" presId="urn:microsoft.com/office/officeart/2005/8/layout/radial4"/>
    <dgm:cxn modelId="{A2AC26FA-97D9-4F42-BE44-C3496D660F95}" srcId="{17DADEAC-D42C-4650-97EE-B0A7811E5675}" destId="{4562D42D-94B4-42F5-86F6-7FE3FA72E971}" srcOrd="5" destOrd="0" parTransId="{ED06C7C6-3B21-4200-8599-5CF94780D7A0}" sibTransId="{FC730B7E-AD61-4485-9970-62276F17A391}"/>
    <dgm:cxn modelId="{38ADD74C-C22C-46D3-85C5-5034F30FC317}" srcId="{DFFC5144-2684-4FB5-934A-545AB8E557D8}" destId="{99A60D00-914C-4117-9748-F3E392DC8F28}" srcOrd="7" destOrd="0" parTransId="{24A39873-C58E-409B-9452-5E4A3EF09AD1}" sibTransId="{0DD53B56-2E81-489F-8D6A-697A12A36F1C}"/>
    <dgm:cxn modelId="{10BBF502-F850-41F4-83DC-73363FB3CE58}" type="presOf" srcId="{10AFE361-3243-427F-A60E-EB2658B41D03}" destId="{532A1592-A2F1-4292-AB22-2755C8763022}" srcOrd="0" destOrd="0" presId="urn:microsoft.com/office/officeart/2005/8/layout/radial4"/>
    <dgm:cxn modelId="{DA913E37-C358-411E-8C9C-A30B46A61BB7}" srcId="{DFFC5144-2684-4FB5-934A-545AB8E557D8}" destId="{53D6B9A0-DDB4-467F-85F3-4A0087AD9A04}" srcOrd="4" destOrd="0" parTransId="{0C272244-7D62-40F1-8BCF-C89ACD2C3020}" sibTransId="{5FFC5290-E028-438F-B9EE-C5F30B2C48D1}"/>
    <dgm:cxn modelId="{9C0C89E7-1988-4F4A-AD26-2BC3DA4004E3}" srcId="{DFFC5144-2684-4FB5-934A-545AB8E557D8}" destId="{ED92DA5C-6E90-459D-9AE7-D63B7EE58181}" srcOrd="2" destOrd="0" parTransId="{3AC63460-79A1-497D-A900-D9A438DA2977}" sibTransId="{0165B7A8-BEC8-4B52-9375-5C97F12B3D6F}"/>
    <dgm:cxn modelId="{2DB8361D-42CA-45D5-9AAC-AB69CC0EB328}" type="presOf" srcId="{17DADEAC-D42C-4650-97EE-B0A7811E5675}" destId="{7797CA49-8EDF-48CC-9688-0C355B97328E}" srcOrd="0" destOrd="0" presId="urn:microsoft.com/office/officeart/2005/8/layout/radial4"/>
    <dgm:cxn modelId="{D7EC3A18-B1A4-41D6-A6A5-0E51E1D3B6FE}" srcId="{DFFC5144-2684-4FB5-934A-545AB8E557D8}" destId="{8F22D368-69E1-4B6D-8E13-A925C1B85CE6}" srcOrd="6" destOrd="0" parTransId="{A0CF6259-315A-4E0D-BF0E-45B3CB65FDCB}" sibTransId="{63A48C20-0C2A-44FD-B58F-4C25D1CB3840}"/>
    <dgm:cxn modelId="{38E3414D-29A0-443E-B2FC-7C14B5E8CFF5}" type="presOf" srcId="{546F2D65-0A3A-44A7-96C4-8470E4482829}" destId="{491F3796-5F7B-4269-87BE-3A2B53A1B07C}" srcOrd="0" destOrd="0" presId="urn:microsoft.com/office/officeart/2005/8/layout/radial4"/>
    <dgm:cxn modelId="{AA1976AB-B473-4458-94D8-A5474404F6FB}" type="presOf" srcId="{4562D42D-94B4-42F5-86F6-7FE3FA72E971}" destId="{62DB0AFB-25D2-43AE-9ACB-E32D3CAC5B96}" srcOrd="0" destOrd="0" presId="urn:microsoft.com/office/officeart/2005/8/layout/radial4"/>
    <dgm:cxn modelId="{E6DBB03C-953A-42D1-9B67-394B47D414B1}" srcId="{17DADEAC-D42C-4650-97EE-B0A7811E5675}" destId="{10AFE361-3243-427F-A60E-EB2658B41D03}" srcOrd="2" destOrd="0" parTransId="{35B72AEE-FEE1-4A6F-9D35-2BA31264B74A}" sibTransId="{9A81EA3D-D5B9-4649-B0AF-B82F0FAE3CD4}"/>
    <dgm:cxn modelId="{A67790AB-75CA-4E1A-AA64-07181320DD29}" type="presOf" srcId="{35B72AEE-FEE1-4A6F-9D35-2BA31264B74A}" destId="{C1A0DA5D-9651-4722-A6C9-3B3DBEA90777}" srcOrd="0" destOrd="0" presId="urn:microsoft.com/office/officeart/2005/8/layout/radial4"/>
    <dgm:cxn modelId="{895109A9-DF37-4AE7-B1B6-4A6385298403}" type="presOf" srcId="{ED06C7C6-3B21-4200-8599-5CF94780D7A0}" destId="{4157BD07-0A25-42A0-9867-D2AAC83F8786}" srcOrd="0" destOrd="0" presId="urn:microsoft.com/office/officeart/2005/8/layout/radial4"/>
    <dgm:cxn modelId="{987AFDF1-D37C-40CB-9375-5C435E4E0EBD}" type="presOf" srcId="{DFFC5144-2684-4FB5-934A-545AB8E557D8}" destId="{D37B7A1E-B1D3-471C-A24C-9EF1A34C9A16}" srcOrd="0" destOrd="0" presId="urn:microsoft.com/office/officeart/2005/8/layout/radial4"/>
    <dgm:cxn modelId="{79847454-E8DD-4967-BF47-0AE54B935D4A}" srcId="{DFFC5144-2684-4FB5-934A-545AB8E557D8}" destId="{17DADEAC-D42C-4650-97EE-B0A7811E5675}" srcOrd="0" destOrd="0" parTransId="{C9A3D943-AD84-42C2-9676-9E5048237A8E}" sibTransId="{A1733E97-0264-4E0A-A453-B18567698448}"/>
    <dgm:cxn modelId="{67F7C760-1D54-4B1E-8C3D-FD534BD5EDF2}" srcId="{17DADEAC-D42C-4650-97EE-B0A7811E5675}" destId="{D4E71855-8CE5-41B3-8027-65EAAEDC2EED}" srcOrd="1" destOrd="0" parTransId="{FA844547-6C51-4FE5-BF65-27CC5BA26B16}" sibTransId="{5809A44A-1713-4A44-8BD5-6F9494A73E24}"/>
    <dgm:cxn modelId="{9A8C48B5-2042-4C52-ACB8-3F56A2FC2F98}" srcId="{DFFC5144-2684-4FB5-934A-545AB8E557D8}" destId="{23996E2C-288E-472A-8FA1-9A2A0AB06A9C}" srcOrd="8" destOrd="0" parTransId="{0D53582C-F81C-4ADC-8C56-509A31732FFD}" sibTransId="{21C18A23-0ACD-46C1-8D15-CCBF67365504}"/>
    <dgm:cxn modelId="{DC1DE40E-BD2B-4FB4-AD6C-A0A2DD3F8AB8}" type="presOf" srcId="{FBF5EE25-FFBA-4286-B740-6DA95A7AD98E}" destId="{08966FB0-470A-4942-BF24-9705AEA1AA3F}" srcOrd="0" destOrd="0" presId="urn:microsoft.com/office/officeart/2005/8/layout/radial4"/>
    <dgm:cxn modelId="{96236AF2-3340-4D45-A313-DE03B02CDD35}" type="presOf" srcId="{AC82A626-0B0E-49CB-B7FE-45A70A3DCC5F}" destId="{59A147FA-D2F4-48B5-8499-71E3C098766F}" srcOrd="0" destOrd="0" presId="urn:microsoft.com/office/officeart/2005/8/layout/radial4"/>
    <dgm:cxn modelId="{434263B5-E38C-43D6-8325-3457C016F932}" type="presOf" srcId="{D4E71855-8CE5-41B3-8027-65EAAEDC2EED}" destId="{29E86985-A568-451A-B915-BCD9076ED6CA}" srcOrd="0" destOrd="0" presId="urn:microsoft.com/office/officeart/2005/8/layout/radial4"/>
    <dgm:cxn modelId="{823FF1B9-186C-4FE6-85BA-39DED1257A4A}" type="presOf" srcId="{3CA950AB-D7A2-43DE-8813-5C116CAF7B48}" destId="{1EDD8E81-FA3C-4C6D-B8C4-CB2A8EEFB3C5}" srcOrd="0" destOrd="0" presId="urn:microsoft.com/office/officeart/2005/8/layout/radial4"/>
    <dgm:cxn modelId="{A12E3EBC-6FD1-4E1D-B564-BF018BC65503}" type="presOf" srcId="{FA844547-6C51-4FE5-BF65-27CC5BA26B16}" destId="{58BD95FF-03AB-431B-9DC3-1F0E2FC03C9E}" srcOrd="0" destOrd="0" presId="urn:microsoft.com/office/officeart/2005/8/layout/radial4"/>
    <dgm:cxn modelId="{8162A105-CE1E-4102-A226-65D4C5672683}" srcId="{17DADEAC-D42C-4650-97EE-B0A7811E5675}" destId="{B209B233-42DD-48BD-931C-66A9B468A2F0}" srcOrd="3" destOrd="0" parTransId="{FBF5EE25-FFBA-4286-B740-6DA95A7AD98E}" sibTransId="{E0D87390-0A6A-47C3-B2FF-DF44783DC75F}"/>
    <dgm:cxn modelId="{81568A7B-6269-419D-A26F-ED5BE9D25C6B}" srcId="{DFFC5144-2684-4FB5-934A-545AB8E557D8}" destId="{07452F19-3775-46BC-BA7D-AF2F793ABAF3}" srcOrd="5" destOrd="0" parTransId="{5852969C-C776-40EB-A51F-05FD2B813EB7}" sibTransId="{E7D0CCE0-98BD-445F-9109-4763EF7266E0}"/>
    <dgm:cxn modelId="{F50A87A2-BE46-444F-BCD2-866DE7704878}" srcId="{17DADEAC-D42C-4650-97EE-B0A7811E5675}" destId="{546F2D65-0A3A-44A7-96C4-8470E4482829}" srcOrd="0" destOrd="0" parTransId="{626E33DC-01C2-46DE-94CA-BA30AC54D510}" sibTransId="{FABF6749-B798-4E9B-B05E-DBFB753ED90A}"/>
    <dgm:cxn modelId="{92304BBA-C49F-4AD7-83A9-27BB37650448}" srcId="{17DADEAC-D42C-4650-97EE-B0A7811E5675}" destId="{AC82A626-0B0E-49CB-B7FE-45A70A3DCC5F}" srcOrd="4" destOrd="0" parTransId="{3CA950AB-D7A2-43DE-8813-5C116CAF7B48}" sibTransId="{CCC3A125-0062-4B9E-B57D-BDD733AECF16}"/>
    <dgm:cxn modelId="{21AF488D-B081-4AB4-AE68-12173092150F}" type="presParOf" srcId="{D37B7A1E-B1D3-471C-A24C-9EF1A34C9A16}" destId="{7797CA49-8EDF-48CC-9688-0C355B97328E}" srcOrd="0" destOrd="0" presId="urn:microsoft.com/office/officeart/2005/8/layout/radial4"/>
    <dgm:cxn modelId="{EA23F4C7-2E20-4AC8-9393-4849F2537F96}" type="presParOf" srcId="{D37B7A1E-B1D3-471C-A24C-9EF1A34C9A16}" destId="{CD2EECD4-5EE1-4688-9899-5DF8A229F12C}" srcOrd="1" destOrd="0" presId="urn:microsoft.com/office/officeart/2005/8/layout/radial4"/>
    <dgm:cxn modelId="{82BDB14D-2D76-4717-B79C-CEEFE48804FF}" type="presParOf" srcId="{D37B7A1E-B1D3-471C-A24C-9EF1A34C9A16}" destId="{491F3796-5F7B-4269-87BE-3A2B53A1B07C}" srcOrd="2" destOrd="0" presId="urn:microsoft.com/office/officeart/2005/8/layout/radial4"/>
    <dgm:cxn modelId="{ADDF4242-6836-45C0-B182-721C3FC5B36B}" type="presParOf" srcId="{D37B7A1E-B1D3-471C-A24C-9EF1A34C9A16}" destId="{58BD95FF-03AB-431B-9DC3-1F0E2FC03C9E}" srcOrd="3" destOrd="0" presId="urn:microsoft.com/office/officeart/2005/8/layout/radial4"/>
    <dgm:cxn modelId="{5D34B94F-B752-4FF9-ADBB-91C559048706}" type="presParOf" srcId="{D37B7A1E-B1D3-471C-A24C-9EF1A34C9A16}" destId="{29E86985-A568-451A-B915-BCD9076ED6CA}" srcOrd="4" destOrd="0" presId="urn:microsoft.com/office/officeart/2005/8/layout/radial4"/>
    <dgm:cxn modelId="{89DA6E18-4FC4-47F8-86BC-A2B05CB6A6BD}" type="presParOf" srcId="{D37B7A1E-B1D3-471C-A24C-9EF1A34C9A16}" destId="{C1A0DA5D-9651-4722-A6C9-3B3DBEA90777}" srcOrd="5" destOrd="0" presId="urn:microsoft.com/office/officeart/2005/8/layout/radial4"/>
    <dgm:cxn modelId="{770D1CF4-E0EC-4865-B7D1-8C3DE69E2F46}" type="presParOf" srcId="{D37B7A1E-B1D3-471C-A24C-9EF1A34C9A16}" destId="{532A1592-A2F1-4292-AB22-2755C8763022}" srcOrd="6" destOrd="0" presId="urn:microsoft.com/office/officeart/2005/8/layout/radial4"/>
    <dgm:cxn modelId="{A9CC6318-90CC-471B-A28E-E67BFB852713}" type="presParOf" srcId="{D37B7A1E-B1D3-471C-A24C-9EF1A34C9A16}" destId="{08966FB0-470A-4942-BF24-9705AEA1AA3F}" srcOrd="7" destOrd="0" presId="urn:microsoft.com/office/officeart/2005/8/layout/radial4"/>
    <dgm:cxn modelId="{7427C953-6167-4B23-B61E-BDFD446016DD}" type="presParOf" srcId="{D37B7A1E-B1D3-471C-A24C-9EF1A34C9A16}" destId="{17938E10-5B8C-46B5-9296-D3D745D94D0C}" srcOrd="8" destOrd="0" presId="urn:microsoft.com/office/officeart/2005/8/layout/radial4"/>
    <dgm:cxn modelId="{B8729E37-983F-483A-9ED8-974D38C2087F}" type="presParOf" srcId="{D37B7A1E-B1D3-471C-A24C-9EF1A34C9A16}" destId="{1EDD8E81-FA3C-4C6D-B8C4-CB2A8EEFB3C5}" srcOrd="9" destOrd="0" presId="urn:microsoft.com/office/officeart/2005/8/layout/radial4"/>
    <dgm:cxn modelId="{15D8FA66-0C09-4374-9C43-8020A482F363}" type="presParOf" srcId="{D37B7A1E-B1D3-471C-A24C-9EF1A34C9A16}" destId="{59A147FA-D2F4-48B5-8499-71E3C098766F}" srcOrd="10" destOrd="0" presId="urn:microsoft.com/office/officeart/2005/8/layout/radial4"/>
    <dgm:cxn modelId="{2CB48377-D4A0-44B0-A57D-07DD7D251163}" type="presParOf" srcId="{D37B7A1E-B1D3-471C-A24C-9EF1A34C9A16}" destId="{4157BD07-0A25-42A0-9867-D2AAC83F8786}" srcOrd="11" destOrd="0" presId="urn:microsoft.com/office/officeart/2005/8/layout/radial4"/>
    <dgm:cxn modelId="{5389E403-429A-4DDC-A8B9-55DD50388E7D}" type="presParOf" srcId="{D37B7A1E-B1D3-471C-A24C-9EF1A34C9A16}" destId="{62DB0AFB-25D2-43AE-9ACB-E32D3CAC5B96}" srcOrd="12"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B474B5-3D55-49B8-B709-104F5B879057}">
      <dsp:nvSpPr>
        <dsp:cNvPr id="0" name=""/>
        <dsp:cNvSpPr/>
      </dsp:nvSpPr>
      <dsp:spPr>
        <a:xfrm>
          <a:off x="2420967" y="276622"/>
          <a:ext cx="3755427" cy="3755427"/>
        </a:xfrm>
        <a:prstGeom prst="pie">
          <a:avLst>
            <a:gd name="adj1" fmla="val 16200000"/>
            <a:gd name="adj2" fmla="val 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0" kern="1200" dirty="0" err="1" smtClean="0">
              <a:solidFill>
                <a:schemeClr val="tx1"/>
              </a:solidFill>
              <a:latin typeface="Arial Black" pitchFamily="34" charset="0"/>
            </a:rPr>
            <a:t>Segregatsiya</a:t>
          </a:r>
          <a:endParaRPr lang="ru-RU" sz="1400" kern="1200" dirty="0"/>
        </a:p>
      </dsp:txBody>
      <dsp:txXfrm>
        <a:off x="4414473" y="1054979"/>
        <a:ext cx="1385931" cy="1028271"/>
      </dsp:txXfrm>
    </dsp:sp>
    <dsp:sp modelId="{BAB096BD-1B9F-4EB3-9361-636C14715ED5}">
      <dsp:nvSpPr>
        <dsp:cNvPr id="0" name=""/>
        <dsp:cNvSpPr/>
      </dsp:nvSpPr>
      <dsp:spPr>
        <a:xfrm>
          <a:off x="2420967" y="402697"/>
          <a:ext cx="3755427" cy="3755427"/>
        </a:xfrm>
        <a:prstGeom prst="pie">
          <a:avLst>
            <a:gd name="adj1" fmla="val 0"/>
            <a:gd name="adj2" fmla="val 5400000"/>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0" kern="1200" dirty="0" err="1" smtClean="0">
              <a:solidFill>
                <a:schemeClr val="tx1"/>
              </a:solidFill>
              <a:latin typeface="Arial Black" pitchFamily="34" charset="0"/>
            </a:rPr>
            <a:t>Inklyuziya</a:t>
          </a:r>
          <a:endParaRPr lang="ru-RU" sz="1400" kern="1200" dirty="0"/>
        </a:p>
      </dsp:txBody>
      <dsp:txXfrm>
        <a:off x="4414473" y="2351495"/>
        <a:ext cx="1385931" cy="1028271"/>
      </dsp:txXfrm>
    </dsp:sp>
    <dsp:sp modelId="{8DC9C721-9E49-416C-8E92-9A48C25748CD}">
      <dsp:nvSpPr>
        <dsp:cNvPr id="0" name=""/>
        <dsp:cNvSpPr/>
      </dsp:nvSpPr>
      <dsp:spPr>
        <a:xfrm>
          <a:off x="2294892" y="402697"/>
          <a:ext cx="3755427" cy="3755427"/>
        </a:xfrm>
        <a:prstGeom prst="pie">
          <a:avLst>
            <a:gd name="adj1" fmla="val 5400000"/>
            <a:gd name="adj2" fmla="val 10800000"/>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0" kern="1200" dirty="0" err="1" smtClean="0">
              <a:solidFill>
                <a:schemeClr val="tx1"/>
              </a:solidFill>
              <a:latin typeface="Arial Black" pitchFamily="34" charset="0"/>
            </a:rPr>
            <a:t>Integratsiya</a:t>
          </a:r>
          <a:endParaRPr lang="ru-RU" sz="1400" kern="1200" dirty="0"/>
        </a:p>
      </dsp:txBody>
      <dsp:txXfrm>
        <a:off x="2670882" y="2351495"/>
        <a:ext cx="1385931" cy="1028271"/>
      </dsp:txXfrm>
    </dsp:sp>
    <dsp:sp modelId="{EC6DF014-A4F7-4EC9-AA89-5118ED72E3FB}">
      <dsp:nvSpPr>
        <dsp:cNvPr id="0" name=""/>
        <dsp:cNvSpPr/>
      </dsp:nvSpPr>
      <dsp:spPr>
        <a:xfrm>
          <a:off x="2294892" y="276622"/>
          <a:ext cx="3755427" cy="3755427"/>
        </a:xfrm>
        <a:prstGeom prst="pie">
          <a:avLst>
            <a:gd name="adj1" fmla="val 10800000"/>
            <a:gd name="adj2" fmla="val 1620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0" kern="1200" dirty="0" err="1" smtClean="0">
              <a:solidFill>
                <a:schemeClr val="tx1"/>
              </a:solidFill>
              <a:latin typeface="Arial Black" pitchFamily="34" charset="0"/>
            </a:rPr>
            <a:t>Eksklyuziya</a:t>
          </a:r>
          <a:endParaRPr lang="ru-RU" sz="1400" b="0" kern="1200" dirty="0">
            <a:solidFill>
              <a:schemeClr val="tx1"/>
            </a:solidFill>
            <a:latin typeface="Arial Black" pitchFamily="34" charset="0"/>
          </a:endParaRPr>
        </a:p>
      </dsp:txBody>
      <dsp:txXfrm>
        <a:off x="2670882" y="1054979"/>
        <a:ext cx="1385931" cy="1028271"/>
      </dsp:txXfrm>
    </dsp:sp>
    <dsp:sp modelId="{0A82CE5A-E9EA-4449-A0D3-FEC9D71255EB}">
      <dsp:nvSpPr>
        <dsp:cNvPr id="0" name=""/>
        <dsp:cNvSpPr/>
      </dsp:nvSpPr>
      <dsp:spPr>
        <a:xfrm>
          <a:off x="2188488" y="44143"/>
          <a:ext cx="4220385" cy="4220385"/>
        </a:xfrm>
        <a:prstGeom prst="circularArrow">
          <a:avLst>
            <a:gd name="adj1" fmla="val 5085"/>
            <a:gd name="adj2" fmla="val 327528"/>
            <a:gd name="adj3" fmla="val 21272472"/>
            <a:gd name="adj4" fmla="val 16200000"/>
            <a:gd name="adj5" fmla="val 5932"/>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90E3575-72DB-40F0-87D3-21508DF759E2}">
      <dsp:nvSpPr>
        <dsp:cNvPr id="0" name=""/>
        <dsp:cNvSpPr/>
      </dsp:nvSpPr>
      <dsp:spPr>
        <a:xfrm>
          <a:off x="2188488" y="170218"/>
          <a:ext cx="4220385" cy="4220385"/>
        </a:xfrm>
        <a:prstGeom prst="circularArrow">
          <a:avLst>
            <a:gd name="adj1" fmla="val 5085"/>
            <a:gd name="adj2" fmla="val 327528"/>
            <a:gd name="adj3" fmla="val 5072472"/>
            <a:gd name="adj4" fmla="val 0"/>
            <a:gd name="adj5" fmla="val 5932"/>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9DA74E5-554B-4310-B348-F597B8F62A2A}">
      <dsp:nvSpPr>
        <dsp:cNvPr id="0" name=""/>
        <dsp:cNvSpPr/>
      </dsp:nvSpPr>
      <dsp:spPr>
        <a:xfrm>
          <a:off x="2062413" y="170218"/>
          <a:ext cx="4220385" cy="4220385"/>
        </a:xfrm>
        <a:prstGeom prst="circularArrow">
          <a:avLst>
            <a:gd name="adj1" fmla="val 5085"/>
            <a:gd name="adj2" fmla="val 327528"/>
            <a:gd name="adj3" fmla="val 10472472"/>
            <a:gd name="adj4" fmla="val 5400000"/>
            <a:gd name="adj5" fmla="val 5932"/>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5111120-7E7D-488C-BFD5-4599E0078204}">
      <dsp:nvSpPr>
        <dsp:cNvPr id="0" name=""/>
        <dsp:cNvSpPr/>
      </dsp:nvSpPr>
      <dsp:spPr>
        <a:xfrm>
          <a:off x="2062413" y="44143"/>
          <a:ext cx="4220385" cy="4220385"/>
        </a:xfrm>
        <a:prstGeom prst="circularArrow">
          <a:avLst>
            <a:gd name="adj1" fmla="val 5085"/>
            <a:gd name="adj2" fmla="val 327528"/>
            <a:gd name="adj3" fmla="val 15872472"/>
            <a:gd name="adj4" fmla="val 10800000"/>
            <a:gd name="adj5" fmla="val 5932"/>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D3F3F8-B1EB-4B65-AD07-0C5BC00858EF}">
      <dsp:nvSpPr>
        <dsp:cNvPr id="0" name=""/>
        <dsp:cNvSpPr/>
      </dsp:nvSpPr>
      <dsp:spPr>
        <a:xfrm>
          <a:off x="2421068" y="-528896"/>
          <a:ext cx="3242674" cy="3242674"/>
        </a:xfrm>
        <a:prstGeom prst="circularArrow">
          <a:avLst>
            <a:gd name="adj1" fmla="val 4668"/>
            <a:gd name="adj2" fmla="val 272909"/>
            <a:gd name="adj3" fmla="val 11555057"/>
            <a:gd name="adj4" fmla="val 18983187"/>
            <a:gd name="adj5" fmla="val 4847"/>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ECAB6F9-510A-457A-A431-80E5DDAFD554}">
      <dsp:nvSpPr>
        <dsp:cNvPr id="0" name=""/>
        <dsp:cNvSpPr/>
      </dsp:nvSpPr>
      <dsp:spPr>
        <a:xfrm>
          <a:off x="2686320" y="269"/>
          <a:ext cx="2712169" cy="106486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err="1" smtClean="0">
              <a:solidFill>
                <a:schemeClr val="tx1"/>
              </a:solidFill>
              <a:latin typeface="Bookman Old Style" pitchFamily="18" charset="0"/>
            </a:rPr>
            <a:t>Eshitish</a:t>
          </a:r>
          <a:r>
            <a:rPr lang="en-US" sz="1900" b="1" kern="1200" dirty="0" smtClean="0">
              <a:solidFill>
                <a:schemeClr val="tx1"/>
              </a:solidFill>
              <a:latin typeface="Bookman Old Style" pitchFamily="18" charset="0"/>
            </a:rPr>
            <a:t> </a:t>
          </a:r>
          <a:r>
            <a:rPr lang="en-US" sz="1900" b="1" kern="1200" dirty="0" err="1" smtClean="0">
              <a:solidFill>
                <a:schemeClr val="tx1"/>
              </a:solidFill>
              <a:latin typeface="Bookman Old Style" pitchFamily="18" charset="0"/>
            </a:rPr>
            <a:t>va</a:t>
          </a:r>
          <a:r>
            <a:rPr lang="en-US" sz="1900" b="1" kern="1200" dirty="0" smtClean="0">
              <a:solidFill>
                <a:schemeClr val="tx1"/>
              </a:solidFill>
              <a:latin typeface="Bookman Old Style" pitchFamily="18" charset="0"/>
            </a:rPr>
            <a:t> </a:t>
          </a:r>
          <a:r>
            <a:rPr lang="en-US" sz="1900" b="1" kern="1200" dirty="0" err="1" smtClean="0">
              <a:solidFill>
                <a:schemeClr val="tx1"/>
              </a:solidFill>
              <a:latin typeface="Bookman Old Style" pitchFamily="18" charset="0"/>
            </a:rPr>
            <a:t>nuqsonlari</a:t>
          </a:r>
          <a:r>
            <a:rPr lang="en-US" sz="1900" b="1" kern="1200" dirty="0" smtClean="0">
              <a:solidFill>
                <a:schemeClr val="tx1"/>
              </a:solidFill>
              <a:latin typeface="Bookman Old Style" pitchFamily="18" charset="0"/>
            </a:rPr>
            <a:t> </a:t>
          </a:r>
          <a:r>
            <a:rPr lang="en-US" sz="1900" b="1" kern="1200" dirty="0" err="1" smtClean="0">
              <a:solidFill>
                <a:schemeClr val="tx1"/>
              </a:solidFill>
              <a:latin typeface="Bookman Old Style" pitchFamily="18" charset="0"/>
            </a:rPr>
            <a:t>bor</a:t>
          </a:r>
          <a:r>
            <a:rPr lang="en-US" sz="1900" b="1" kern="1200" dirty="0" smtClean="0">
              <a:solidFill>
                <a:schemeClr val="tx1"/>
              </a:solidFill>
              <a:latin typeface="Bookman Old Style" pitchFamily="18" charset="0"/>
            </a:rPr>
            <a:t> </a:t>
          </a:r>
          <a:r>
            <a:rPr lang="en-US" sz="1900" b="1" kern="1200" dirty="0" err="1" smtClean="0">
              <a:solidFill>
                <a:schemeClr val="tx1"/>
              </a:solidFill>
              <a:latin typeface="Bookman Old Style" pitchFamily="18" charset="0"/>
            </a:rPr>
            <a:t>bolalar</a:t>
          </a:r>
          <a:endParaRPr lang="ru-RU" sz="1900" b="1" kern="1200" dirty="0">
            <a:solidFill>
              <a:schemeClr val="tx1"/>
            </a:solidFill>
            <a:latin typeface="Bookman Old Style" pitchFamily="18" charset="0"/>
          </a:endParaRPr>
        </a:p>
      </dsp:txBody>
      <dsp:txXfrm>
        <a:off x="2686320" y="269"/>
        <a:ext cx="2712169" cy="1064865"/>
      </dsp:txXfrm>
    </dsp:sp>
    <dsp:sp modelId="{05CED8CA-4C2B-4427-A541-138B6A083BF6}">
      <dsp:nvSpPr>
        <dsp:cNvPr id="0" name=""/>
        <dsp:cNvSpPr/>
      </dsp:nvSpPr>
      <dsp:spPr>
        <a:xfrm>
          <a:off x="4469265" y="1164604"/>
          <a:ext cx="3389955" cy="106486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err="1" smtClean="0">
              <a:solidFill>
                <a:schemeClr val="tx1"/>
              </a:solidFill>
              <a:latin typeface="Bookman Old Style" pitchFamily="18" charset="0"/>
            </a:rPr>
            <a:t>Og`ir</a:t>
          </a:r>
          <a:r>
            <a:rPr lang="en-US" sz="1900" b="1" kern="1200" dirty="0" smtClean="0">
              <a:solidFill>
                <a:schemeClr val="tx1"/>
              </a:solidFill>
              <a:latin typeface="Bookman Old Style" pitchFamily="18" charset="0"/>
            </a:rPr>
            <a:t> </a:t>
          </a:r>
          <a:r>
            <a:rPr lang="en-US" sz="1900" b="1" kern="1200" dirty="0" err="1" smtClean="0">
              <a:solidFill>
                <a:schemeClr val="tx1"/>
              </a:solidFill>
              <a:latin typeface="Bookman Old Style" pitchFamily="18" charset="0"/>
            </a:rPr>
            <a:t>nutqiy</a:t>
          </a:r>
          <a:r>
            <a:rPr lang="en-US" sz="1900" b="1" kern="1200" dirty="0" smtClean="0">
              <a:solidFill>
                <a:schemeClr val="tx1"/>
              </a:solidFill>
              <a:latin typeface="Bookman Old Style" pitchFamily="18" charset="0"/>
            </a:rPr>
            <a:t> </a:t>
          </a:r>
          <a:r>
            <a:rPr lang="en-US" sz="1900" b="1" kern="1200" dirty="0" err="1" smtClean="0">
              <a:solidFill>
                <a:schemeClr val="tx1"/>
              </a:solidFill>
              <a:latin typeface="Bookman Old Style" pitchFamily="18" charset="0"/>
            </a:rPr>
            <a:t>nuqsonlari</a:t>
          </a:r>
          <a:r>
            <a:rPr lang="en-US" sz="1900" b="1" kern="1200" dirty="0" smtClean="0">
              <a:solidFill>
                <a:schemeClr val="tx1"/>
              </a:solidFill>
              <a:latin typeface="Bookman Old Style" pitchFamily="18" charset="0"/>
            </a:rPr>
            <a:t> </a:t>
          </a:r>
          <a:r>
            <a:rPr lang="en-US" sz="1900" b="1" kern="1200" dirty="0" err="1" smtClean="0">
              <a:solidFill>
                <a:schemeClr val="tx1"/>
              </a:solidFill>
              <a:latin typeface="Bookman Old Style" pitchFamily="18" charset="0"/>
            </a:rPr>
            <a:t>bor</a:t>
          </a:r>
          <a:r>
            <a:rPr lang="en-US" sz="1900" b="1" kern="1200" dirty="0" smtClean="0">
              <a:solidFill>
                <a:schemeClr val="tx1"/>
              </a:solidFill>
              <a:latin typeface="Bookman Old Style" pitchFamily="18" charset="0"/>
            </a:rPr>
            <a:t> </a:t>
          </a:r>
          <a:r>
            <a:rPr lang="en-US" sz="1900" b="1" kern="1200" dirty="0" err="1" smtClean="0">
              <a:solidFill>
                <a:schemeClr val="tx1"/>
              </a:solidFill>
              <a:latin typeface="Bookman Old Style" pitchFamily="18" charset="0"/>
            </a:rPr>
            <a:t>bolalar</a:t>
          </a:r>
          <a:endParaRPr lang="ru-RU" sz="1900" kern="1200" dirty="0"/>
        </a:p>
      </dsp:txBody>
      <dsp:txXfrm>
        <a:off x="4469265" y="1164604"/>
        <a:ext cx="3389955" cy="1064865"/>
      </dsp:txXfrm>
    </dsp:sp>
    <dsp:sp modelId="{4A6CE4E4-F105-42D7-9D83-6F9854E84E8B}">
      <dsp:nvSpPr>
        <dsp:cNvPr id="0" name=""/>
        <dsp:cNvSpPr/>
      </dsp:nvSpPr>
      <dsp:spPr>
        <a:xfrm>
          <a:off x="2977539" y="2328940"/>
          <a:ext cx="2129730" cy="106486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err="1" smtClean="0">
              <a:solidFill>
                <a:schemeClr val="tx1"/>
              </a:solidFill>
              <a:latin typeface="Bookman Old Style" pitchFamily="18" charset="0"/>
            </a:rPr>
            <a:t>Ruhan</a:t>
          </a:r>
          <a:r>
            <a:rPr lang="en-US" sz="1900" b="1" kern="1200" dirty="0" smtClean="0">
              <a:solidFill>
                <a:schemeClr val="tx1"/>
              </a:solidFill>
              <a:latin typeface="Bookman Old Style" pitchFamily="18" charset="0"/>
            </a:rPr>
            <a:t> </a:t>
          </a:r>
          <a:r>
            <a:rPr lang="en-US" sz="1900" b="1" kern="1200" dirty="0" err="1" smtClean="0">
              <a:solidFill>
                <a:schemeClr val="tx1"/>
              </a:solidFill>
              <a:latin typeface="Bookman Old Style" pitchFamily="18" charset="0"/>
            </a:rPr>
            <a:t>sust</a:t>
          </a:r>
          <a:r>
            <a:rPr lang="en-US" sz="1900" b="1" kern="1200" dirty="0" smtClean="0">
              <a:solidFill>
                <a:schemeClr val="tx1"/>
              </a:solidFill>
              <a:latin typeface="Bookman Old Style" pitchFamily="18" charset="0"/>
            </a:rPr>
            <a:t> </a:t>
          </a:r>
          <a:r>
            <a:rPr lang="en-US" sz="1900" b="1" kern="1200" dirty="0" err="1" smtClean="0">
              <a:solidFill>
                <a:schemeClr val="tx1"/>
              </a:solidFill>
              <a:latin typeface="Bookman Old Style" pitchFamily="18" charset="0"/>
            </a:rPr>
            <a:t>rivojlangan</a:t>
          </a:r>
          <a:r>
            <a:rPr lang="en-US" sz="1900" b="1" kern="1200" dirty="0" smtClean="0">
              <a:solidFill>
                <a:schemeClr val="tx1"/>
              </a:solidFill>
              <a:latin typeface="Bookman Old Style" pitchFamily="18" charset="0"/>
            </a:rPr>
            <a:t> </a:t>
          </a:r>
          <a:r>
            <a:rPr lang="en-US" sz="1900" b="1" kern="1200" dirty="0" err="1" smtClean="0">
              <a:solidFill>
                <a:schemeClr val="tx1"/>
              </a:solidFill>
              <a:latin typeface="Bookman Old Style" pitchFamily="18" charset="0"/>
            </a:rPr>
            <a:t>bolalar</a:t>
          </a:r>
          <a:endParaRPr lang="ru-RU" sz="1900" kern="1200" dirty="0"/>
        </a:p>
      </dsp:txBody>
      <dsp:txXfrm>
        <a:off x="2977539" y="2328940"/>
        <a:ext cx="2129730" cy="1064865"/>
      </dsp:txXfrm>
    </dsp:sp>
    <dsp:sp modelId="{8FE5CD7C-4657-4F68-A179-27C92C235F34}">
      <dsp:nvSpPr>
        <dsp:cNvPr id="0" name=""/>
        <dsp:cNvSpPr/>
      </dsp:nvSpPr>
      <dsp:spPr>
        <a:xfrm>
          <a:off x="370378" y="1164604"/>
          <a:ext cx="3100376" cy="106486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err="1" smtClean="0">
              <a:solidFill>
                <a:schemeClr val="tx1"/>
              </a:solidFill>
              <a:latin typeface="Bookman Old Style" pitchFamily="18" charset="0"/>
            </a:rPr>
            <a:t>Ko`rishda</a:t>
          </a:r>
          <a:r>
            <a:rPr lang="en-US" sz="1900" b="1" kern="1200" dirty="0" smtClean="0">
              <a:solidFill>
                <a:schemeClr val="tx1"/>
              </a:solidFill>
              <a:latin typeface="Bookman Old Style" pitchFamily="18" charset="0"/>
            </a:rPr>
            <a:t> </a:t>
          </a:r>
          <a:r>
            <a:rPr lang="en-US" sz="1900" b="1" kern="1200" dirty="0" err="1" smtClean="0">
              <a:solidFill>
                <a:schemeClr val="tx1"/>
              </a:solidFill>
              <a:latin typeface="Bookman Old Style" pitchFamily="18" charset="0"/>
            </a:rPr>
            <a:t>nuqsonlari</a:t>
          </a:r>
          <a:r>
            <a:rPr lang="en-US" sz="1900" b="1" kern="1200" dirty="0" smtClean="0">
              <a:solidFill>
                <a:schemeClr val="tx1"/>
              </a:solidFill>
              <a:latin typeface="Bookman Old Style" pitchFamily="18" charset="0"/>
            </a:rPr>
            <a:t> </a:t>
          </a:r>
          <a:r>
            <a:rPr lang="en-US" sz="1900" b="1" kern="1200" dirty="0" err="1" smtClean="0">
              <a:solidFill>
                <a:schemeClr val="tx1"/>
              </a:solidFill>
              <a:latin typeface="Bookman Old Style" pitchFamily="18" charset="0"/>
            </a:rPr>
            <a:t>bor</a:t>
          </a:r>
          <a:r>
            <a:rPr lang="en-US" sz="1900" b="1" kern="1200" dirty="0" smtClean="0">
              <a:solidFill>
                <a:schemeClr val="tx1"/>
              </a:solidFill>
              <a:latin typeface="Bookman Old Style" pitchFamily="18" charset="0"/>
            </a:rPr>
            <a:t> </a:t>
          </a:r>
          <a:r>
            <a:rPr lang="en-US" sz="1900" b="1" kern="1200" dirty="0" err="1" smtClean="0">
              <a:solidFill>
                <a:schemeClr val="tx1"/>
              </a:solidFill>
              <a:latin typeface="Bookman Old Style" pitchFamily="18" charset="0"/>
            </a:rPr>
            <a:t>bolalar</a:t>
          </a:r>
          <a:endParaRPr lang="ru-RU" sz="1900" kern="1200" dirty="0"/>
        </a:p>
      </dsp:txBody>
      <dsp:txXfrm>
        <a:off x="370378" y="1164604"/>
        <a:ext cx="3100376" cy="106486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D45358-6C31-4225-87DB-BE42EAB2439C}">
      <dsp:nvSpPr>
        <dsp:cNvPr id="0" name=""/>
        <dsp:cNvSpPr/>
      </dsp:nvSpPr>
      <dsp:spPr>
        <a:xfrm>
          <a:off x="2727431" y="1700789"/>
          <a:ext cx="3213740" cy="1467564"/>
        </a:xfrm>
        <a:prstGeom prst="hexagon">
          <a:avLst>
            <a:gd name="adj" fmla="val 28570"/>
            <a:gd name="vf" fmla="val 11547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hlinkClick xmlns:r="http://schemas.openxmlformats.org/officeDocument/2006/relationships" r:id="rId1" action="ppaction://hlinkfile"/>
            </a:rPr>
            <a:t>INKLYUZIV TA'LIM ISHTIROKCHILARI </a:t>
          </a:r>
          <a:endParaRPr lang="ru-RU" sz="2400" kern="1200" dirty="0"/>
        </a:p>
      </dsp:txBody>
      <dsp:txXfrm>
        <a:off x="2727431" y="1700789"/>
        <a:ext cx="3213740" cy="1467564"/>
      </dsp:txXfrm>
    </dsp:sp>
    <dsp:sp modelId="{894F6BBE-D9B9-46A3-BE47-7AF1DB84DCFE}">
      <dsp:nvSpPr>
        <dsp:cNvPr id="0" name=""/>
        <dsp:cNvSpPr/>
      </dsp:nvSpPr>
      <dsp:spPr>
        <a:xfrm>
          <a:off x="2872078" y="792086"/>
          <a:ext cx="757526" cy="652709"/>
        </a:xfrm>
        <a:prstGeom prst="hexagon">
          <a:avLst>
            <a:gd name="adj" fmla="val 28900"/>
            <a:gd name="vf" fmla="val 115470"/>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 modelId="{C2827259-EA2F-4E3F-901F-B2F4AD8AF7B4}">
      <dsp:nvSpPr>
        <dsp:cNvPr id="0" name=""/>
        <dsp:cNvSpPr/>
      </dsp:nvSpPr>
      <dsp:spPr>
        <a:xfrm>
          <a:off x="3454197" y="-135841"/>
          <a:ext cx="1964603" cy="1695498"/>
        </a:xfrm>
        <a:prstGeom prst="hexagon">
          <a:avLst>
            <a:gd name="adj" fmla="val 28570"/>
            <a:gd name="vf" fmla="val 11547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b="1" kern="1200" dirty="0" smtClean="0">
              <a:solidFill>
                <a:schemeClr val="accent6">
                  <a:lumMod val="50000"/>
                </a:schemeClr>
              </a:solidFill>
            </a:rPr>
            <a:t>OILA</a:t>
          </a:r>
          <a:endParaRPr lang="ru-RU" sz="2400" kern="1200" dirty="0">
            <a:solidFill>
              <a:schemeClr val="accent6">
                <a:lumMod val="50000"/>
              </a:schemeClr>
            </a:solidFill>
          </a:endParaRPr>
        </a:p>
      </dsp:txBody>
      <dsp:txXfrm>
        <a:off x="3454197" y="-135841"/>
        <a:ext cx="1964603" cy="1695498"/>
      </dsp:txXfrm>
    </dsp:sp>
    <dsp:sp modelId="{B3B5DAB9-1025-44FD-A8CD-7410AED4A2BC}">
      <dsp:nvSpPr>
        <dsp:cNvPr id="0" name=""/>
        <dsp:cNvSpPr/>
      </dsp:nvSpPr>
      <dsp:spPr>
        <a:xfrm>
          <a:off x="5176336" y="864098"/>
          <a:ext cx="757526" cy="652709"/>
        </a:xfrm>
        <a:prstGeom prst="hexagon">
          <a:avLst>
            <a:gd name="adj" fmla="val 28900"/>
            <a:gd name="vf" fmla="val 115470"/>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 modelId="{303E29C7-F766-4E37-8652-FBA7DF05FF01}">
      <dsp:nvSpPr>
        <dsp:cNvPr id="0" name=""/>
        <dsp:cNvSpPr/>
      </dsp:nvSpPr>
      <dsp:spPr>
        <a:xfrm>
          <a:off x="5987692" y="432051"/>
          <a:ext cx="1957791" cy="1561341"/>
        </a:xfrm>
        <a:prstGeom prst="hexagon">
          <a:avLst>
            <a:gd name="adj" fmla="val 28570"/>
            <a:gd name="vf" fmla="val 11547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MAHALLA</a:t>
          </a:r>
          <a:r>
            <a:rPr lang="en-US" sz="2400" kern="1200" dirty="0" smtClean="0"/>
            <a:t> </a:t>
          </a:r>
          <a:endParaRPr lang="ru-RU" sz="2400" kern="1200" dirty="0"/>
        </a:p>
      </dsp:txBody>
      <dsp:txXfrm>
        <a:off x="5987692" y="432051"/>
        <a:ext cx="1957791" cy="1561341"/>
      </dsp:txXfrm>
    </dsp:sp>
    <dsp:sp modelId="{7ED7165A-8991-43B8-B4CD-BC9A5BEEB77F}">
      <dsp:nvSpPr>
        <dsp:cNvPr id="0" name=""/>
        <dsp:cNvSpPr/>
      </dsp:nvSpPr>
      <dsp:spPr>
        <a:xfrm>
          <a:off x="5543685" y="3739777"/>
          <a:ext cx="757526" cy="652709"/>
        </a:xfrm>
        <a:prstGeom prst="hexagon">
          <a:avLst>
            <a:gd name="adj" fmla="val 28900"/>
            <a:gd name="vf" fmla="val 115470"/>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 modelId="{C795A26E-6B96-4683-BB2A-872A41D7C6FF}">
      <dsp:nvSpPr>
        <dsp:cNvPr id="0" name=""/>
        <dsp:cNvSpPr/>
      </dsp:nvSpPr>
      <dsp:spPr>
        <a:xfrm>
          <a:off x="6347473" y="3105031"/>
          <a:ext cx="2185985" cy="1431467"/>
        </a:xfrm>
        <a:prstGeom prst="hexagon">
          <a:avLst>
            <a:gd name="adj" fmla="val 28570"/>
            <a:gd name="vf" fmla="val 115470"/>
          </a:avLst>
        </a:prstGeom>
        <a:solidFill>
          <a:srgbClr val="F6910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MAKTAB JAMOASI</a:t>
          </a:r>
          <a:endParaRPr lang="ru-RU" sz="2400" b="1" kern="1200" dirty="0"/>
        </a:p>
      </dsp:txBody>
      <dsp:txXfrm>
        <a:off x="6347473" y="3105031"/>
        <a:ext cx="2185985" cy="1431467"/>
      </dsp:txXfrm>
    </dsp:sp>
    <dsp:sp modelId="{13B75490-0434-496B-B182-338E4751D537}">
      <dsp:nvSpPr>
        <dsp:cNvPr id="0" name=""/>
        <dsp:cNvSpPr/>
      </dsp:nvSpPr>
      <dsp:spPr>
        <a:xfrm>
          <a:off x="3432612" y="3489472"/>
          <a:ext cx="757526" cy="65270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0B33B6-CA1C-44E1-B597-F4425859A66E}">
      <dsp:nvSpPr>
        <dsp:cNvPr id="0" name=""/>
        <dsp:cNvSpPr/>
      </dsp:nvSpPr>
      <dsp:spPr>
        <a:xfrm>
          <a:off x="2949303" y="3325313"/>
          <a:ext cx="2631827" cy="1694715"/>
        </a:xfrm>
        <a:prstGeom prst="hexagon">
          <a:avLst>
            <a:gd name="adj" fmla="val 28570"/>
            <a:gd name="vf" fmla="val 11547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C00000"/>
              </a:solidFill>
            </a:rPr>
            <a:t>SINFDOSHLAR</a:t>
          </a:r>
          <a:r>
            <a:rPr lang="en-US" sz="2400" kern="1200" dirty="0" smtClean="0"/>
            <a:t> </a:t>
          </a:r>
          <a:endParaRPr lang="ru-RU" sz="2400" kern="1200" dirty="0"/>
        </a:p>
      </dsp:txBody>
      <dsp:txXfrm>
        <a:off x="2949303" y="3325313"/>
        <a:ext cx="2631827" cy="1694715"/>
      </dsp:txXfrm>
    </dsp:sp>
    <dsp:sp modelId="{B075B369-50E4-486B-B354-091993C4BADF}">
      <dsp:nvSpPr>
        <dsp:cNvPr id="0" name=""/>
        <dsp:cNvSpPr/>
      </dsp:nvSpPr>
      <dsp:spPr>
        <a:xfrm>
          <a:off x="1791962" y="2232245"/>
          <a:ext cx="757526" cy="652709"/>
        </a:xfrm>
        <a:prstGeom prst="hexagon">
          <a:avLst>
            <a:gd name="adj" fmla="val 28900"/>
            <a:gd name="vf" fmla="val 115470"/>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 modelId="{9D222F4D-13EC-4312-B231-8BFFE918D918}">
      <dsp:nvSpPr>
        <dsp:cNvPr id="0" name=""/>
        <dsp:cNvSpPr/>
      </dsp:nvSpPr>
      <dsp:spPr>
        <a:xfrm>
          <a:off x="921759" y="3096338"/>
          <a:ext cx="2116272" cy="1697007"/>
        </a:xfrm>
        <a:prstGeom prst="hexagon">
          <a:avLst>
            <a:gd name="adj" fmla="val 28570"/>
            <a:gd name="vf" fmla="val 11547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XALQ TA’LIMI TIZIMI</a:t>
          </a:r>
          <a:endParaRPr lang="ru-RU" sz="2400" b="1" kern="1200" dirty="0">
            <a:solidFill>
              <a:schemeClr val="bg1"/>
            </a:solidFill>
          </a:endParaRPr>
        </a:p>
      </dsp:txBody>
      <dsp:txXfrm>
        <a:off x="921759" y="3096338"/>
        <a:ext cx="2116272" cy="1697007"/>
      </dsp:txXfrm>
    </dsp:sp>
    <dsp:sp modelId="{42CB7A0C-B8D7-492D-BB2D-9541B328E5D1}">
      <dsp:nvSpPr>
        <dsp:cNvPr id="0" name=""/>
        <dsp:cNvSpPr/>
      </dsp:nvSpPr>
      <dsp:spPr>
        <a:xfrm>
          <a:off x="684581" y="216024"/>
          <a:ext cx="2204002" cy="1716408"/>
        </a:xfrm>
        <a:prstGeom prst="hexagon">
          <a:avLst>
            <a:gd name="adj" fmla="val 28570"/>
            <a:gd name="vf" fmla="val 11547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accent6">
                  <a:lumMod val="50000"/>
                </a:schemeClr>
              </a:solidFill>
            </a:rPr>
            <a:t>SOG‘LIQNI SAQLASH TIZIMI</a:t>
          </a:r>
          <a:endParaRPr lang="ru-RU" sz="2400" b="1" kern="1200" dirty="0">
            <a:solidFill>
              <a:schemeClr val="accent6">
                <a:lumMod val="50000"/>
              </a:schemeClr>
            </a:solidFill>
          </a:endParaRPr>
        </a:p>
      </dsp:txBody>
      <dsp:txXfrm>
        <a:off x="684581" y="216024"/>
        <a:ext cx="2204002" cy="171640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Радиальный шестиугольник"/>
  <dgm:desc val="Служит для отображения последовательного процесса, связанного с центральной идеей или темой. Ограничен шестью фигурами уровня 2. Рекомендуется использовать небольшие объемы текста. Неиспользуемый текст не отображается, но доступен при переключении макетов."/>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xmlns="" val="37455901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err="1" smtClean="0">
                <a:solidFill>
                  <a:srgbClr val="000000"/>
                </a:solidFill>
                <a:effectLst/>
                <a:latin typeface="Arial"/>
                <a:ea typeface="Arial"/>
                <a:cs typeface="Arial"/>
                <a:sym typeface="Arial"/>
              </a:rPr>
              <a:t>Mamlakatimiz</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mustaqillikka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erishgan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kundan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boshlab</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ta'lim</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sohasiga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jahon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standartlari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talablarini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joriy</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etish</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bo‘yicha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tizimli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ishlar</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amalga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oshirilib</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kelinmoqda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Imkoniyati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cheklangan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bolalarning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sog‘lom</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tengdoshlari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orasida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bir</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xil</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sharoitda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ta'lim</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olishini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ta'minlash</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tendensiyasi</a:t>
            </a:r>
            <a:r>
              <a:rPr lang="en-US" sz="1100" b="0" i="0" u="none" strike="noStrike" cap="none" dirty="0" smtClean="0">
                <a:solidFill>
                  <a:srgbClr val="000000"/>
                </a:solidFill>
                <a:effectLst/>
                <a:latin typeface="Arial"/>
                <a:ea typeface="Arial"/>
                <a:cs typeface="Arial"/>
                <a:sym typeface="Arial"/>
              </a:rPr>
              <a:t> ham </a:t>
            </a:r>
            <a:r>
              <a:rPr lang="en-US" sz="1100" b="0" i="0" u="none" strike="noStrike" cap="none" dirty="0" err="1" smtClean="0">
                <a:solidFill>
                  <a:srgbClr val="000000"/>
                </a:solidFill>
                <a:effectLst/>
                <a:latin typeface="Arial"/>
                <a:ea typeface="Arial"/>
                <a:cs typeface="Arial"/>
                <a:sym typeface="Arial"/>
              </a:rPr>
              <a:t>shular</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jumlasidandir</a:t>
            </a:r>
            <a:r>
              <a:rPr lang="en-US" sz="1100" b="0" i="0" u="none" strike="noStrike" cap="none" dirty="0" smtClean="0">
                <a:solidFill>
                  <a:srgbClr val="000000"/>
                </a:solidFill>
                <a:effectLst/>
                <a:latin typeface="Arial"/>
                <a:ea typeface="Arial"/>
                <a:cs typeface="Arial"/>
                <a:sym typeface="Arial"/>
              </a:rPr>
              <a:t>. </a:t>
            </a:r>
            <a:endParaRPr lang="ru-RU" sz="1100" b="0" i="0" u="none" strike="noStrike" cap="none" dirty="0" smtClean="0">
              <a:solidFill>
                <a:srgbClr val="000000"/>
              </a:solidFill>
              <a:effectLst/>
              <a:latin typeface="Arial"/>
              <a:ea typeface="Arial"/>
              <a:cs typeface="Arial"/>
              <a:sym typeface="Arial"/>
            </a:endParaRPr>
          </a:p>
          <a:p>
            <a:r>
              <a:rPr lang="en-US" sz="1100" b="0" i="0" u="none" strike="noStrike" cap="none" dirty="0" err="1" smtClean="0">
                <a:solidFill>
                  <a:srgbClr val="000000"/>
                </a:solidFill>
                <a:effectLst/>
                <a:latin typeface="Arial"/>
                <a:ea typeface="Arial"/>
                <a:cs typeface="Arial"/>
                <a:sym typeface="Arial"/>
              </a:rPr>
              <a:t>Ta'limda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tenglik</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bo‘lishi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barcha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bolalar</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birgalikda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ta'lim</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olishi</a:t>
            </a:r>
            <a:r>
              <a:rPr lang="en-US" sz="1100" b="0" i="0" u="none" strike="noStrike" cap="none" dirty="0" smtClean="0">
                <a:solidFill>
                  <a:srgbClr val="000000"/>
                </a:solidFill>
                <a:effectLst/>
                <a:latin typeface="Arial"/>
                <a:ea typeface="Arial"/>
                <a:cs typeface="Arial"/>
                <a:sym typeface="Arial"/>
              </a:rPr>
              <a:t>  </a:t>
            </a:r>
            <a:r>
              <a:rPr lang="en-US" sz="1100" b="1" i="0" u="none" strike="noStrike" cap="none" dirty="0" err="1" smtClean="0">
                <a:solidFill>
                  <a:srgbClr val="000000"/>
                </a:solidFill>
                <a:effectLst/>
                <a:latin typeface="Arial"/>
                <a:ea typeface="Arial"/>
                <a:cs typeface="Arial"/>
                <a:sym typeface="Arial"/>
              </a:rPr>
              <a:t>Inklyuziv</a:t>
            </a:r>
            <a:r>
              <a:rPr lang="en-US" sz="1100" b="1" i="0" u="none" strike="noStrike" cap="none" dirty="0" smtClean="0">
                <a:solidFill>
                  <a:srgbClr val="000000"/>
                </a:solidFill>
                <a:effectLst/>
                <a:latin typeface="Arial"/>
                <a:ea typeface="Arial"/>
                <a:cs typeface="Arial"/>
                <a:sym typeface="Arial"/>
              </a:rPr>
              <a:t> </a:t>
            </a:r>
            <a:r>
              <a:rPr lang="en-US" sz="1100" b="1" i="0" u="none" strike="noStrike" cap="none" dirty="0" err="1" smtClean="0">
                <a:solidFill>
                  <a:srgbClr val="000000"/>
                </a:solidFill>
                <a:effectLst/>
                <a:latin typeface="Arial"/>
                <a:ea typeface="Arial"/>
                <a:cs typeface="Arial"/>
                <a:sym typeface="Arial"/>
              </a:rPr>
              <a:t>ta'lim</a:t>
            </a:r>
            <a:r>
              <a:rPr lang="en-US" sz="1100" b="0" i="0" u="none" strike="noStrike" cap="none" dirty="0" smtClean="0">
                <a:solidFill>
                  <a:srgbClr val="000000"/>
                </a:solidFill>
                <a:effectLst/>
                <a:latin typeface="Arial"/>
                <a:ea typeface="Arial"/>
                <a:cs typeface="Arial"/>
                <a:sym typeface="Arial"/>
              </a:rPr>
              <a:t> deb </a:t>
            </a:r>
            <a:r>
              <a:rPr lang="en-US" sz="1100" b="0" i="0" u="none" strike="noStrike" cap="none" dirty="0" err="1" smtClean="0">
                <a:solidFill>
                  <a:srgbClr val="000000"/>
                </a:solidFill>
                <a:effectLst/>
                <a:latin typeface="Arial"/>
                <a:ea typeface="Arial"/>
                <a:cs typeface="Arial"/>
                <a:sym typeface="Arial"/>
              </a:rPr>
              <a:t>nomlanadi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va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bugungi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kunda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davlat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siyosati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darajasiga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ko‘tarilgan</a:t>
            </a:r>
            <a:r>
              <a:rPr lang="en-US" sz="1100" b="0" i="0" u="none" strike="noStrike" cap="none" dirty="0" smtClean="0">
                <a:solidFill>
                  <a:srgbClr val="000000"/>
                </a:solidFill>
                <a:effectLst/>
                <a:latin typeface="Arial"/>
                <a:ea typeface="Arial"/>
                <a:cs typeface="Arial"/>
                <a:sym typeface="Arial"/>
              </a:rPr>
              <a:t>. </a:t>
            </a:r>
            <a:endParaRPr lang="ru-RU"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1507937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3487700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0"/>
        <p:cNvGrpSpPr/>
        <p:nvPr/>
      </p:nvGrpSpPr>
      <p:grpSpPr>
        <a:xfrm>
          <a:off x="0" y="0"/>
          <a:ext cx="0" cy="0"/>
          <a:chOff x="0" y="0"/>
          <a:chExt cx="0" cy="0"/>
        </a:xfrm>
      </p:grpSpPr>
      <p:sp>
        <p:nvSpPr>
          <p:cNvPr id="1841" name="Google Shape;1841;g97c0c60065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2" name="Google Shape;1842;g97c0c60065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97c0c60065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97c0c60065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en-US" dirty="0" err="1" smtClean="0"/>
              <a:t>Ushbu</a:t>
            </a:r>
            <a:r>
              <a:rPr lang="en-US" baseline="0" dirty="0" smtClean="0"/>
              <a:t> </a:t>
            </a:r>
            <a:r>
              <a:rPr lang="en-US" baseline="0" dirty="0" err="1" smtClean="0"/>
              <a:t>manzillar</a:t>
            </a:r>
            <a:r>
              <a:rPr lang="en-US" baseline="0" dirty="0" smtClean="0"/>
              <a:t> </a:t>
            </a:r>
            <a:r>
              <a:rPr lang="en-US" baseline="0" dirty="0" err="1" smtClean="0"/>
              <a:t>orqali</a:t>
            </a:r>
            <a:r>
              <a:rPr lang="en-US" baseline="0" dirty="0" smtClean="0"/>
              <a:t> </a:t>
            </a:r>
            <a:r>
              <a:rPr lang="en-US" baseline="0" dirty="0" err="1" smtClean="0"/>
              <a:t>o‘z</a:t>
            </a:r>
            <a:r>
              <a:rPr lang="en-US" baseline="0" dirty="0" smtClean="0"/>
              <a:t> </a:t>
            </a:r>
            <a:r>
              <a:rPr lang="en-US" baseline="0" dirty="0" err="1" smtClean="0"/>
              <a:t>fikr</a:t>
            </a:r>
            <a:r>
              <a:rPr lang="en-US" baseline="0" dirty="0" smtClean="0"/>
              <a:t> </a:t>
            </a:r>
            <a:r>
              <a:rPr lang="en-US" baseline="0" dirty="0" err="1" smtClean="0"/>
              <a:t>va</a:t>
            </a:r>
            <a:r>
              <a:rPr lang="en-US" baseline="0" dirty="0" smtClean="0"/>
              <a:t> </a:t>
            </a:r>
            <a:r>
              <a:rPr lang="en-US" baseline="0" dirty="0" err="1" smtClean="0"/>
              <a:t>mulohazlaringizni</a:t>
            </a:r>
            <a:r>
              <a:rPr lang="en-US" baseline="0" dirty="0" smtClean="0"/>
              <a:t> </a:t>
            </a:r>
            <a:r>
              <a:rPr lang="en-US" baseline="0" dirty="0" err="1" smtClean="0"/>
              <a:t>bildirishingiz</a:t>
            </a:r>
            <a:r>
              <a:rPr lang="en-US" baseline="0" dirty="0" smtClean="0"/>
              <a:t> </a:t>
            </a:r>
            <a:r>
              <a:rPr lang="en-US" baseline="0" dirty="0" err="1" smtClean="0"/>
              <a:t>mumkin</a:t>
            </a:r>
            <a:r>
              <a:rPr lang="en-US" baseline="0" dirty="0" smtClean="0"/>
              <a:t>.</a:t>
            </a:r>
            <a:endParaRPr lang="ru-RU" dirty="0"/>
          </a:p>
        </p:txBody>
      </p:sp>
    </p:spTree>
    <p:extLst>
      <p:ext uri="{BB962C8B-B14F-4D97-AF65-F5344CB8AC3E}">
        <p14:creationId xmlns:p14="http://schemas.microsoft.com/office/powerpoint/2010/main" xmlns="" val="2295915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E486C04-E416-4DD5-9D45-38BAEFA10C60}" type="datetimeFigureOut">
              <a:rPr lang="ru-RU" smtClean="0"/>
              <a:pPr/>
              <a:t>18.08.2023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xmlns="" val="419591540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E486C04-E416-4DD5-9D45-38BAEFA10C60}" type="datetimeFigureOut">
              <a:rPr lang="ru-RU" smtClean="0"/>
              <a:pPr/>
              <a:t>18.08.2023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xmlns="" val="224244818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E486C04-E416-4DD5-9D45-38BAEFA10C60}" type="datetimeFigureOut">
              <a:rPr lang="ru-RU" smtClean="0"/>
              <a:pPr/>
              <a:t>18.08.2023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xmlns="" val="348016311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609600" y="3439625"/>
            <a:ext cx="3962400" cy="11598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533400" y="3107350"/>
            <a:ext cx="40386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4" name="Google Shape;14;p3"/>
          <p:cNvSpPr txBox="1">
            <a:spLocks noGrp="1"/>
          </p:cNvSpPr>
          <p:nvPr>
            <p:ph type="subTitle" idx="1"/>
          </p:nvPr>
        </p:nvSpPr>
        <p:spPr>
          <a:xfrm>
            <a:off x="533400" y="4211654"/>
            <a:ext cx="40386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8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030830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E486C04-E416-4DD5-9D45-38BAEFA10C60}" type="datetimeFigureOut">
              <a:rPr lang="ru-RU" smtClean="0"/>
              <a:pPr/>
              <a:t>18.08.2023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xmlns="" val="46555894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E486C04-E416-4DD5-9D45-38BAEFA10C60}" type="datetimeFigureOut">
              <a:rPr lang="ru-RU" smtClean="0"/>
              <a:pPr/>
              <a:t>18.08.2023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xmlns="" val="21360435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E486C04-E416-4DD5-9D45-38BAEFA10C60}" type="datetimeFigureOut">
              <a:rPr lang="ru-RU" smtClean="0"/>
              <a:pPr/>
              <a:t>18.08.2023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xmlns="" val="214642942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E486C04-E416-4DD5-9D45-38BAEFA10C60}" type="datetimeFigureOut">
              <a:rPr lang="ru-RU" smtClean="0"/>
              <a:pPr/>
              <a:t>18.08.2023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xmlns="" val="263471460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E486C04-E416-4DD5-9D45-38BAEFA10C60}" type="datetimeFigureOut">
              <a:rPr lang="ru-RU" smtClean="0"/>
              <a:pPr/>
              <a:t>18.08.2023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xmlns="" val="139298853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E486C04-E416-4DD5-9D45-38BAEFA10C60}" type="datetimeFigureOut">
              <a:rPr lang="ru-RU" smtClean="0"/>
              <a:pPr/>
              <a:t>18.08.2023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xmlns="" val="18568535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E486C04-E416-4DD5-9D45-38BAEFA10C60}" type="datetimeFigureOut">
              <a:rPr lang="ru-RU" smtClean="0"/>
              <a:pPr/>
              <a:t>18.08.2023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xmlns="" val="327233437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E486C04-E416-4DD5-9D45-38BAEFA10C60}" type="datetimeFigureOut">
              <a:rPr lang="ru-RU" smtClean="0"/>
              <a:pPr/>
              <a:t>18.08.2023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xmlns="" val="315879503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E486C04-E416-4DD5-9D45-38BAEFA10C60}" type="datetimeFigureOut">
              <a:rPr lang="ru-RU" smtClean="0"/>
              <a:pPr/>
              <a:t>18.08.2023</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xmlns="" val="251383722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5" r:id="rId14"/>
  </p:sldLayoutIdLst>
  <p:transition>
    <p:fade thruBlk="1"/>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jpe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
        <p:cNvGrpSpPr/>
        <p:nvPr/>
      </p:nvGrpSpPr>
      <p:grpSpPr>
        <a:xfrm>
          <a:off x="0" y="0"/>
          <a:ext cx="0" cy="0"/>
          <a:chOff x="0" y="0"/>
          <a:chExt cx="0" cy="0"/>
        </a:xfrm>
      </p:grpSpPr>
      <p:sp>
        <p:nvSpPr>
          <p:cNvPr id="50" name="Google Shape;50;p12"/>
          <p:cNvSpPr txBox="1">
            <a:spLocks noGrp="1"/>
          </p:cNvSpPr>
          <p:nvPr>
            <p:ph type="ctrTitle"/>
          </p:nvPr>
        </p:nvSpPr>
        <p:spPr>
          <a:xfrm>
            <a:off x="0" y="1707654"/>
            <a:ext cx="3203848" cy="3600400"/>
          </a:xfrm>
          <a:prstGeom prst="rect">
            <a:avLst/>
          </a:prstGeom>
        </p:spPr>
        <p:txBody>
          <a:bodyPr spcFirstLastPara="1" wrap="square" lIns="91425" tIns="91425" rIns="91425" bIns="91425" anchor="b" anchorCtr="0">
            <a:noAutofit/>
          </a:bodyPr>
          <a:lstStyle/>
          <a:p>
            <a:r>
              <a:rPr lang="en-US" altLang="ru-RU" sz="2000" b="1" dirty="0" smtClean="0">
                <a:solidFill>
                  <a:schemeClr val="bg2">
                    <a:lumMod val="10000"/>
                  </a:schemeClr>
                </a:solidFill>
                <a:latin typeface="Times New Roman" pitchFamily="18" charset="0"/>
                <a:cs typeface="Times New Roman" pitchFamily="18" charset="0"/>
              </a:rPr>
              <a:t>MODUL: INKLYUZIV TA’LIMNI JORIY ETISH </a:t>
            </a:r>
            <a:r>
              <a:rPr lang="en-US" altLang="ru-RU" sz="2000" b="1" dirty="0" smtClean="0">
                <a:solidFill>
                  <a:schemeClr val="bg2">
                    <a:lumMod val="10000"/>
                  </a:schemeClr>
                </a:solidFill>
                <a:latin typeface="Times New Roman" pitchFamily="18" charset="0"/>
                <a:cs typeface="Times New Roman" pitchFamily="18" charset="0"/>
              </a:rPr>
              <a:t>MASALALARI</a:t>
            </a:r>
            <a:br>
              <a:rPr lang="en-US" altLang="ru-RU" sz="2000" b="1" dirty="0" smtClean="0">
                <a:solidFill>
                  <a:schemeClr val="bg2">
                    <a:lumMod val="10000"/>
                  </a:schemeClr>
                </a:solidFill>
                <a:latin typeface="Times New Roman" pitchFamily="18" charset="0"/>
                <a:cs typeface="Times New Roman" pitchFamily="18" charset="0"/>
              </a:rPr>
            </a:br>
            <a:r>
              <a:rPr lang="en-US" altLang="ru-RU" sz="2000" b="1" dirty="0" smtClean="0">
                <a:solidFill>
                  <a:schemeClr val="bg2">
                    <a:lumMod val="10000"/>
                  </a:schemeClr>
                </a:solidFill>
                <a:latin typeface="Times New Roman" pitchFamily="18" charset="0"/>
                <a:cs typeface="Times New Roman" pitchFamily="18" charset="0"/>
              </a:rPr>
              <a:t/>
            </a:r>
            <a:br>
              <a:rPr lang="en-US" altLang="ru-RU" sz="2000" b="1" dirty="0" smtClean="0">
                <a:solidFill>
                  <a:schemeClr val="bg2">
                    <a:lumMod val="10000"/>
                  </a:schemeClr>
                </a:solidFill>
                <a:latin typeface="Times New Roman" pitchFamily="18" charset="0"/>
                <a:cs typeface="Times New Roman" pitchFamily="18" charset="0"/>
              </a:rPr>
            </a:br>
            <a:r>
              <a:rPr lang="en-US" altLang="ru-RU" sz="2000" b="1" dirty="0" err="1" smtClean="0">
                <a:solidFill>
                  <a:schemeClr val="bg2">
                    <a:lumMod val="10000"/>
                  </a:schemeClr>
                </a:solidFill>
                <a:latin typeface="Times New Roman" pitchFamily="18" charset="0"/>
                <a:cs typeface="Times New Roman" pitchFamily="18" charset="0"/>
              </a:rPr>
              <a:t>Umumiy</a:t>
            </a:r>
            <a:r>
              <a:rPr lang="en-US" altLang="ru-RU" sz="2000" b="1" dirty="0" smtClean="0">
                <a:solidFill>
                  <a:schemeClr val="bg2">
                    <a:lumMod val="10000"/>
                  </a:schemeClr>
                </a:solidFill>
                <a:latin typeface="Times New Roman" pitchFamily="18" charset="0"/>
                <a:cs typeface="Times New Roman" pitchFamily="18" charset="0"/>
              </a:rPr>
              <a:t> </a:t>
            </a:r>
            <a:r>
              <a:rPr lang="en-US" altLang="ru-RU" sz="2000" b="1" dirty="0" err="1" smtClean="0">
                <a:solidFill>
                  <a:schemeClr val="bg2">
                    <a:lumMod val="10000"/>
                  </a:schemeClr>
                </a:solidFill>
                <a:latin typeface="Times New Roman" pitchFamily="18" charset="0"/>
                <a:cs typeface="Times New Roman" pitchFamily="18" charset="0"/>
              </a:rPr>
              <a:t>o‘rta</a:t>
            </a:r>
            <a:r>
              <a:rPr lang="en-US" altLang="ru-RU" sz="2000" b="1" dirty="0" smtClean="0">
                <a:solidFill>
                  <a:schemeClr val="bg2">
                    <a:lumMod val="10000"/>
                  </a:schemeClr>
                </a:solidFill>
                <a:latin typeface="Times New Roman" pitchFamily="18" charset="0"/>
                <a:cs typeface="Times New Roman" pitchFamily="18" charset="0"/>
              </a:rPr>
              <a:t> </a:t>
            </a:r>
            <a:r>
              <a:rPr lang="en-US" altLang="ru-RU" sz="2000" b="1" dirty="0" err="1" smtClean="0">
                <a:solidFill>
                  <a:schemeClr val="bg2">
                    <a:lumMod val="10000"/>
                  </a:schemeClr>
                </a:solidFill>
                <a:latin typeface="Times New Roman" pitchFamily="18" charset="0"/>
                <a:cs typeface="Times New Roman" pitchFamily="18" charset="0"/>
              </a:rPr>
              <a:t>ta’lim</a:t>
            </a:r>
            <a:r>
              <a:rPr lang="en-US" altLang="ru-RU" sz="2000" b="1" dirty="0" smtClean="0">
                <a:solidFill>
                  <a:schemeClr val="bg2">
                    <a:lumMod val="10000"/>
                  </a:schemeClr>
                </a:solidFill>
                <a:latin typeface="Times New Roman" pitchFamily="18" charset="0"/>
                <a:cs typeface="Times New Roman" pitchFamily="18" charset="0"/>
              </a:rPr>
              <a:t> </a:t>
            </a:r>
            <a:r>
              <a:rPr lang="en-US" altLang="ru-RU" sz="2000" b="1" dirty="0" err="1" smtClean="0">
                <a:solidFill>
                  <a:schemeClr val="bg2">
                    <a:lumMod val="10000"/>
                  </a:schemeClr>
                </a:solidFill>
                <a:latin typeface="Times New Roman" pitchFamily="18" charset="0"/>
                <a:cs typeface="Times New Roman" pitchFamily="18" charset="0"/>
              </a:rPr>
              <a:t>maktablari</a:t>
            </a:r>
            <a:r>
              <a:rPr lang="en-US" altLang="ru-RU" sz="2000" b="1" dirty="0" smtClean="0">
                <a:solidFill>
                  <a:schemeClr val="bg2">
                    <a:lumMod val="10000"/>
                  </a:schemeClr>
                </a:solidFill>
                <a:latin typeface="Times New Roman" pitchFamily="18" charset="0"/>
                <a:cs typeface="Times New Roman" pitchFamily="18" charset="0"/>
              </a:rPr>
              <a:t> </a:t>
            </a:r>
            <a:r>
              <a:rPr lang="en-US" altLang="ru-RU" sz="2000" b="1" dirty="0" err="1" smtClean="0">
                <a:solidFill>
                  <a:schemeClr val="bg2">
                    <a:lumMod val="10000"/>
                  </a:schemeClr>
                </a:solidFill>
                <a:latin typeface="Times New Roman" pitchFamily="18" charset="0"/>
                <a:cs typeface="Times New Roman" pitchFamily="18" charset="0"/>
              </a:rPr>
              <a:t>o‘quv-tarbiya</a:t>
            </a:r>
            <a:r>
              <a:rPr lang="en-US" altLang="ru-RU" sz="2000" b="1" dirty="0" smtClean="0">
                <a:solidFill>
                  <a:schemeClr val="bg2">
                    <a:lumMod val="10000"/>
                  </a:schemeClr>
                </a:solidFill>
                <a:latin typeface="Times New Roman" pitchFamily="18" charset="0"/>
                <a:cs typeface="Times New Roman" pitchFamily="18" charset="0"/>
              </a:rPr>
              <a:t> </a:t>
            </a:r>
            <a:r>
              <a:rPr lang="en-US" altLang="ru-RU" sz="2000" b="1" dirty="0" err="1" smtClean="0">
                <a:solidFill>
                  <a:schemeClr val="bg2">
                    <a:lumMod val="10000"/>
                  </a:schemeClr>
                </a:solidFill>
                <a:latin typeface="Times New Roman" pitchFamily="18" charset="0"/>
                <a:cs typeface="Times New Roman" pitchFamily="18" charset="0"/>
              </a:rPr>
              <a:t>ishlari</a:t>
            </a:r>
            <a:r>
              <a:rPr lang="en-US" altLang="ru-RU" sz="2000" b="1" dirty="0" smtClean="0">
                <a:solidFill>
                  <a:schemeClr val="bg2">
                    <a:lumMod val="10000"/>
                  </a:schemeClr>
                </a:solidFill>
                <a:latin typeface="Times New Roman" pitchFamily="18" charset="0"/>
                <a:cs typeface="Times New Roman" pitchFamily="18" charset="0"/>
              </a:rPr>
              <a:t> </a:t>
            </a:r>
            <a:r>
              <a:rPr lang="en-US" altLang="ru-RU" sz="2000" b="1" dirty="0" err="1" smtClean="0">
                <a:solidFill>
                  <a:schemeClr val="bg2">
                    <a:lumMod val="10000"/>
                  </a:schemeClr>
                </a:solidFill>
                <a:latin typeface="Times New Roman" pitchFamily="18" charset="0"/>
                <a:cs typeface="Times New Roman" pitchFamily="18" charset="0"/>
              </a:rPr>
              <a:t>bo‘yicha</a:t>
            </a:r>
            <a:r>
              <a:rPr lang="en-US" altLang="ru-RU" sz="2000" b="1" dirty="0" smtClean="0">
                <a:solidFill>
                  <a:schemeClr val="bg2">
                    <a:lumMod val="10000"/>
                  </a:schemeClr>
                </a:solidFill>
                <a:latin typeface="Times New Roman" pitchFamily="18" charset="0"/>
                <a:cs typeface="Times New Roman" pitchFamily="18" charset="0"/>
              </a:rPr>
              <a:t> </a:t>
            </a:r>
            <a:r>
              <a:rPr lang="en-US" altLang="ru-RU" sz="2000" b="1" dirty="0" err="1" smtClean="0">
                <a:solidFill>
                  <a:schemeClr val="bg2">
                    <a:lumMod val="10000"/>
                  </a:schemeClr>
                </a:solidFill>
                <a:latin typeface="Times New Roman" pitchFamily="18" charset="0"/>
                <a:cs typeface="Times New Roman" pitchFamily="18" charset="0"/>
              </a:rPr>
              <a:t>direktor</a:t>
            </a:r>
            <a:r>
              <a:rPr lang="en-US" altLang="ru-RU" sz="2000" b="1" dirty="0" smtClean="0">
                <a:solidFill>
                  <a:schemeClr val="bg2">
                    <a:lumMod val="10000"/>
                  </a:schemeClr>
                </a:solidFill>
                <a:latin typeface="Times New Roman" pitchFamily="18" charset="0"/>
                <a:cs typeface="Times New Roman" pitchFamily="18" charset="0"/>
              </a:rPr>
              <a:t> </a:t>
            </a:r>
            <a:r>
              <a:rPr lang="en-US" altLang="ru-RU" sz="2000" b="1" dirty="0" err="1" smtClean="0">
                <a:solidFill>
                  <a:schemeClr val="bg2">
                    <a:lumMod val="10000"/>
                  </a:schemeClr>
                </a:solidFill>
                <a:latin typeface="Times New Roman" pitchFamily="18" charset="0"/>
                <a:cs typeface="Times New Roman" pitchFamily="18" charset="0"/>
              </a:rPr>
              <a:t>o‘rinbosarlari</a:t>
            </a:r>
            <a:r>
              <a:rPr lang="en-US" altLang="ru-RU" sz="2000" b="1" dirty="0" smtClean="0">
                <a:solidFill>
                  <a:schemeClr val="bg2">
                    <a:lumMod val="10000"/>
                  </a:schemeClr>
                </a:solidFill>
                <a:latin typeface="Times New Roman" pitchFamily="18" charset="0"/>
                <a:cs typeface="Times New Roman" pitchFamily="18" charset="0"/>
              </a:rPr>
              <a:t/>
            </a:r>
            <a:br>
              <a:rPr lang="en-US" altLang="ru-RU" sz="2000" b="1" dirty="0" smtClean="0">
                <a:solidFill>
                  <a:schemeClr val="bg2">
                    <a:lumMod val="10000"/>
                  </a:schemeClr>
                </a:solidFill>
                <a:latin typeface="Times New Roman" pitchFamily="18" charset="0"/>
                <a:cs typeface="Times New Roman" pitchFamily="18" charset="0"/>
              </a:rPr>
            </a:br>
            <a:r>
              <a:rPr lang="ru-RU" altLang="ru-RU" sz="2000" dirty="0">
                <a:solidFill>
                  <a:srgbClr val="002060"/>
                </a:solidFill>
                <a:latin typeface="Times New Roman" pitchFamily="18" charset="0"/>
                <a:cs typeface="Times New Roman" pitchFamily="18" charset="0"/>
              </a:rPr>
              <a:t/>
            </a:r>
            <a:br>
              <a:rPr lang="ru-RU" altLang="ru-RU" sz="2000" dirty="0">
                <a:solidFill>
                  <a:srgbClr val="002060"/>
                </a:solidFill>
                <a:latin typeface="Times New Roman" pitchFamily="18" charset="0"/>
                <a:cs typeface="Times New Roman" pitchFamily="18" charset="0"/>
              </a:rPr>
            </a:br>
            <a:endParaRPr sz="2000" dirty="0">
              <a:latin typeface="Times New Roman" pitchFamily="18" charset="0"/>
              <a:cs typeface="Times New Roman" pitchFamily="18" charset="0"/>
            </a:endParaRPr>
          </a:p>
        </p:txBody>
      </p:sp>
      <p:sp>
        <p:nvSpPr>
          <p:cNvPr id="2" name="Прямоугольник 1"/>
          <p:cNvSpPr/>
          <p:nvPr/>
        </p:nvSpPr>
        <p:spPr>
          <a:xfrm>
            <a:off x="4684685" y="3795886"/>
            <a:ext cx="4459315" cy="707886"/>
          </a:xfrm>
          <a:prstGeom prst="rect">
            <a:avLst/>
          </a:prstGeom>
        </p:spPr>
        <p:txBody>
          <a:bodyPr wrap="square">
            <a:spAutoFit/>
          </a:bodyPr>
          <a:lstStyle/>
          <a:p>
            <a:pPr algn="ctr"/>
            <a:r>
              <a:rPr lang="en-US" altLang="ru-RU" sz="2000" b="1" dirty="0" smtClean="0">
                <a:solidFill>
                  <a:schemeClr val="tx1"/>
                </a:solidFill>
                <a:latin typeface="Times New Roman" pitchFamily="18" charset="0"/>
                <a:cs typeface="Times New Roman" pitchFamily="18" charset="0"/>
              </a:rPr>
              <a:t>XURRAMOV ANVAR VAFOKULOVICH</a:t>
            </a:r>
            <a:endParaRPr lang="en-US" altLang="ru-RU" sz="1600" b="1" dirty="0" smtClean="0">
              <a:solidFill>
                <a:schemeClr val="tx1"/>
              </a:solidFill>
              <a:latin typeface="Times New Roman" pitchFamily="18" charset="0"/>
              <a:cs typeface="Times New Roman" pitchFamily="18" charset="0"/>
            </a:endParaRPr>
          </a:p>
        </p:txBody>
      </p:sp>
      <p:sp>
        <p:nvSpPr>
          <p:cNvPr id="4" name="Прямоугольник 3"/>
          <p:cNvSpPr/>
          <p:nvPr/>
        </p:nvSpPr>
        <p:spPr>
          <a:xfrm>
            <a:off x="539552" y="267494"/>
            <a:ext cx="7056784" cy="1015663"/>
          </a:xfrm>
          <a:prstGeom prst="rect">
            <a:avLst/>
          </a:prstGeom>
        </p:spPr>
        <p:txBody>
          <a:bodyPr wrap="square">
            <a:spAutoFit/>
          </a:bodyPr>
          <a:lstStyle/>
          <a:p>
            <a:pPr algn="ctr"/>
            <a:r>
              <a:rPr lang="en-US" altLang="ru-RU" sz="2000" b="1" dirty="0" smtClean="0">
                <a:solidFill>
                  <a:schemeClr val="bg1"/>
                </a:solidFill>
                <a:latin typeface="Times New Roman" pitchFamily="18" charset="0"/>
                <a:cs typeface="Times New Roman" pitchFamily="18" charset="0"/>
              </a:rPr>
              <a:t>Samarqand </a:t>
            </a:r>
            <a:r>
              <a:rPr lang="en-US" altLang="ru-RU" sz="2000" b="1" dirty="0" err="1" smtClean="0">
                <a:solidFill>
                  <a:schemeClr val="bg1"/>
                </a:solidFill>
                <a:latin typeface="Times New Roman" pitchFamily="18" charset="0"/>
                <a:cs typeface="Times New Roman" pitchFamily="18" charset="0"/>
              </a:rPr>
              <a:t>viloyati</a:t>
            </a:r>
            <a:r>
              <a:rPr lang="en-US" altLang="ru-RU" sz="2000" b="1" dirty="0" smtClean="0">
                <a:solidFill>
                  <a:schemeClr val="bg1"/>
                </a:solidFill>
                <a:latin typeface="Times New Roman" pitchFamily="18" charset="0"/>
                <a:cs typeface="Times New Roman" pitchFamily="18" charset="0"/>
              </a:rPr>
              <a:t> </a:t>
            </a:r>
            <a:r>
              <a:rPr lang="en-US" altLang="ru-RU" sz="2000" b="1" dirty="0" err="1" smtClean="0">
                <a:solidFill>
                  <a:schemeClr val="bg1"/>
                </a:solidFill>
                <a:latin typeface="Times New Roman" pitchFamily="18" charset="0"/>
                <a:cs typeface="Times New Roman" pitchFamily="18" charset="0"/>
              </a:rPr>
              <a:t>pedagoglarni</a:t>
            </a:r>
            <a:r>
              <a:rPr lang="en-US" altLang="ru-RU" sz="2000" b="1" dirty="0" smtClean="0">
                <a:solidFill>
                  <a:schemeClr val="bg1"/>
                </a:solidFill>
                <a:latin typeface="Times New Roman" pitchFamily="18" charset="0"/>
                <a:cs typeface="Times New Roman" pitchFamily="18" charset="0"/>
              </a:rPr>
              <a:t> </a:t>
            </a:r>
            <a:r>
              <a:rPr lang="en-US" altLang="ru-RU" sz="2000" b="1" dirty="0" err="1" smtClean="0">
                <a:solidFill>
                  <a:schemeClr val="bg1"/>
                </a:solidFill>
                <a:latin typeface="Times New Roman" pitchFamily="18" charset="0"/>
                <a:cs typeface="Times New Roman" pitchFamily="18" charset="0"/>
              </a:rPr>
              <a:t>yangi</a:t>
            </a:r>
            <a:r>
              <a:rPr lang="en-US" altLang="ru-RU" sz="2000" b="1" dirty="0" smtClean="0">
                <a:solidFill>
                  <a:schemeClr val="bg1"/>
                </a:solidFill>
                <a:latin typeface="Times New Roman" pitchFamily="18" charset="0"/>
                <a:cs typeface="Times New Roman" pitchFamily="18" charset="0"/>
              </a:rPr>
              <a:t> </a:t>
            </a:r>
            <a:r>
              <a:rPr lang="en-US" altLang="ru-RU" sz="2000" b="1" dirty="0" err="1" smtClean="0">
                <a:solidFill>
                  <a:schemeClr val="bg1"/>
                </a:solidFill>
                <a:latin typeface="Times New Roman" pitchFamily="18" charset="0"/>
                <a:cs typeface="Times New Roman" pitchFamily="18" charset="0"/>
              </a:rPr>
              <a:t>metodikalarga</a:t>
            </a:r>
            <a:r>
              <a:rPr lang="en-US" altLang="ru-RU" sz="2000" b="1" dirty="0" smtClean="0">
                <a:solidFill>
                  <a:schemeClr val="bg1"/>
                </a:solidFill>
                <a:latin typeface="Times New Roman" pitchFamily="18" charset="0"/>
                <a:cs typeface="Times New Roman" pitchFamily="18" charset="0"/>
              </a:rPr>
              <a:t> </a:t>
            </a:r>
            <a:r>
              <a:rPr lang="en-US" altLang="ru-RU" sz="2000" b="1" dirty="0" err="1" smtClean="0">
                <a:solidFill>
                  <a:schemeClr val="bg1"/>
                </a:solidFill>
                <a:latin typeface="Times New Roman" pitchFamily="18" charset="0"/>
                <a:cs typeface="Times New Roman" pitchFamily="18" charset="0"/>
              </a:rPr>
              <a:t>o`rgatish</a:t>
            </a:r>
            <a:r>
              <a:rPr lang="en-US" altLang="ru-RU" sz="2000" b="1" dirty="0" smtClean="0">
                <a:solidFill>
                  <a:schemeClr val="bg1"/>
                </a:solidFill>
                <a:latin typeface="Times New Roman" pitchFamily="18" charset="0"/>
                <a:cs typeface="Times New Roman" pitchFamily="18" charset="0"/>
              </a:rPr>
              <a:t> </a:t>
            </a:r>
            <a:r>
              <a:rPr lang="en-US" altLang="ru-RU" sz="2000" b="1" dirty="0" err="1" smtClean="0">
                <a:solidFill>
                  <a:schemeClr val="bg1"/>
                </a:solidFill>
                <a:latin typeface="Times New Roman" pitchFamily="18" charset="0"/>
                <a:cs typeface="Times New Roman" pitchFamily="18" charset="0"/>
              </a:rPr>
              <a:t>millliy</a:t>
            </a:r>
            <a:r>
              <a:rPr lang="en-US" altLang="ru-RU" sz="2000" b="1" dirty="0" smtClean="0">
                <a:solidFill>
                  <a:schemeClr val="bg1"/>
                </a:solidFill>
                <a:latin typeface="Times New Roman" pitchFamily="18" charset="0"/>
                <a:cs typeface="Times New Roman" pitchFamily="18" charset="0"/>
              </a:rPr>
              <a:t> </a:t>
            </a:r>
            <a:r>
              <a:rPr lang="en-US" altLang="ru-RU" sz="2000" b="1" dirty="0" err="1" smtClean="0">
                <a:solidFill>
                  <a:schemeClr val="bg1"/>
                </a:solidFill>
                <a:latin typeface="Times New Roman" pitchFamily="18" charset="0"/>
                <a:cs typeface="Times New Roman" pitchFamily="18" charset="0"/>
              </a:rPr>
              <a:t>markazi</a:t>
            </a:r>
            <a:endParaRPr lang="en-US" altLang="ru-RU" sz="2000" b="1" dirty="0" smtClean="0">
              <a:solidFill>
                <a:schemeClr val="bg1"/>
              </a:solidFill>
              <a:latin typeface="Times New Roman" pitchFamily="18" charset="0"/>
              <a:cs typeface="Times New Roman" pitchFamily="18" charset="0"/>
            </a:endParaRPr>
          </a:p>
          <a:p>
            <a:pPr algn="ctr"/>
            <a:r>
              <a:rPr lang="en-US" altLang="ru-RU" sz="2000" b="1" dirty="0" err="1" smtClean="0">
                <a:solidFill>
                  <a:schemeClr val="bg1"/>
                </a:solidFill>
                <a:latin typeface="Times New Roman" pitchFamily="18" charset="0"/>
                <a:cs typeface="Times New Roman" pitchFamily="18" charset="0"/>
              </a:rPr>
              <a:t>Pedagogika</a:t>
            </a:r>
            <a:r>
              <a:rPr lang="en-US" altLang="ru-RU" sz="2000" b="1" dirty="0" smtClean="0">
                <a:solidFill>
                  <a:schemeClr val="bg1"/>
                </a:solidFill>
                <a:latin typeface="Times New Roman" pitchFamily="18" charset="0"/>
                <a:cs typeface="Times New Roman" pitchFamily="18" charset="0"/>
              </a:rPr>
              <a:t>, </a:t>
            </a:r>
            <a:r>
              <a:rPr lang="en-US" altLang="ru-RU" sz="2000" b="1" dirty="0" err="1" smtClean="0">
                <a:solidFill>
                  <a:schemeClr val="bg1"/>
                </a:solidFill>
                <a:latin typeface="Times New Roman" pitchFamily="18" charset="0"/>
                <a:cs typeface="Times New Roman" pitchFamily="18" charset="0"/>
              </a:rPr>
              <a:t>psixologiya</a:t>
            </a:r>
            <a:r>
              <a:rPr lang="en-US" altLang="ru-RU" sz="2000" b="1" dirty="0" smtClean="0">
                <a:solidFill>
                  <a:schemeClr val="bg1"/>
                </a:solidFill>
                <a:latin typeface="Times New Roman" pitchFamily="18" charset="0"/>
                <a:cs typeface="Times New Roman" pitchFamily="18" charset="0"/>
              </a:rPr>
              <a:t> </a:t>
            </a:r>
            <a:r>
              <a:rPr lang="en-US" altLang="ru-RU" sz="2000" b="1" dirty="0" err="1" smtClean="0">
                <a:solidFill>
                  <a:schemeClr val="bg1"/>
                </a:solidFill>
                <a:latin typeface="Times New Roman" pitchFamily="18" charset="0"/>
                <a:cs typeface="Times New Roman" pitchFamily="18" charset="0"/>
              </a:rPr>
              <a:t>va</a:t>
            </a:r>
            <a:r>
              <a:rPr lang="en-US" altLang="ru-RU" sz="2000" b="1" dirty="0" smtClean="0">
                <a:solidFill>
                  <a:schemeClr val="bg1"/>
                </a:solidFill>
                <a:latin typeface="Times New Roman" pitchFamily="18" charset="0"/>
                <a:cs typeface="Times New Roman" pitchFamily="18" charset="0"/>
              </a:rPr>
              <a:t> </a:t>
            </a:r>
            <a:r>
              <a:rPr lang="en-US" altLang="ru-RU" sz="2000" b="1" dirty="0" err="1" smtClean="0">
                <a:solidFill>
                  <a:schemeClr val="bg1"/>
                </a:solidFill>
                <a:latin typeface="Times New Roman" pitchFamily="18" charset="0"/>
                <a:cs typeface="Times New Roman" pitchFamily="18" charset="0"/>
              </a:rPr>
              <a:t>ta’lim</a:t>
            </a:r>
            <a:r>
              <a:rPr lang="en-US" altLang="ru-RU" sz="2000" b="1" dirty="0" smtClean="0">
                <a:solidFill>
                  <a:schemeClr val="bg1"/>
                </a:solidFill>
                <a:latin typeface="Times New Roman" pitchFamily="18" charset="0"/>
                <a:cs typeface="Times New Roman" pitchFamily="18" charset="0"/>
              </a:rPr>
              <a:t> </a:t>
            </a:r>
            <a:r>
              <a:rPr lang="en-US" altLang="ru-RU" sz="2000" b="1" dirty="0" err="1" smtClean="0">
                <a:solidFill>
                  <a:schemeClr val="bg1"/>
                </a:solidFill>
                <a:latin typeface="Times New Roman" pitchFamily="18" charset="0"/>
                <a:cs typeface="Times New Roman" pitchFamily="18" charset="0"/>
              </a:rPr>
              <a:t>texnologiyalari</a:t>
            </a:r>
            <a:r>
              <a:rPr lang="en-US" altLang="ru-RU" sz="2000" b="1" dirty="0" smtClean="0">
                <a:solidFill>
                  <a:schemeClr val="bg1"/>
                </a:solidFill>
                <a:latin typeface="Times New Roman" pitchFamily="18" charset="0"/>
                <a:cs typeface="Times New Roman" pitchFamily="18" charset="0"/>
              </a:rPr>
              <a:t> </a:t>
            </a:r>
            <a:r>
              <a:rPr lang="en-US" altLang="ru-RU" sz="2000" b="1" dirty="0" err="1" smtClean="0">
                <a:solidFill>
                  <a:schemeClr val="bg1"/>
                </a:solidFill>
                <a:latin typeface="Times New Roman" pitchFamily="18" charset="0"/>
                <a:cs typeface="Times New Roman" pitchFamily="18" charset="0"/>
              </a:rPr>
              <a:t>kafedrasi</a:t>
            </a:r>
            <a:endParaRPr lang="en-US" altLang="ru-RU" sz="2000" b="1" dirty="0" smtClean="0">
              <a:solidFill>
                <a:schemeClr val="bg1"/>
              </a:solidFill>
              <a:latin typeface="Times New Roman" pitchFamily="18" charset="0"/>
              <a:cs typeface="Times New Roman" pitchFamily="18" charset="0"/>
            </a:endParaRPr>
          </a:p>
        </p:txBody>
      </p:sp>
      <p:sp>
        <p:nvSpPr>
          <p:cNvPr id="5" name="Google Shape;50;p12"/>
          <p:cNvSpPr txBox="1">
            <a:spLocks/>
          </p:cNvSpPr>
          <p:nvPr/>
        </p:nvSpPr>
        <p:spPr>
          <a:xfrm>
            <a:off x="4932040" y="1635646"/>
            <a:ext cx="4211960" cy="1728192"/>
          </a:xfrm>
          <a:prstGeom prst="rect">
            <a:avLst/>
          </a:prstGeom>
        </p:spPr>
        <p:txBody>
          <a:bodyPr spcFirstLastPara="1" vert="horz" wrap="square" lIns="91425" tIns="91425" rIns="91425" bIns="91425" rtlCol="0" anchor="b" anchorCtr="0">
            <a:noAutofit/>
          </a:bodyPr>
          <a:lstStyle/>
          <a:p>
            <a:pPr lvl="0" algn="ctr">
              <a:buClrTx/>
              <a:buSzPts val="4800"/>
            </a:pPr>
            <a:r>
              <a:rPr lang="en-US" sz="2000" b="1" dirty="0" smtClean="0">
                <a:latin typeface="Times New Roman" pitchFamily="18" charset="0"/>
                <a:cs typeface="Times New Roman" pitchFamily="18" charset="0"/>
              </a:rPr>
              <a:t>MAVZU: </a:t>
            </a:r>
            <a:r>
              <a:rPr lang="en-US" sz="2000" b="1" dirty="0" err="1" smtClean="0">
                <a:latin typeface="Times New Roman" pitchFamily="18" charset="0"/>
                <a:cs typeface="Times New Roman" pitchFamily="18" charset="0"/>
              </a:rPr>
              <a:t>Imkoniyati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cheklangan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o‘quvchilarni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qo‘llab-quvvatlashning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turli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strategiyalari</a:t>
            </a:r>
            <a:endParaRPr lang="en-US" sz="2000" b="1" dirty="0" smtClean="0">
              <a:latin typeface="Times New Roman" pitchFamily="18" charset="0"/>
              <a:cs typeface="Times New Roman" pitchFamily="18" charset="0"/>
            </a:endParaRPr>
          </a:p>
          <a:p>
            <a:pPr lvl="0" algn="ctr">
              <a:buClrTx/>
              <a:buSzPts val="4800"/>
            </a:pPr>
            <a:r>
              <a:rPr kumimoji="0" lang="en-US" altLang="ru-RU" sz="2000" b="1" i="0" u="none" strike="noStrike" kern="1200" cap="none" spc="0" normalizeH="0" baseline="0" noProof="0" dirty="0" smtClean="0">
                <a:ln>
                  <a:noFill/>
                </a:ln>
                <a:solidFill>
                  <a:srgbClr val="002060"/>
                </a:solidFill>
                <a:effectLst/>
                <a:uLnTx/>
                <a:uFillTx/>
                <a:latin typeface="Times New Roman" pitchFamily="18" charset="0"/>
                <a:ea typeface="+mj-ea"/>
                <a:cs typeface="Times New Roman" pitchFamily="18" charset="0"/>
              </a:rPr>
              <a:t>(1-qism)</a:t>
            </a:r>
            <a:r>
              <a:rPr kumimoji="0" lang="uz-Latn-UZ" altLang="ru-RU" sz="2000" b="0" i="0" u="none" strike="noStrike" kern="1200" cap="none" spc="0" normalizeH="0" baseline="0" noProof="0" dirty="0" smtClean="0">
                <a:ln>
                  <a:noFill/>
                </a:ln>
                <a:solidFill>
                  <a:srgbClr val="002060"/>
                </a:solidFill>
                <a:effectLst/>
                <a:uLnTx/>
                <a:uFillTx/>
                <a:latin typeface="Times New Roman" pitchFamily="18" charset="0"/>
                <a:ea typeface="+mj-ea"/>
                <a:cs typeface="Times New Roman" pitchFamily="18" charset="0"/>
              </a:rPr>
              <a:t/>
            </a:r>
            <a:br>
              <a:rPr kumimoji="0" lang="uz-Latn-UZ" altLang="ru-RU" sz="2000" b="0" i="0" u="none" strike="noStrike" kern="1200" cap="none" spc="0" normalizeH="0" baseline="0" noProof="0" dirty="0" smtClean="0">
                <a:ln>
                  <a:noFill/>
                </a:ln>
                <a:solidFill>
                  <a:srgbClr val="002060"/>
                </a:solidFill>
                <a:effectLst/>
                <a:uLnTx/>
                <a:uFillTx/>
                <a:latin typeface="Times New Roman" pitchFamily="18" charset="0"/>
                <a:ea typeface="+mj-ea"/>
                <a:cs typeface="Times New Roman" pitchFamily="18" charset="0"/>
              </a:rPr>
            </a:br>
            <a:endParaRPr kumimoji="0" lang="uz-Latn-UZ" sz="20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118731518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Номер слайда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10</a:t>
            </a:fld>
            <a:endParaRPr lang="en"/>
          </a:p>
        </p:txBody>
      </p:sp>
      <p:pic>
        <p:nvPicPr>
          <p:cNvPr id="2050" name="Picture 2"/>
          <p:cNvPicPr>
            <a:picLocks noChangeAspect="1" noChangeArrowheads="1"/>
          </p:cNvPicPr>
          <p:nvPr/>
        </p:nvPicPr>
        <p:blipFill>
          <a:blip r:embed="rId2">
            <a:lum bright="-20000" contrast="20000"/>
          </a:blip>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Номер слайда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11</a:t>
            </a:fld>
            <a:endParaRPr lang="en"/>
          </a:p>
        </p:txBody>
      </p:sp>
      <p:pic>
        <p:nvPicPr>
          <p:cNvPr id="3074" name="Picture 2"/>
          <p:cNvPicPr>
            <a:picLocks noChangeAspect="1" noChangeArrowheads="1"/>
          </p:cNvPicPr>
          <p:nvPr/>
        </p:nvPicPr>
        <p:blipFill>
          <a:blip r:embed="rId2">
            <a:lum bright="-20000" contrast="20000"/>
          </a:blip>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Номер слайда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12</a:t>
            </a:fld>
            <a:endParaRPr lang="en"/>
          </a:p>
        </p:txBody>
      </p:sp>
      <p:pic>
        <p:nvPicPr>
          <p:cNvPr id="4099" name="Picture 3"/>
          <p:cNvPicPr>
            <a:picLocks noChangeAspect="1" noChangeArrowheads="1"/>
          </p:cNvPicPr>
          <p:nvPr/>
        </p:nvPicPr>
        <p:blipFill>
          <a:blip r:embed="rId2">
            <a:lum bright="-20000" contrast="30000"/>
          </a:blip>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en-US" sz="2000" dirty="0" err="1" smtClean="0">
                <a:latin typeface="Cooper Black" pitchFamily="18" charset="0"/>
              </a:rPr>
              <a:t>Imkoniyati</a:t>
            </a:r>
            <a:r>
              <a:rPr lang="en-US" sz="2000" dirty="0" smtClean="0">
                <a:latin typeface="Cooper Black" pitchFamily="18" charset="0"/>
              </a:rPr>
              <a:t> </a:t>
            </a:r>
            <a:r>
              <a:rPr lang="en-US" sz="2000" dirty="0" err="1" smtClean="0">
                <a:latin typeface="Cooper Black" pitchFamily="18" charset="0"/>
              </a:rPr>
              <a:t>cheklangan</a:t>
            </a:r>
            <a:r>
              <a:rPr lang="en-US" sz="2000" dirty="0" smtClean="0">
                <a:latin typeface="Cooper Black" pitchFamily="18" charset="0"/>
              </a:rPr>
              <a:t> </a:t>
            </a:r>
            <a:r>
              <a:rPr lang="en-US" sz="2000" dirty="0" err="1" smtClean="0">
                <a:latin typeface="Cooper Black" pitchFamily="18" charset="0"/>
              </a:rPr>
              <a:t>shaxslarga</a:t>
            </a:r>
            <a:r>
              <a:rPr lang="en-US" sz="2000" dirty="0" smtClean="0">
                <a:latin typeface="Cooper Black" pitchFamily="18" charset="0"/>
              </a:rPr>
              <a:t> </a:t>
            </a:r>
            <a:r>
              <a:rPr lang="en-US" sz="2000" dirty="0" err="1" smtClean="0">
                <a:latin typeface="Cooper Black" pitchFamily="18" charset="0"/>
              </a:rPr>
              <a:t>nisbatan</a:t>
            </a:r>
            <a:r>
              <a:rPr lang="en-US" sz="2000" dirty="0" smtClean="0">
                <a:latin typeface="Cooper Black" pitchFamily="18" charset="0"/>
              </a:rPr>
              <a:t> </a:t>
            </a:r>
            <a:r>
              <a:rPr lang="en-US" sz="2000" dirty="0" err="1" smtClean="0">
                <a:latin typeface="Cooper Black" pitchFamily="18" charset="0"/>
              </a:rPr>
              <a:t>tibbiy</a:t>
            </a:r>
            <a:r>
              <a:rPr lang="en-US" sz="2000" dirty="0" smtClean="0">
                <a:latin typeface="Cooper Black" pitchFamily="18" charset="0"/>
              </a:rPr>
              <a:t> </a:t>
            </a:r>
            <a:r>
              <a:rPr lang="en-US" sz="2000" dirty="0" err="1" smtClean="0">
                <a:latin typeface="Cooper Black" pitchFamily="18" charset="0"/>
              </a:rPr>
              <a:t>va</a:t>
            </a:r>
            <a:r>
              <a:rPr lang="en-US" sz="2000" dirty="0" smtClean="0">
                <a:latin typeface="Cooper Black" pitchFamily="18" charset="0"/>
              </a:rPr>
              <a:t> </a:t>
            </a:r>
            <a:r>
              <a:rPr lang="en-US" sz="2000" dirty="0" err="1" smtClean="0">
                <a:latin typeface="Cooper Black" pitchFamily="18" charset="0"/>
              </a:rPr>
              <a:t>ijtimoiy</a:t>
            </a:r>
            <a:r>
              <a:rPr lang="en-US" sz="2000" dirty="0" smtClean="0">
                <a:latin typeface="Cooper Black" pitchFamily="18" charset="0"/>
              </a:rPr>
              <a:t> </a:t>
            </a:r>
            <a:r>
              <a:rPr lang="en-US" sz="2000" dirty="0" err="1" smtClean="0">
                <a:latin typeface="Cooper Black" pitchFamily="18" charset="0"/>
              </a:rPr>
              <a:t>yondashuvning</a:t>
            </a:r>
            <a:r>
              <a:rPr lang="en-US" sz="2000" dirty="0" smtClean="0">
                <a:latin typeface="Cooper Black" pitchFamily="18" charset="0"/>
              </a:rPr>
              <a:t> </a:t>
            </a:r>
            <a:r>
              <a:rPr lang="en-US" sz="2000" dirty="0" err="1" smtClean="0">
                <a:latin typeface="Cooper Black" pitchFamily="18" charset="0"/>
              </a:rPr>
              <a:t>farqli</a:t>
            </a:r>
            <a:r>
              <a:rPr lang="en-US" sz="2000" dirty="0" smtClean="0">
                <a:latin typeface="Cooper Black" pitchFamily="18" charset="0"/>
              </a:rPr>
              <a:t> </a:t>
            </a:r>
            <a:r>
              <a:rPr lang="en-US" sz="2000" dirty="0" err="1" smtClean="0">
                <a:latin typeface="Cooper Black" pitchFamily="18" charset="0"/>
              </a:rPr>
              <a:t>jixatlari</a:t>
            </a:r>
            <a:endParaRPr lang="ru-RU" sz="2000" dirty="0"/>
          </a:p>
        </p:txBody>
      </p:sp>
      <p:graphicFrame>
        <p:nvGraphicFramePr>
          <p:cNvPr id="7" name="Содержимое 6"/>
          <p:cNvGraphicFramePr>
            <a:graphicFrameLocks noGrp="1"/>
          </p:cNvGraphicFramePr>
          <p:nvPr>
            <p:ph idx="1"/>
          </p:nvPr>
        </p:nvGraphicFramePr>
        <p:xfrm>
          <a:off x="457200" y="1200150"/>
          <a:ext cx="8229600" cy="3200400"/>
        </p:xfrm>
        <a:graphic>
          <a:graphicData uri="http://schemas.openxmlformats.org/drawingml/2006/table">
            <a:tbl>
              <a:tblPr firstRow="1" bandRow="1">
                <a:tableStyleId>{35758FB7-9AC5-4552-8A53-C91805E547FA}</a:tableStyleId>
              </a:tblPr>
              <a:tblGrid>
                <a:gridCol w="4114800"/>
                <a:gridCol w="4114800"/>
              </a:tblGrid>
              <a:tr h="370840">
                <a:tc>
                  <a:txBody>
                    <a:bodyPr/>
                    <a:lstStyle/>
                    <a:p>
                      <a:pPr algn="ctr"/>
                      <a:r>
                        <a:rPr lang="en-US" dirty="0" err="1" smtClean="0">
                          <a:solidFill>
                            <a:schemeClr val="tx1">
                              <a:lumMod val="95000"/>
                              <a:lumOff val="5000"/>
                            </a:schemeClr>
                          </a:solidFill>
                          <a:latin typeface="Garamond" pitchFamily="18" charset="0"/>
                        </a:rPr>
                        <a:t>Nogironlik</a:t>
                      </a:r>
                      <a:r>
                        <a:rPr lang="en-US" dirty="0" smtClean="0">
                          <a:solidFill>
                            <a:schemeClr val="tx1">
                              <a:lumMod val="95000"/>
                              <a:lumOff val="5000"/>
                            </a:schemeClr>
                          </a:solidFill>
                          <a:latin typeface="Garamond" pitchFamily="18" charset="0"/>
                        </a:rPr>
                        <a:t> </a:t>
                      </a:r>
                      <a:r>
                        <a:rPr lang="en-US" dirty="0" err="1" smtClean="0">
                          <a:solidFill>
                            <a:schemeClr val="tx1">
                              <a:lumMod val="95000"/>
                              <a:lumOff val="5000"/>
                            </a:schemeClr>
                          </a:solidFill>
                          <a:latin typeface="Garamond" pitchFamily="18" charset="0"/>
                        </a:rPr>
                        <a:t>masalasiga</a:t>
                      </a:r>
                      <a:r>
                        <a:rPr lang="en-US" dirty="0" smtClean="0">
                          <a:solidFill>
                            <a:schemeClr val="tx1">
                              <a:lumMod val="95000"/>
                              <a:lumOff val="5000"/>
                            </a:schemeClr>
                          </a:solidFill>
                          <a:latin typeface="Garamond" pitchFamily="18" charset="0"/>
                        </a:rPr>
                        <a:t> </a:t>
                      </a:r>
                      <a:r>
                        <a:rPr lang="en-US" dirty="0" err="1" smtClean="0">
                          <a:solidFill>
                            <a:schemeClr val="tx1">
                              <a:lumMod val="95000"/>
                              <a:lumOff val="5000"/>
                            </a:schemeClr>
                          </a:solidFill>
                          <a:latin typeface="Garamond" pitchFamily="18" charset="0"/>
                        </a:rPr>
                        <a:t>tibbiy</a:t>
                      </a:r>
                      <a:r>
                        <a:rPr lang="en-US" dirty="0" smtClean="0">
                          <a:solidFill>
                            <a:schemeClr val="tx1">
                              <a:lumMod val="95000"/>
                              <a:lumOff val="5000"/>
                            </a:schemeClr>
                          </a:solidFill>
                          <a:latin typeface="Garamond" pitchFamily="18" charset="0"/>
                        </a:rPr>
                        <a:t>  </a:t>
                      </a:r>
                      <a:r>
                        <a:rPr lang="en-US" dirty="0" err="1" smtClean="0">
                          <a:solidFill>
                            <a:schemeClr val="tx1">
                              <a:lumMod val="95000"/>
                              <a:lumOff val="5000"/>
                            </a:schemeClr>
                          </a:solidFill>
                          <a:latin typeface="Garamond" pitchFamily="18" charset="0"/>
                        </a:rPr>
                        <a:t>yondashuvdagi</a:t>
                      </a:r>
                      <a:r>
                        <a:rPr lang="en-US" dirty="0" smtClean="0">
                          <a:solidFill>
                            <a:schemeClr val="tx1">
                              <a:lumMod val="95000"/>
                              <a:lumOff val="5000"/>
                            </a:schemeClr>
                          </a:solidFill>
                          <a:latin typeface="Garamond" pitchFamily="18" charset="0"/>
                        </a:rPr>
                        <a:t> </a:t>
                      </a:r>
                      <a:r>
                        <a:rPr lang="en-US" dirty="0" err="1" smtClean="0">
                          <a:solidFill>
                            <a:schemeClr val="tx1">
                              <a:lumMod val="95000"/>
                              <a:lumOff val="5000"/>
                            </a:schemeClr>
                          </a:solidFill>
                          <a:latin typeface="Garamond" pitchFamily="18" charset="0"/>
                        </a:rPr>
                        <a:t>munosabat</a:t>
                      </a:r>
                      <a:endParaRPr lang="ru-RU" dirty="0">
                        <a:solidFill>
                          <a:schemeClr val="tx1">
                            <a:lumMod val="95000"/>
                            <a:lumOff val="5000"/>
                          </a:schemeClr>
                        </a:solidFill>
                        <a:latin typeface="Garamond"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chemeClr val="tx1">
                              <a:lumMod val="95000"/>
                              <a:lumOff val="5000"/>
                            </a:schemeClr>
                          </a:solidFill>
                          <a:latin typeface="Garamond" pitchFamily="18" charset="0"/>
                        </a:rPr>
                        <a:t>Nogironlik</a:t>
                      </a:r>
                      <a:r>
                        <a:rPr lang="en-US" dirty="0" smtClean="0">
                          <a:solidFill>
                            <a:schemeClr val="tx1">
                              <a:lumMod val="95000"/>
                              <a:lumOff val="5000"/>
                            </a:schemeClr>
                          </a:solidFill>
                          <a:latin typeface="Garamond" pitchFamily="18" charset="0"/>
                        </a:rPr>
                        <a:t> </a:t>
                      </a:r>
                      <a:r>
                        <a:rPr lang="en-US" dirty="0" err="1" smtClean="0">
                          <a:solidFill>
                            <a:schemeClr val="tx1">
                              <a:lumMod val="95000"/>
                              <a:lumOff val="5000"/>
                            </a:schemeClr>
                          </a:solidFill>
                          <a:latin typeface="Garamond" pitchFamily="18" charset="0"/>
                        </a:rPr>
                        <a:t>masalasiga</a:t>
                      </a:r>
                      <a:r>
                        <a:rPr lang="en-US" dirty="0" smtClean="0">
                          <a:solidFill>
                            <a:schemeClr val="tx1">
                              <a:lumMod val="95000"/>
                              <a:lumOff val="5000"/>
                            </a:schemeClr>
                          </a:solidFill>
                          <a:latin typeface="Garamond" pitchFamily="18" charset="0"/>
                        </a:rPr>
                        <a:t> </a:t>
                      </a:r>
                      <a:r>
                        <a:rPr lang="en-US" dirty="0" err="1" smtClean="0">
                          <a:solidFill>
                            <a:schemeClr val="tx1">
                              <a:lumMod val="95000"/>
                              <a:lumOff val="5000"/>
                            </a:schemeClr>
                          </a:solidFill>
                          <a:latin typeface="Garamond" pitchFamily="18" charset="0"/>
                        </a:rPr>
                        <a:t>ijtimoiy</a:t>
                      </a:r>
                      <a:r>
                        <a:rPr lang="en-US" dirty="0" smtClean="0">
                          <a:solidFill>
                            <a:schemeClr val="tx1">
                              <a:lumMod val="95000"/>
                              <a:lumOff val="5000"/>
                            </a:schemeClr>
                          </a:solidFill>
                          <a:latin typeface="Garamond" pitchFamily="18" charset="0"/>
                        </a:rPr>
                        <a:t> </a:t>
                      </a:r>
                      <a:r>
                        <a:rPr lang="en-US" dirty="0" err="1" smtClean="0">
                          <a:solidFill>
                            <a:schemeClr val="tx1">
                              <a:lumMod val="95000"/>
                              <a:lumOff val="5000"/>
                            </a:schemeClr>
                          </a:solidFill>
                          <a:latin typeface="Garamond" pitchFamily="18" charset="0"/>
                        </a:rPr>
                        <a:t>yondashuvdagi</a:t>
                      </a:r>
                      <a:r>
                        <a:rPr lang="en-US" dirty="0" smtClean="0">
                          <a:solidFill>
                            <a:schemeClr val="tx1">
                              <a:lumMod val="95000"/>
                              <a:lumOff val="5000"/>
                            </a:schemeClr>
                          </a:solidFill>
                          <a:latin typeface="Garamond" pitchFamily="18" charset="0"/>
                        </a:rPr>
                        <a:t> </a:t>
                      </a:r>
                      <a:r>
                        <a:rPr lang="en-US" dirty="0" err="1" smtClean="0">
                          <a:solidFill>
                            <a:schemeClr val="tx1">
                              <a:lumMod val="95000"/>
                              <a:lumOff val="5000"/>
                            </a:schemeClr>
                          </a:solidFill>
                          <a:latin typeface="Garamond" pitchFamily="18" charset="0"/>
                        </a:rPr>
                        <a:t>munosabat</a:t>
                      </a:r>
                      <a:endParaRPr lang="ru-RU" dirty="0" smtClean="0">
                        <a:solidFill>
                          <a:schemeClr val="tx1">
                            <a:lumMod val="95000"/>
                            <a:lumOff val="5000"/>
                          </a:schemeClr>
                        </a:solidFill>
                        <a:latin typeface="Garamond" pitchFamily="18" charset="0"/>
                      </a:endParaRPr>
                    </a:p>
                  </a:txBody>
                  <a:tcPr/>
                </a:tc>
              </a:tr>
              <a:tr h="370840">
                <a:tc>
                  <a:txBody>
                    <a:bodyPr/>
                    <a:lstStyle/>
                    <a:p>
                      <a:pPr algn="just"/>
                      <a:r>
                        <a:rPr lang="en-US" dirty="0" smtClean="0">
                          <a:latin typeface="Garamond" pitchFamily="18" charset="0"/>
                        </a:rPr>
                        <a:t>“</a:t>
                      </a:r>
                      <a:r>
                        <a:rPr lang="en-US" dirty="0" err="1" smtClean="0">
                          <a:latin typeface="Garamond" pitchFamily="18" charset="0"/>
                        </a:rPr>
                        <a:t>Nogironlik</a:t>
                      </a:r>
                      <a:r>
                        <a:rPr lang="en-US" dirty="0" smtClean="0">
                          <a:latin typeface="Garamond" pitchFamily="18" charset="0"/>
                        </a:rPr>
                        <a:t>”</a:t>
                      </a:r>
                      <a:r>
                        <a:rPr lang="en-US" baseline="0" dirty="0" smtClean="0">
                          <a:latin typeface="Garamond" pitchFamily="18" charset="0"/>
                        </a:rPr>
                        <a:t> </a:t>
                      </a:r>
                      <a:r>
                        <a:rPr lang="en-US" baseline="0" dirty="0" err="1" smtClean="0">
                          <a:latin typeface="Garamond" pitchFamily="18" charset="0"/>
                        </a:rPr>
                        <a:t>masalasi</a:t>
                      </a:r>
                      <a:r>
                        <a:rPr lang="en-US" baseline="0" dirty="0" smtClean="0">
                          <a:latin typeface="Garamond" pitchFamily="18" charset="0"/>
                        </a:rPr>
                        <a:t> </a:t>
                      </a:r>
                      <a:r>
                        <a:rPr lang="en-US" baseline="0" dirty="0" err="1" smtClean="0">
                          <a:latin typeface="Garamond" pitchFamily="18" charset="0"/>
                        </a:rPr>
                        <a:t>mazkur</a:t>
                      </a:r>
                      <a:r>
                        <a:rPr lang="en-US" baseline="0" dirty="0" smtClean="0">
                          <a:latin typeface="Garamond" pitchFamily="18" charset="0"/>
                        </a:rPr>
                        <a:t> </a:t>
                      </a:r>
                      <a:r>
                        <a:rPr lang="en-US" baseline="0" dirty="0" err="1" smtClean="0">
                          <a:latin typeface="Garamond" pitchFamily="18" charset="0"/>
                        </a:rPr>
                        <a:t>toifa</a:t>
                      </a:r>
                      <a:r>
                        <a:rPr lang="en-US" baseline="0" dirty="0" smtClean="0">
                          <a:latin typeface="Garamond" pitchFamily="18" charset="0"/>
                        </a:rPr>
                        <a:t> </a:t>
                      </a:r>
                      <a:r>
                        <a:rPr lang="en-US" baseline="0" dirty="0" err="1" smtClean="0">
                          <a:latin typeface="Garamond" pitchFamily="18" charset="0"/>
                        </a:rPr>
                        <a:t>bolalar</a:t>
                      </a:r>
                      <a:r>
                        <a:rPr lang="en-US" baseline="0" dirty="0" smtClean="0">
                          <a:latin typeface="Garamond" pitchFamily="18" charset="0"/>
                        </a:rPr>
                        <a:t>, </a:t>
                      </a:r>
                      <a:r>
                        <a:rPr lang="en-US" baseline="0" dirty="0" err="1" smtClean="0">
                          <a:latin typeface="Garamond" pitchFamily="18" charset="0"/>
                        </a:rPr>
                        <a:t>ota-onalar</a:t>
                      </a:r>
                      <a:r>
                        <a:rPr lang="en-US" baseline="0" dirty="0" smtClean="0">
                          <a:latin typeface="Garamond" pitchFamily="18" charset="0"/>
                        </a:rPr>
                        <a:t> </a:t>
                      </a:r>
                      <a:r>
                        <a:rPr lang="en-US" baseline="0" dirty="0" err="1" smtClean="0">
                          <a:latin typeface="Garamond" pitchFamily="18" charset="0"/>
                        </a:rPr>
                        <a:t>va</a:t>
                      </a:r>
                      <a:r>
                        <a:rPr lang="en-US" baseline="0" dirty="0" smtClean="0">
                          <a:latin typeface="Garamond" pitchFamily="18" charset="0"/>
                        </a:rPr>
                        <a:t> </a:t>
                      </a:r>
                      <a:r>
                        <a:rPr lang="en-US" baseline="0" dirty="0" err="1" smtClean="0">
                          <a:latin typeface="Garamond" pitchFamily="18" charset="0"/>
                        </a:rPr>
                        <a:t>korreksion</a:t>
                      </a:r>
                      <a:r>
                        <a:rPr lang="en-US" baseline="0" dirty="0" smtClean="0">
                          <a:latin typeface="Garamond" pitchFamily="18" charset="0"/>
                        </a:rPr>
                        <a:t> </a:t>
                      </a:r>
                      <a:r>
                        <a:rPr lang="en-US" baseline="0" dirty="0" err="1" smtClean="0">
                          <a:latin typeface="Garamond" pitchFamily="18" charset="0"/>
                        </a:rPr>
                        <a:t>ta’lim</a:t>
                      </a:r>
                      <a:r>
                        <a:rPr lang="en-US" baseline="0" dirty="0" smtClean="0">
                          <a:latin typeface="Garamond" pitchFamily="18" charset="0"/>
                        </a:rPr>
                        <a:t> </a:t>
                      </a:r>
                      <a:r>
                        <a:rPr lang="en-US" baseline="0" dirty="0" err="1" smtClean="0">
                          <a:latin typeface="Garamond" pitchFamily="18" charset="0"/>
                        </a:rPr>
                        <a:t>muammosi</a:t>
                      </a:r>
                      <a:r>
                        <a:rPr lang="en-US" baseline="0" dirty="0" smtClean="0">
                          <a:latin typeface="Garamond" pitchFamily="18" charset="0"/>
                        </a:rPr>
                        <a:t>.</a:t>
                      </a:r>
                      <a:endParaRPr lang="ru-RU" dirty="0">
                        <a:latin typeface="Garamond" pitchFamily="18" charset="0"/>
                      </a:endParaRPr>
                    </a:p>
                  </a:txBody>
                  <a:tcPr/>
                </a:tc>
                <a:tc>
                  <a:txBody>
                    <a:bodyPr/>
                    <a:lstStyle/>
                    <a:p>
                      <a:pPr algn="just"/>
                      <a:r>
                        <a:rPr lang="en-US" dirty="0" smtClean="0">
                          <a:latin typeface="Garamond" pitchFamily="18" charset="0"/>
                        </a:rPr>
                        <a:t>“</a:t>
                      </a:r>
                      <a:r>
                        <a:rPr lang="en-US" dirty="0" err="1" smtClean="0">
                          <a:latin typeface="Garamond" pitchFamily="18" charset="0"/>
                        </a:rPr>
                        <a:t>Nogironlik</a:t>
                      </a:r>
                      <a:r>
                        <a:rPr lang="en-US" dirty="0" smtClean="0">
                          <a:latin typeface="Garamond" pitchFamily="18" charset="0"/>
                        </a:rPr>
                        <a:t>” </a:t>
                      </a:r>
                      <a:r>
                        <a:rPr lang="en-US" dirty="0" err="1" smtClean="0">
                          <a:latin typeface="Garamond" pitchFamily="18" charset="0"/>
                        </a:rPr>
                        <a:t>masalasi</a:t>
                      </a:r>
                      <a:r>
                        <a:rPr lang="en-US" dirty="0" smtClean="0">
                          <a:latin typeface="Garamond" pitchFamily="18" charset="0"/>
                        </a:rPr>
                        <a:t> – </a:t>
                      </a:r>
                      <a:r>
                        <a:rPr lang="en-US" dirty="0" err="1" smtClean="0">
                          <a:latin typeface="Garamond" pitchFamily="18" charset="0"/>
                        </a:rPr>
                        <a:t>shaxsiy</a:t>
                      </a:r>
                      <a:r>
                        <a:rPr lang="en-US" dirty="0" smtClean="0">
                          <a:latin typeface="Garamond" pitchFamily="18" charset="0"/>
                        </a:rPr>
                        <a:t> </a:t>
                      </a:r>
                      <a:r>
                        <a:rPr lang="en-US" dirty="0" err="1" smtClean="0">
                          <a:latin typeface="Garamond" pitchFamily="18" charset="0"/>
                        </a:rPr>
                        <a:t>muammo</a:t>
                      </a:r>
                      <a:r>
                        <a:rPr lang="en-US" dirty="0" smtClean="0">
                          <a:latin typeface="Garamond" pitchFamily="18" charset="0"/>
                        </a:rPr>
                        <a:t> </a:t>
                      </a:r>
                      <a:r>
                        <a:rPr lang="en-US" dirty="0" err="1" smtClean="0">
                          <a:latin typeface="Garamond" pitchFamily="18" charset="0"/>
                        </a:rPr>
                        <a:t>emas</a:t>
                      </a:r>
                      <a:r>
                        <a:rPr lang="en-US" dirty="0" smtClean="0">
                          <a:latin typeface="Garamond" pitchFamily="18" charset="0"/>
                        </a:rPr>
                        <a:t>.</a:t>
                      </a:r>
                      <a:endParaRPr lang="ru-RU" dirty="0">
                        <a:latin typeface="Garamond" pitchFamily="18" charset="0"/>
                      </a:endParaRPr>
                    </a:p>
                  </a:txBody>
                  <a:tcPr/>
                </a:tc>
              </a:tr>
              <a:tr h="370840">
                <a:tc>
                  <a:txBody>
                    <a:bodyPr/>
                    <a:lstStyle/>
                    <a:p>
                      <a:pPr algn="just"/>
                      <a:r>
                        <a:rPr lang="en-US" dirty="0" err="1" smtClean="0">
                          <a:latin typeface="Garamond" pitchFamily="18" charset="0"/>
                        </a:rPr>
                        <a:t>Nogiron</a:t>
                      </a:r>
                      <a:r>
                        <a:rPr lang="en-US" dirty="0" smtClean="0">
                          <a:latin typeface="Garamond" pitchFamily="18" charset="0"/>
                        </a:rPr>
                        <a:t> </a:t>
                      </a:r>
                      <a:r>
                        <a:rPr lang="en-US" dirty="0" err="1" smtClean="0">
                          <a:latin typeface="Garamond" pitchFamily="18" charset="0"/>
                        </a:rPr>
                        <a:t>shaxs</a:t>
                      </a:r>
                      <a:r>
                        <a:rPr lang="en-US" dirty="0" smtClean="0">
                          <a:latin typeface="Garamond" pitchFamily="18" charset="0"/>
                        </a:rPr>
                        <a:t> </a:t>
                      </a:r>
                      <a:r>
                        <a:rPr lang="en-US" dirty="0" err="1" smtClean="0">
                          <a:latin typeface="Garamond" pitchFamily="18" charset="0"/>
                        </a:rPr>
                        <a:t>hech</a:t>
                      </a:r>
                      <a:r>
                        <a:rPr lang="en-US" dirty="0" smtClean="0">
                          <a:latin typeface="Garamond" pitchFamily="18" charset="0"/>
                        </a:rPr>
                        <a:t> </a:t>
                      </a:r>
                      <a:r>
                        <a:rPr lang="en-US" dirty="0" err="1" smtClean="0">
                          <a:latin typeface="Garamond" pitchFamily="18" charset="0"/>
                        </a:rPr>
                        <a:t>qachon</a:t>
                      </a:r>
                      <a:r>
                        <a:rPr lang="en-US" dirty="0" smtClean="0">
                          <a:latin typeface="Garamond" pitchFamily="18" charset="0"/>
                        </a:rPr>
                        <a:t> </a:t>
                      </a:r>
                      <a:r>
                        <a:rPr lang="en-US" dirty="0" err="1" smtClean="0">
                          <a:latin typeface="Garamond" pitchFamily="18" charset="0"/>
                        </a:rPr>
                        <a:t>sog`lom</a:t>
                      </a:r>
                      <a:r>
                        <a:rPr lang="en-US" dirty="0" smtClean="0">
                          <a:latin typeface="Garamond" pitchFamily="18" charset="0"/>
                        </a:rPr>
                        <a:t> </a:t>
                      </a:r>
                      <a:r>
                        <a:rPr lang="en-US" dirty="0" err="1" smtClean="0">
                          <a:latin typeface="Garamond" pitchFamily="18" charset="0"/>
                        </a:rPr>
                        <a:t>insonlarga</a:t>
                      </a:r>
                      <a:r>
                        <a:rPr lang="en-US" dirty="0" smtClean="0">
                          <a:latin typeface="Garamond" pitchFamily="18" charset="0"/>
                        </a:rPr>
                        <a:t> </a:t>
                      </a:r>
                      <a:r>
                        <a:rPr lang="en-US" dirty="0" err="1" smtClean="0">
                          <a:latin typeface="Garamond" pitchFamily="18" charset="0"/>
                        </a:rPr>
                        <a:t>tenglasha</a:t>
                      </a:r>
                      <a:r>
                        <a:rPr lang="en-US" baseline="0" dirty="0" smtClean="0">
                          <a:latin typeface="Garamond" pitchFamily="18" charset="0"/>
                        </a:rPr>
                        <a:t> </a:t>
                      </a:r>
                      <a:r>
                        <a:rPr lang="en-US" baseline="0" dirty="0" err="1" smtClean="0">
                          <a:latin typeface="Garamond" pitchFamily="18" charset="0"/>
                        </a:rPr>
                        <a:t>olmaydi</a:t>
                      </a:r>
                      <a:r>
                        <a:rPr lang="en-US" baseline="0" dirty="0" smtClean="0">
                          <a:latin typeface="Garamond" pitchFamily="18" charset="0"/>
                        </a:rPr>
                        <a:t>.</a:t>
                      </a:r>
                      <a:endParaRPr lang="ru-RU" dirty="0">
                        <a:latin typeface="Garamond" pitchFamily="18" charset="0"/>
                      </a:endParaRPr>
                    </a:p>
                  </a:txBody>
                  <a:tcPr/>
                </a:tc>
                <a:tc>
                  <a:txBody>
                    <a:bodyPr/>
                    <a:lstStyle/>
                    <a:p>
                      <a:pPr algn="just"/>
                      <a:r>
                        <a:rPr lang="en-US" dirty="0" err="1" smtClean="0">
                          <a:latin typeface="Garamond" pitchFamily="18" charset="0"/>
                        </a:rPr>
                        <a:t>Jamiyatdagi</a:t>
                      </a:r>
                      <a:r>
                        <a:rPr lang="en-US" dirty="0" smtClean="0">
                          <a:latin typeface="Garamond" pitchFamily="18" charset="0"/>
                        </a:rPr>
                        <a:t> </a:t>
                      </a:r>
                      <a:r>
                        <a:rPr lang="en-US" dirty="0" err="1" smtClean="0">
                          <a:latin typeface="Garamond" pitchFamily="18" charset="0"/>
                        </a:rPr>
                        <a:t>to‘siqlar</a:t>
                      </a:r>
                      <a:r>
                        <a:rPr lang="en-US" dirty="0" smtClean="0">
                          <a:latin typeface="Garamond" pitchFamily="18" charset="0"/>
                        </a:rPr>
                        <a:t> </a:t>
                      </a:r>
                      <a:r>
                        <a:rPr lang="en-US" dirty="0" err="1" smtClean="0">
                          <a:latin typeface="Garamond" pitchFamily="18" charset="0"/>
                        </a:rPr>
                        <a:t>keng</a:t>
                      </a:r>
                      <a:r>
                        <a:rPr lang="en-US" dirty="0" smtClean="0">
                          <a:latin typeface="Garamond" pitchFamily="18" charset="0"/>
                        </a:rPr>
                        <a:t> </a:t>
                      </a:r>
                      <a:r>
                        <a:rPr lang="en-US" dirty="0" err="1" smtClean="0">
                          <a:latin typeface="Garamond" pitchFamily="18" charset="0"/>
                        </a:rPr>
                        <a:t>qamrovli</a:t>
                      </a:r>
                      <a:r>
                        <a:rPr lang="en-US" dirty="0" smtClean="0">
                          <a:latin typeface="Garamond" pitchFamily="18" charset="0"/>
                        </a:rPr>
                        <a:t> </a:t>
                      </a:r>
                      <a:r>
                        <a:rPr lang="en-US" dirty="0" err="1" smtClean="0">
                          <a:latin typeface="Garamond" pitchFamily="18" charset="0"/>
                        </a:rPr>
                        <a:t>yondashuv</a:t>
                      </a:r>
                      <a:r>
                        <a:rPr lang="en-US" dirty="0" smtClean="0">
                          <a:latin typeface="Garamond" pitchFamily="18" charset="0"/>
                        </a:rPr>
                        <a:t> </a:t>
                      </a:r>
                      <a:r>
                        <a:rPr lang="en-US" dirty="0" err="1" smtClean="0">
                          <a:latin typeface="Garamond" pitchFamily="18" charset="0"/>
                        </a:rPr>
                        <a:t>asosida</a:t>
                      </a:r>
                      <a:r>
                        <a:rPr lang="en-US" dirty="0" smtClean="0">
                          <a:latin typeface="Garamond" pitchFamily="18" charset="0"/>
                        </a:rPr>
                        <a:t> </a:t>
                      </a:r>
                      <a:r>
                        <a:rPr lang="en-US" dirty="0" err="1" smtClean="0">
                          <a:latin typeface="Garamond" pitchFamily="18" charset="0"/>
                        </a:rPr>
                        <a:t>bartaraf</a:t>
                      </a:r>
                      <a:r>
                        <a:rPr lang="en-US" dirty="0" smtClean="0">
                          <a:latin typeface="Garamond" pitchFamily="18" charset="0"/>
                        </a:rPr>
                        <a:t> </a:t>
                      </a:r>
                      <a:r>
                        <a:rPr lang="en-US" dirty="0" err="1" smtClean="0">
                          <a:latin typeface="Garamond" pitchFamily="18" charset="0"/>
                        </a:rPr>
                        <a:t>etiladi</a:t>
                      </a:r>
                      <a:endParaRPr lang="ru-RU" dirty="0">
                        <a:latin typeface="Garamond" pitchFamily="18" charset="0"/>
                      </a:endParaRPr>
                    </a:p>
                  </a:txBody>
                  <a:tcPr/>
                </a:tc>
              </a:tr>
              <a:tr h="370840">
                <a:tc>
                  <a:txBody>
                    <a:bodyPr/>
                    <a:lstStyle/>
                    <a:p>
                      <a:r>
                        <a:rPr lang="en-US" b="0" dirty="0" err="1" smtClean="0">
                          <a:latin typeface="Garamond" pitchFamily="18" charset="0"/>
                        </a:rPr>
                        <a:t>Bolaning</a:t>
                      </a:r>
                      <a:r>
                        <a:rPr lang="en-US" b="0" baseline="0" dirty="0" smtClean="0">
                          <a:latin typeface="Garamond" pitchFamily="18" charset="0"/>
                        </a:rPr>
                        <a:t> </a:t>
                      </a:r>
                      <a:r>
                        <a:rPr lang="en-US" b="0" baseline="0" dirty="0" err="1" smtClean="0">
                          <a:latin typeface="Garamond" pitchFamily="18" charset="0"/>
                        </a:rPr>
                        <a:t>avvalo</a:t>
                      </a:r>
                      <a:r>
                        <a:rPr lang="en-US" b="0" baseline="0" dirty="0" smtClean="0">
                          <a:latin typeface="Garamond" pitchFamily="18" charset="0"/>
                        </a:rPr>
                        <a:t> </a:t>
                      </a:r>
                      <a:r>
                        <a:rPr lang="en-US" b="0" baseline="0" dirty="0" err="1" smtClean="0">
                          <a:latin typeface="Garamond" pitchFamily="18" charset="0"/>
                        </a:rPr>
                        <a:t>noraso</a:t>
                      </a:r>
                      <a:r>
                        <a:rPr lang="en-US" b="0" baseline="0" dirty="0" smtClean="0">
                          <a:latin typeface="Garamond" pitchFamily="18" charset="0"/>
                        </a:rPr>
                        <a:t> </a:t>
                      </a:r>
                      <a:r>
                        <a:rPr lang="en-US" b="0" baseline="0" dirty="0" err="1" smtClean="0">
                          <a:latin typeface="Garamond" pitchFamily="18" charset="0"/>
                        </a:rPr>
                        <a:t>ekanligiga</a:t>
                      </a:r>
                      <a:r>
                        <a:rPr lang="en-US" b="0" baseline="0" dirty="0" smtClean="0">
                          <a:latin typeface="Garamond" pitchFamily="18" charset="0"/>
                        </a:rPr>
                        <a:t> </a:t>
                      </a:r>
                      <a:r>
                        <a:rPr lang="en-US" b="0" baseline="0" dirty="0" err="1" smtClean="0">
                          <a:latin typeface="Garamond" pitchFamily="18" charset="0"/>
                        </a:rPr>
                        <a:t>uhrg</a:t>
                      </a:r>
                      <a:r>
                        <a:rPr lang="en-US" b="0" dirty="0" err="1" smtClean="0">
                          <a:latin typeface="Garamond" pitchFamily="18" charset="0"/>
                        </a:rPr>
                        <a:t>‘u</a:t>
                      </a:r>
                      <a:r>
                        <a:rPr lang="en-US" b="0" dirty="0" smtClean="0">
                          <a:latin typeface="Garamond" pitchFamily="18" charset="0"/>
                        </a:rPr>
                        <a:t> </a:t>
                      </a:r>
                      <a:r>
                        <a:rPr lang="en-US" b="0" dirty="0" err="1" smtClean="0">
                          <a:latin typeface="Garamond" pitchFamily="18" charset="0"/>
                        </a:rPr>
                        <a:t>beriladi</a:t>
                      </a:r>
                      <a:endParaRPr lang="ru-RU" b="0" dirty="0">
                        <a:latin typeface="Garamond" pitchFamily="18" charset="0"/>
                      </a:endParaRPr>
                    </a:p>
                  </a:txBody>
                  <a:tcPr/>
                </a:tc>
                <a:tc>
                  <a:txBody>
                    <a:bodyPr/>
                    <a:lstStyle/>
                    <a:p>
                      <a:pPr algn="just"/>
                      <a:r>
                        <a:rPr lang="en-US" dirty="0" err="1" smtClean="0">
                          <a:latin typeface="Garamond" pitchFamily="18" charset="0"/>
                        </a:rPr>
                        <a:t>Har</a:t>
                      </a:r>
                      <a:r>
                        <a:rPr lang="en-US" dirty="0" smtClean="0">
                          <a:latin typeface="Garamond" pitchFamily="18" charset="0"/>
                        </a:rPr>
                        <a:t> </a:t>
                      </a:r>
                      <a:r>
                        <a:rPr lang="en-US" dirty="0" err="1" smtClean="0">
                          <a:latin typeface="Garamond" pitchFamily="18" charset="0"/>
                        </a:rPr>
                        <a:t>bir</a:t>
                      </a:r>
                      <a:r>
                        <a:rPr lang="en-US" dirty="0" smtClean="0">
                          <a:latin typeface="Garamond" pitchFamily="18" charset="0"/>
                        </a:rPr>
                        <a:t> bola </a:t>
                      </a:r>
                      <a:r>
                        <a:rPr lang="en-US" dirty="0" err="1" smtClean="0">
                          <a:latin typeface="Garamond" pitchFamily="18" charset="0"/>
                        </a:rPr>
                        <a:t>qadrli</a:t>
                      </a:r>
                      <a:r>
                        <a:rPr lang="en-US" dirty="0" smtClean="0">
                          <a:latin typeface="Garamond" pitchFamily="18" charset="0"/>
                        </a:rPr>
                        <a:t> </a:t>
                      </a:r>
                      <a:r>
                        <a:rPr lang="en-US" dirty="0" err="1" smtClean="0">
                          <a:latin typeface="Garamond" pitchFamily="18" charset="0"/>
                        </a:rPr>
                        <a:t>bo‘lib</a:t>
                      </a:r>
                      <a:r>
                        <a:rPr lang="en-US" dirty="0" smtClean="0">
                          <a:latin typeface="Garamond" pitchFamily="18" charset="0"/>
                        </a:rPr>
                        <a:t>, </a:t>
                      </a:r>
                      <a:r>
                        <a:rPr lang="en-US" dirty="0" err="1" smtClean="0">
                          <a:latin typeface="Garamond" pitchFamily="18" charset="0"/>
                        </a:rPr>
                        <a:t>qanday</a:t>
                      </a:r>
                      <a:r>
                        <a:rPr lang="en-US" dirty="0" smtClean="0">
                          <a:latin typeface="Garamond" pitchFamily="18" charset="0"/>
                        </a:rPr>
                        <a:t> </a:t>
                      </a:r>
                      <a:r>
                        <a:rPr lang="en-US" dirty="0" err="1" smtClean="0">
                          <a:latin typeface="Garamond" pitchFamily="18" charset="0"/>
                        </a:rPr>
                        <a:t>bo‘lsa</a:t>
                      </a:r>
                      <a:r>
                        <a:rPr lang="en-US" dirty="0" smtClean="0">
                          <a:latin typeface="Garamond" pitchFamily="18" charset="0"/>
                        </a:rPr>
                        <a:t> </a:t>
                      </a:r>
                      <a:r>
                        <a:rPr lang="en-US" dirty="0" err="1" smtClean="0">
                          <a:latin typeface="Garamond" pitchFamily="18" charset="0"/>
                        </a:rPr>
                        <a:t>shundayligicha</a:t>
                      </a:r>
                      <a:r>
                        <a:rPr lang="en-US" dirty="0" smtClean="0">
                          <a:latin typeface="Garamond" pitchFamily="18" charset="0"/>
                        </a:rPr>
                        <a:t> </a:t>
                      </a:r>
                      <a:r>
                        <a:rPr lang="en-US" dirty="0" err="1" smtClean="0">
                          <a:latin typeface="Garamond" pitchFamily="18" charset="0"/>
                        </a:rPr>
                        <a:t>qabul</a:t>
                      </a:r>
                      <a:r>
                        <a:rPr lang="en-US" baseline="0" dirty="0" smtClean="0">
                          <a:latin typeface="Garamond" pitchFamily="18" charset="0"/>
                        </a:rPr>
                        <a:t> </a:t>
                      </a:r>
                      <a:r>
                        <a:rPr lang="en-US" baseline="0" dirty="0" err="1" smtClean="0">
                          <a:latin typeface="Garamond" pitchFamily="18" charset="0"/>
                        </a:rPr>
                        <a:t>qilinadi</a:t>
                      </a:r>
                      <a:r>
                        <a:rPr lang="en-US" baseline="0" dirty="0" smtClean="0">
                          <a:latin typeface="Garamond" pitchFamily="18" charset="0"/>
                        </a:rPr>
                        <a:t>.</a:t>
                      </a:r>
                      <a:endParaRPr lang="ru-RU" dirty="0">
                        <a:latin typeface="Garamond" pitchFamily="18" charset="0"/>
                      </a:endParaRPr>
                    </a:p>
                  </a:txBody>
                  <a:tcPr/>
                </a:tc>
              </a:tr>
              <a:tr h="370840">
                <a:tc>
                  <a:txBody>
                    <a:bodyPr/>
                    <a:lstStyle/>
                    <a:p>
                      <a:r>
                        <a:rPr lang="en-US" dirty="0" err="1" smtClean="0">
                          <a:latin typeface="Garamond" pitchFamily="18" charset="0"/>
                        </a:rPr>
                        <a:t>Nogironlar</a:t>
                      </a:r>
                      <a:r>
                        <a:rPr lang="en-US" dirty="0" smtClean="0">
                          <a:latin typeface="Garamond" pitchFamily="18" charset="0"/>
                        </a:rPr>
                        <a:t> </a:t>
                      </a:r>
                      <a:r>
                        <a:rPr lang="en-US" dirty="0" err="1" smtClean="0">
                          <a:latin typeface="Garamond" pitchFamily="18" charset="0"/>
                        </a:rPr>
                        <a:t>alohida</a:t>
                      </a:r>
                      <a:r>
                        <a:rPr lang="en-US" baseline="0" dirty="0" smtClean="0">
                          <a:latin typeface="Garamond" pitchFamily="18" charset="0"/>
                        </a:rPr>
                        <a:t> </a:t>
                      </a:r>
                      <a:r>
                        <a:rPr lang="en-US" baseline="0" dirty="0" err="1" smtClean="0">
                          <a:latin typeface="Garamond" pitchFamily="18" charset="0"/>
                        </a:rPr>
                        <a:t>g</a:t>
                      </a:r>
                      <a:r>
                        <a:rPr lang="en-US" dirty="0" err="1" smtClean="0">
                          <a:latin typeface="Garamond" pitchFamily="18" charset="0"/>
                        </a:rPr>
                        <a:t>‘amxo‘rlikka</a:t>
                      </a:r>
                      <a:r>
                        <a:rPr lang="en-US" dirty="0" smtClean="0">
                          <a:latin typeface="Garamond" pitchFamily="18" charset="0"/>
                        </a:rPr>
                        <a:t> </a:t>
                      </a:r>
                      <a:r>
                        <a:rPr lang="en-US" dirty="0" err="1" smtClean="0">
                          <a:latin typeface="Garamond" pitchFamily="18" charset="0"/>
                        </a:rPr>
                        <a:t>ega</a:t>
                      </a:r>
                      <a:r>
                        <a:rPr lang="en-US" baseline="0" dirty="0" smtClean="0">
                          <a:latin typeface="Garamond" pitchFamily="18" charset="0"/>
                        </a:rPr>
                        <a:t> </a:t>
                      </a:r>
                      <a:r>
                        <a:rPr lang="en-US" baseline="0" dirty="0" err="1" smtClean="0">
                          <a:latin typeface="Garamond" pitchFamily="18" charset="0"/>
                        </a:rPr>
                        <a:t>bo</a:t>
                      </a:r>
                      <a:r>
                        <a:rPr lang="en-US" dirty="0" err="1" smtClean="0">
                          <a:latin typeface="Garamond" pitchFamily="18" charset="0"/>
                        </a:rPr>
                        <a:t>‘lishlari</a:t>
                      </a:r>
                      <a:r>
                        <a:rPr lang="en-US" dirty="0" smtClean="0">
                          <a:latin typeface="Garamond" pitchFamily="18" charset="0"/>
                        </a:rPr>
                        <a:t> </a:t>
                      </a:r>
                      <a:r>
                        <a:rPr lang="en-US" dirty="0" err="1" smtClean="0">
                          <a:latin typeface="Garamond" pitchFamily="18" charset="0"/>
                        </a:rPr>
                        <a:t>lozim</a:t>
                      </a:r>
                      <a:endParaRPr lang="ru-RU" dirty="0">
                        <a:latin typeface="Garamond" pitchFamily="18" charset="0"/>
                      </a:endParaRPr>
                    </a:p>
                  </a:txBody>
                  <a:tcPr/>
                </a:tc>
                <a:tc>
                  <a:txBody>
                    <a:bodyPr/>
                    <a:lstStyle/>
                    <a:p>
                      <a:r>
                        <a:rPr lang="en-US" dirty="0" err="1" smtClean="0">
                          <a:latin typeface="Garamond" pitchFamily="18" charset="0"/>
                        </a:rPr>
                        <a:t>Nogironligi</a:t>
                      </a:r>
                      <a:r>
                        <a:rPr lang="en-US" baseline="0" dirty="0" smtClean="0">
                          <a:latin typeface="Garamond" pitchFamily="18" charset="0"/>
                        </a:rPr>
                        <a:t> </a:t>
                      </a:r>
                      <a:r>
                        <a:rPr lang="en-US" baseline="0" dirty="0" err="1" smtClean="0">
                          <a:latin typeface="Garamond" pitchFamily="18" charset="0"/>
                        </a:rPr>
                        <a:t>bo</a:t>
                      </a:r>
                      <a:r>
                        <a:rPr lang="en-US" dirty="0" err="1" smtClean="0">
                          <a:latin typeface="Garamond" pitchFamily="18" charset="0"/>
                        </a:rPr>
                        <a:t>‘lgan</a:t>
                      </a:r>
                      <a:r>
                        <a:rPr lang="en-US" dirty="0" smtClean="0">
                          <a:latin typeface="Garamond" pitchFamily="18" charset="0"/>
                        </a:rPr>
                        <a:t> </a:t>
                      </a:r>
                      <a:r>
                        <a:rPr lang="en-US" dirty="0" err="1" smtClean="0">
                          <a:latin typeface="Garamond" pitchFamily="18" charset="0"/>
                        </a:rPr>
                        <a:t>shaxslar</a:t>
                      </a:r>
                      <a:r>
                        <a:rPr lang="en-US" dirty="0" smtClean="0">
                          <a:latin typeface="Garamond" pitchFamily="18" charset="0"/>
                        </a:rPr>
                        <a:t> </a:t>
                      </a:r>
                      <a:r>
                        <a:rPr lang="en-US" dirty="0" err="1" smtClean="0">
                          <a:latin typeface="Garamond" pitchFamily="18" charset="0"/>
                        </a:rPr>
                        <a:t>barcha</a:t>
                      </a:r>
                      <a:r>
                        <a:rPr lang="en-US" dirty="0" smtClean="0">
                          <a:latin typeface="Garamond" pitchFamily="18" charset="0"/>
                        </a:rPr>
                        <a:t> </a:t>
                      </a:r>
                      <a:r>
                        <a:rPr lang="en-US" dirty="0" err="1" smtClean="0">
                          <a:latin typeface="Garamond" pitchFamily="18" charset="0"/>
                        </a:rPr>
                        <a:t>fuqarolar</a:t>
                      </a:r>
                      <a:r>
                        <a:rPr lang="en-US" dirty="0" smtClean="0">
                          <a:latin typeface="Garamond" pitchFamily="18" charset="0"/>
                        </a:rPr>
                        <a:t> </a:t>
                      </a:r>
                      <a:r>
                        <a:rPr lang="en-US" dirty="0" err="1" smtClean="0">
                          <a:latin typeface="Garamond" pitchFamily="18" charset="0"/>
                        </a:rPr>
                        <a:t>singari</a:t>
                      </a:r>
                      <a:r>
                        <a:rPr lang="en-US" baseline="0" dirty="0" smtClean="0">
                          <a:latin typeface="Garamond" pitchFamily="18" charset="0"/>
                        </a:rPr>
                        <a:t> </a:t>
                      </a:r>
                      <a:r>
                        <a:rPr lang="en-US" baseline="0" dirty="0" err="1" smtClean="0">
                          <a:latin typeface="Garamond" pitchFamily="18" charset="0"/>
                        </a:rPr>
                        <a:t>teng</a:t>
                      </a:r>
                      <a:r>
                        <a:rPr lang="en-US" baseline="0" dirty="0" smtClean="0">
                          <a:latin typeface="Garamond" pitchFamily="18" charset="0"/>
                        </a:rPr>
                        <a:t> </a:t>
                      </a:r>
                      <a:r>
                        <a:rPr lang="en-US" baseline="0" dirty="0" err="1" smtClean="0">
                          <a:latin typeface="Garamond" pitchFamily="18" charset="0"/>
                        </a:rPr>
                        <a:t>huquqlidirlar</a:t>
                      </a:r>
                      <a:endParaRPr lang="ru-RU" dirty="0">
                        <a:latin typeface="Garamond"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Инклюзив таълим. Инклюзивная образования - YouTube"/>
          <p:cNvPicPr>
            <a:picLocks noChangeAspect="1" noChangeArrowheads="1"/>
          </p:cNvPicPr>
          <p:nvPr/>
        </p:nvPicPr>
        <p:blipFill>
          <a:blip r:embed="rId2"/>
          <a:srcRect/>
          <a:stretch>
            <a:fillRect/>
          </a:stretch>
        </p:blipFill>
        <p:spPr bwMode="auto">
          <a:xfrm>
            <a:off x="0" y="0"/>
            <a:ext cx="9144000" cy="5143501"/>
          </a:xfrm>
          <a:prstGeom prst="rect">
            <a:avLst/>
          </a:prstGeom>
          <a:noFill/>
        </p:spPr>
      </p:pic>
      <p:sp>
        <p:nvSpPr>
          <p:cNvPr id="5" name="Прямоугольник 4"/>
          <p:cNvSpPr/>
          <p:nvPr/>
        </p:nvSpPr>
        <p:spPr>
          <a:xfrm>
            <a:off x="1259632" y="195486"/>
            <a:ext cx="6408712" cy="648072"/>
          </a:xfrm>
          <a:prstGeom prst="rect">
            <a:avLst/>
          </a:prstGeom>
          <a:solidFill>
            <a:srgbClr val="FFFF00"/>
          </a:solidFill>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dirty="0" err="1" smtClean="0">
                <a:solidFill>
                  <a:schemeClr val="tx1">
                    <a:lumMod val="95000"/>
                    <a:lumOff val="5000"/>
                  </a:schemeClr>
                </a:solidFill>
                <a:latin typeface="Cooper Black" pitchFamily="18" charset="0"/>
              </a:rPr>
              <a:t>Inklyuziv</a:t>
            </a:r>
            <a:r>
              <a:rPr lang="en-US" sz="2000" dirty="0" smtClean="0">
                <a:solidFill>
                  <a:schemeClr val="tx1">
                    <a:lumMod val="95000"/>
                    <a:lumOff val="5000"/>
                  </a:schemeClr>
                </a:solidFill>
                <a:latin typeface="Cooper Black" pitchFamily="18" charset="0"/>
              </a:rPr>
              <a:t> </a:t>
            </a:r>
            <a:r>
              <a:rPr lang="en-US" sz="2000" dirty="0" err="1" smtClean="0">
                <a:solidFill>
                  <a:schemeClr val="tx1">
                    <a:lumMod val="95000"/>
                    <a:lumOff val="5000"/>
                  </a:schemeClr>
                </a:solidFill>
                <a:latin typeface="Cooper Black" pitchFamily="18" charset="0"/>
              </a:rPr>
              <a:t>ta’limning</a:t>
            </a:r>
            <a:r>
              <a:rPr lang="en-US" sz="2000" dirty="0" smtClean="0">
                <a:solidFill>
                  <a:schemeClr val="tx1">
                    <a:lumMod val="95000"/>
                    <a:lumOff val="5000"/>
                  </a:schemeClr>
                </a:solidFill>
                <a:latin typeface="Cooper Black" pitchFamily="18" charset="0"/>
              </a:rPr>
              <a:t> </a:t>
            </a:r>
            <a:r>
              <a:rPr lang="en-US" sz="2000" dirty="0" err="1" smtClean="0">
                <a:solidFill>
                  <a:schemeClr val="tx1">
                    <a:lumMod val="95000"/>
                    <a:lumOff val="5000"/>
                  </a:schemeClr>
                </a:solidFill>
                <a:latin typeface="Cooper Black" pitchFamily="18" charset="0"/>
              </a:rPr>
              <a:t>markaziy</a:t>
            </a:r>
            <a:r>
              <a:rPr lang="en-US" sz="2000" dirty="0" smtClean="0">
                <a:solidFill>
                  <a:schemeClr val="tx1">
                    <a:lumMod val="95000"/>
                    <a:lumOff val="5000"/>
                  </a:schemeClr>
                </a:solidFill>
                <a:latin typeface="Cooper Black" pitchFamily="18" charset="0"/>
              </a:rPr>
              <a:t> </a:t>
            </a:r>
            <a:r>
              <a:rPr lang="en-US" sz="2000" dirty="0" err="1" smtClean="0">
                <a:solidFill>
                  <a:schemeClr val="tx1">
                    <a:lumMod val="95000"/>
                    <a:lumOff val="5000"/>
                  </a:schemeClr>
                </a:solidFill>
                <a:latin typeface="Cooper Black" pitchFamily="18" charset="0"/>
              </a:rPr>
              <a:t>g`oyasi</a:t>
            </a:r>
            <a:endParaRPr lang="ru-RU" sz="2000" dirty="0">
              <a:solidFill>
                <a:schemeClr val="tx1">
                  <a:lumMod val="95000"/>
                  <a:lumOff val="5000"/>
                </a:schemeClr>
              </a:solidFill>
            </a:endParaRPr>
          </a:p>
        </p:txBody>
      </p:sp>
      <p:sp>
        <p:nvSpPr>
          <p:cNvPr id="8" name="Выноска со стрелкой вверх 7"/>
          <p:cNvSpPr/>
          <p:nvPr/>
        </p:nvSpPr>
        <p:spPr>
          <a:xfrm>
            <a:off x="5796136" y="2931790"/>
            <a:ext cx="3312368" cy="1944216"/>
          </a:xfrm>
          <a:prstGeom prst="up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err="1" smtClean="0">
                <a:solidFill>
                  <a:schemeClr val="tx1">
                    <a:lumMod val="95000"/>
                    <a:lumOff val="5000"/>
                  </a:schemeClr>
                </a:solidFill>
                <a:latin typeface="Times New Roman" pitchFamily="18" charset="0"/>
                <a:cs typeface="Times New Roman" pitchFamily="18" charset="0"/>
              </a:rPr>
              <a:t>Maktab</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binosida</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sinf</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xonalarida</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bolaning</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erkin</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harakatlanishi</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o`qishi</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jismoniy</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ijodiy</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rivojlanishi</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mehnat</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malakalari</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bilan</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qurollanishi</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uchun</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barcha</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sharoitlar</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yaratiladi</a:t>
            </a:r>
            <a:endParaRPr lang="ru-RU" sz="1600" dirty="0" smtClean="0">
              <a:solidFill>
                <a:schemeClr val="tx1">
                  <a:lumMod val="95000"/>
                  <a:lumOff val="5000"/>
                </a:schemeClr>
              </a:solidFill>
              <a:latin typeface="Times New Roman" pitchFamily="18" charset="0"/>
              <a:cs typeface="Times New Roman" pitchFamily="18" charset="0"/>
            </a:endParaRPr>
          </a:p>
        </p:txBody>
      </p:sp>
      <p:sp>
        <p:nvSpPr>
          <p:cNvPr id="11" name="Выноска со стрелкой вверх 10"/>
          <p:cNvSpPr/>
          <p:nvPr/>
        </p:nvSpPr>
        <p:spPr>
          <a:xfrm>
            <a:off x="143000" y="3291830"/>
            <a:ext cx="2556792" cy="1635646"/>
          </a:xfrm>
          <a:prstGeom prst="up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700" dirty="0" err="1" smtClean="0">
                <a:solidFill>
                  <a:schemeClr val="tx1">
                    <a:lumMod val="95000"/>
                    <a:lumOff val="5000"/>
                  </a:schemeClr>
                </a:solidFill>
                <a:latin typeface="Times New Roman" pitchFamily="18" charset="0"/>
                <a:cs typeface="Times New Roman" pitchFamily="18" charset="0"/>
              </a:rPr>
              <a:t>Fanlarni</a:t>
            </a:r>
            <a:r>
              <a:rPr lang="en-US" sz="1700" dirty="0" smtClean="0">
                <a:solidFill>
                  <a:schemeClr val="tx1">
                    <a:lumMod val="95000"/>
                    <a:lumOff val="5000"/>
                  </a:schemeClr>
                </a:solidFill>
                <a:latin typeface="Times New Roman" pitchFamily="18" charset="0"/>
                <a:cs typeface="Times New Roman" pitchFamily="18" charset="0"/>
              </a:rPr>
              <a:t> </a:t>
            </a:r>
            <a:r>
              <a:rPr lang="en-US" sz="1700" dirty="0" err="1" smtClean="0">
                <a:solidFill>
                  <a:schemeClr val="tx1">
                    <a:lumMod val="95000"/>
                    <a:lumOff val="5000"/>
                  </a:schemeClr>
                </a:solidFill>
                <a:latin typeface="Times New Roman" pitchFamily="18" charset="0"/>
                <a:cs typeface="Times New Roman" pitchFamily="18" charset="0"/>
              </a:rPr>
              <a:t>oson</a:t>
            </a:r>
            <a:r>
              <a:rPr lang="en-US" sz="1700" dirty="0" smtClean="0">
                <a:solidFill>
                  <a:schemeClr val="tx1">
                    <a:lumMod val="95000"/>
                    <a:lumOff val="5000"/>
                  </a:schemeClr>
                </a:solidFill>
                <a:latin typeface="Times New Roman" pitchFamily="18" charset="0"/>
                <a:cs typeface="Times New Roman" pitchFamily="18" charset="0"/>
              </a:rPr>
              <a:t> </a:t>
            </a:r>
            <a:r>
              <a:rPr lang="en-US" sz="1700" dirty="0" err="1" smtClean="0">
                <a:solidFill>
                  <a:schemeClr val="tx1">
                    <a:lumMod val="95000"/>
                    <a:lumOff val="5000"/>
                  </a:schemeClr>
                </a:solidFill>
                <a:latin typeface="Times New Roman" pitchFamily="18" charset="0"/>
                <a:cs typeface="Times New Roman" pitchFamily="18" charset="0"/>
              </a:rPr>
              <a:t>o`zlashtirish</a:t>
            </a:r>
            <a:r>
              <a:rPr lang="en-US" sz="1700" dirty="0" smtClean="0">
                <a:solidFill>
                  <a:schemeClr val="tx1">
                    <a:lumMod val="95000"/>
                    <a:lumOff val="5000"/>
                  </a:schemeClr>
                </a:solidFill>
                <a:latin typeface="Times New Roman" pitchFamily="18" charset="0"/>
                <a:cs typeface="Times New Roman" pitchFamily="18" charset="0"/>
              </a:rPr>
              <a:t> </a:t>
            </a:r>
            <a:r>
              <a:rPr lang="en-US" sz="1700" dirty="0" err="1" smtClean="0">
                <a:solidFill>
                  <a:schemeClr val="tx1">
                    <a:lumMod val="95000"/>
                    <a:lumOff val="5000"/>
                  </a:schemeClr>
                </a:solidFill>
                <a:latin typeface="Times New Roman" pitchFamily="18" charset="0"/>
                <a:cs typeface="Times New Roman" pitchFamily="18" charset="0"/>
              </a:rPr>
              <a:t>imkonini</a:t>
            </a:r>
            <a:r>
              <a:rPr lang="en-US" sz="1700" dirty="0" smtClean="0">
                <a:solidFill>
                  <a:schemeClr val="tx1">
                    <a:lumMod val="95000"/>
                    <a:lumOff val="5000"/>
                  </a:schemeClr>
                </a:solidFill>
                <a:latin typeface="Times New Roman" pitchFamily="18" charset="0"/>
                <a:cs typeface="Times New Roman" pitchFamily="18" charset="0"/>
              </a:rPr>
              <a:t> </a:t>
            </a:r>
            <a:r>
              <a:rPr lang="en-US" sz="1700" dirty="0" err="1" smtClean="0">
                <a:solidFill>
                  <a:schemeClr val="tx1">
                    <a:lumMod val="95000"/>
                    <a:lumOff val="5000"/>
                  </a:schemeClr>
                </a:solidFill>
                <a:latin typeface="Times New Roman" pitchFamily="18" charset="0"/>
                <a:cs typeface="Times New Roman" pitchFamily="18" charset="0"/>
              </a:rPr>
              <a:t>beruvchi</a:t>
            </a:r>
            <a:r>
              <a:rPr lang="en-US" sz="1700" dirty="0" smtClean="0">
                <a:solidFill>
                  <a:schemeClr val="tx1">
                    <a:lumMod val="95000"/>
                    <a:lumOff val="5000"/>
                  </a:schemeClr>
                </a:solidFill>
                <a:latin typeface="Times New Roman" pitchFamily="18" charset="0"/>
                <a:cs typeface="Times New Roman" pitchFamily="18" charset="0"/>
              </a:rPr>
              <a:t> </a:t>
            </a:r>
            <a:r>
              <a:rPr lang="en-US" sz="1700" dirty="0" err="1" smtClean="0">
                <a:solidFill>
                  <a:schemeClr val="tx1">
                    <a:lumMod val="95000"/>
                    <a:lumOff val="5000"/>
                  </a:schemeClr>
                </a:solidFill>
                <a:latin typeface="Times New Roman" pitchFamily="18" charset="0"/>
                <a:cs typeface="Times New Roman" pitchFamily="18" charset="0"/>
              </a:rPr>
              <a:t>o`quv-didaktik</a:t>
            </a:r>
            <a:r>
              <a:rPr lang="en-US" sz="1700" dirty="0" smtClean="0">
                <a:solidFill>
                  <a:schemeClr val="tx1">
                    <a:lumMod val="95000"/>
                    <a:lumOff val="5000"/>
                  </a:schemeClr>
                </a:solidFill>
                <a:latin typeface="Times New Roman" pitchFamily="18" charset="0"/>
                <a:cs typeface="Times New Roman" pitchFamily="18" charset="0"/>
              </a:rPr>
              <a:t> </a:t>
            </a:r>
            <a:r>
              <a:rPr lang="en-US" sz="1700" dirty="0" err="1" smtClean="0">
                <a:solidFill>
                  <a:schemeClr val="tx1">
                    <a:lumMod val="95000"/>
                    <a:lumOff val="5000"/>
                  </a:schemeClr>
                </a:solidFill>
                <a:latin typeface="Times New Roman" pitchFamily="18" charset="0"/>
                <a:cs typeface="Times New Roman" pitchFamily="18" charset="0"/>
              </a:rPr>
              <a:t>vositalar</a:t>
            </a:r>
            <a:r>
              <a:rPr lang="en-US" sz="1700" dirty="0" smtClean="0">
                <a:solidFill>
                  <a:schemeClr val="tx1">
                    <a:lumMod val="95000"/>
                    <a:lumOff val="5000"/>
                  </a:schemeClr>
                </a:solidFill>
                <a:latin typeface="Times New Roman" pitchFamily="18" charset="0"/>
                <a:cs typeface="Times New Roman" pitchFamily="18" charset="0"/>
              </a:rPr>
              <a:t> </a:t>
            </a:r>
            <a:r>
              <a:rPr lang="en-US" sz="1700" dirty="0" err="1" smtClean="0">
                <a:solidFill>
                  <a:schemeClr val="tx1">
                    <a:lumMod val="95000"/>
                    <a:lumOff val="5000"/>
                  </a:schemeClr>
                </a:solidFill>
                <a:latin typeface="Times New Roman" pitchFamily="18" charset="0"/>
                <a:cs typeface="Times New Roman" pitchFamily="18" charset="0"/>
              </a:rPr>
              <a:t>tanlanadi</a:t>
            </a:r>
            <a:endParaRPr lang="ru-RU" sz="1700" dirty="0" smtClean="0">
              <a:solidFill>
                <a:schemeClr val="tx1">
                  <a:lumMod val="95000"/>
                  <a:lumOff val="5000"/>
                </a:schemeClr>
              </a:solidFill>
              <a:latin typeface="Times New Roman" pitchFamily="18" charset="0"/>
              <a:cs typeface="Times New Roman" pitchFamily="18" charset="0"/>
            </a:endParaRPr>
          </a:p>
        </p:txBody>
      </p:sp>
      <p:sp>
        <p:nvSpPr>
          <p:cNvPr id="12" name="Прямоугольник 11"/>
          <p:cNvSpPr/>
          <p:nvPr/>
        </p:nvSpPr>
        <p:spPr>
          <a:xfrm>
            <a:off x="1331640" y="843558"/>
            <a:ext cx="6192688" cy="79208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700" dirty="0" err="1" smtClean="0">
                <a:solidFill>
                  <a:schemeClr val="tx1">
                    <a:lumMod val="95000"/>
                    <a:lumOff val="5000"/>
                  </a:schemeClr>
                </a:solidFill>
                <a:latin typeface="Times New Roman" pitchFamily="18" charset="0"/>
                <a:cs typeface="Times New Roman" pitchFamily="18" charset="0"/>
              </a:rPr>
              <a:t>Yangi</a:t>
            </a:r>
            <a:r>
              <a:rPr lang="en-US" sz="1700" dirty="0" smtClean="0">
                <a:solidFill>
                  <a:schemeClr val="tx1">
                    <a:lumMod val="95000"/>
                    <a:lumOff val="5000"/>
                  </a:schemeClr>
                </a:solidFill>
                <a:latin typeface="Times New Roman" pitchFamily="18" charset="0"/>
                <a:cs typeface="Times New Roman" pitchFamily="18" charset="0"/>
              </a:rPr>
              <a:t> </a:t>
            </a:r>
            <a:r>
              <a:rPr lang="en-US" sz="1700" dirty="0" err="1" smtClean="0">
                <a:solidFill>
                  <a:schemeClr val="tx1">
                    <a:lumMod val="95000"/>
                    <a:lumOff val="5000"/>
                  </a:schemeClr>
                </a:solidFill>
                <a:latin typeface="Times New Roman" pitchFamily="18" charset="0"/>
                <a:cs typeface="Times New Roman" pitchFamily="18" charset="0"/>
              </a:rPr>
              <a:t>tipdagi</a:t>
            </a:r>
            <a:r>
              <a:rPr lang="en-US" sz="1700" dirty="0" smtClean="0">
                <a:solidFill>
                  <a:schemeClr val="tx1">
                    <a:lumMod val="95000"/>
                    <a:lumOff val="5000"/>
                  </a:schemeClr>
                </a:solidFill>
                <a:latin typeface="Times New Roman" pitchFamily="18" charset="0"/>
                <a:cs typeface="Times New Roman" pitchFamily="18" charset="0"/>
              </a:rPr>
              <a:t> </a:t>
            </a:r>
            <a:r>
              <a:rPr lang="en-US" sz="1700" dirty="0" err="1" smtClean="0">
                <a:solidFill>
                  <a:schemeClr val="tx1">
                    <a:lumMod val="95000"/>
                    <a:lumOff val="5000"/>
                  </a:schemeClr>
                </a:solidFill>
                <a:latin typeface="Times New Roman" pitchFamily="18" charset="0"/>
                <a:cs typeface="Times New Roman" pitchFamily="18" charset="0"/>
              </a:rPr>
              <a:t>zamonaviy</a:t>
            </a:r>
            <a:r>
              <a:rPr lang="en-US" sz="1700" dirty="0" smtClean="0">
                <a:solidFill>
                  <a:schemeClr val="tx1">
                    <a:lumMod val="95000"/>
                    <a:lumOff val="5000"/>
                  </a:schemeClr>
                </a:solidFill>
                <a:latin typeface="Times New Roman" pitchFamily="18" charset="0"/>
                <a:cs typeface="Times New Roman" pitchFamily="18" charset="0"/>
              </a:rPr>
              <a:t> </a:t>
            </a:r>
            <a:r>
              <a:rPr lang="en-US" sz="1700" dirty="0" err="1" smtClean="0">
                <a:solidFill>
                  <a:schemeClr val="tx1">
                    <a:lumMod val="95000"/>
                    <a:lumOff val="5000"/>
                  </a:schemeClr>
                </a:solidFill>
                <a:latin typeface="Times New Roman" pitchFamily="18" charset="0"/>
                <a:cs typeface="Times New Roman" pitchFamily="18" charset="0"/>
              </a:rPr>
              <a:t>maktabda</a:t>
            </a:r>
            <a:r>
              <a:rPr lang="en-US" sz="1700" dirty="0" smtClean="0">
                <a:solidFill>
                  <a:schemeClr val="tx1">
                    <a:lumMod val="95000"/>
                    <a:lumOff val="5000"/>
                  </a:schemeClr>
                </a:solidFill>
                <a:latin typeface="Times New Roman" pitchFamily="18" charset="0"/>
                <a:cs typeface="Times New Roman" pitchFamily="18" charset="0"/>
              </a:rPr>
              <a:t> bola </a:t>
            </a:r>
            <a:r>
              <a:rPr lang="en-US" sz="1700" dirty="0" err="1" smtClean="0">
                <a:solidFill>
                  <a:schemeClr val="tx1">
                    <a:lumMod val="95000"/>
                    <a:lumOff val="5000"/>
                  </a:schemeClr>
                </a:solidFill>
                <a:latin typeface="Times New Roman" pitchFamily="18" charset="0"/>
                <a:cs typeface="Times New Roman" pitchFamily="18" charset="0"/>
              </a:rPr>
              <a:t>ta’limga</a:t>
            </a:r>
            <a:r>
              <a:rPr lang="en-US" sz="1700" dirty="0" smtClean="0">
                <a:solidFill>
                  <a:schemeClr val="tx1">
                    <a:lumMod val="95000"/>
                    <a:lumOff val="5000"/>
                  </a:schemeClr>
                </a:solidFill>
                <a:latin typeface="Times New Roman" pitchFamily="18" charset="0"/>
                <a:cs typeface="Times New Roman" pitchFamily="18" charset="0"/>
              </a:rPr>
              <a:t> </a:t>
            </a:r>
            <a:r>
              <a:rPr lang="en-US" sz="1700" dirty="0" err="1" smtClean="0">
                <a:solidFill>
                  <a:schemeClr val="tx1">
                    <a:lumMod val="95000"/>
                    <a:lumOff val="5000"/>
                  </a:schemeClr>
                </a:solidFill>
                <a:latin typeface="Times New Roman" pitchFamily="18" charset="0"/>
                <a:cs typeface="Times New Roman" pitchFamily="18" charset="0"/>
              </a:rPr>
              <a:t>emas</a:t>
            </a:r>
            <a:r>
              <a:rPr lang="en-US" sz="1700" dirty="0" smtClean="0">
                <a:solidFill>
                  <a:schemeClr val="tx1">
                    <a:lumMod val="95000"/>
                    <a:lumOff val="5000"/>
                  </a:schemeClr>
                </a:solidFill>
                <a:latin typeface="Times New Roman" pitchFamily="18" charset="0"/>
                <a:cs typeface="Times New Roman" pitchFamily="18" charset="0"/>
              </a:rPr>
              <a:t>, </a:t>
            </a:r>
            <a:r>
              <a:rPr lang="en-US" sz="1700" dirty="0" err="1" smtClean="0">
                <a:solidFill>
                  <a:schemeClr val="tx1">
                    <a:lumMod val="95000"/>
                    <a:lumOff val="5000"/>
                  </a:schemeClr>
                </a:solidFill>
                <a:latin typeface="Times New Roman" pitchFamily="18" charset="0"/>
                <a:cs typeface="Times New Roman" pitchFamily="18" charset="0"/>
              </a:rPr>
              <a:t>ta’lim</a:t>
            </a:r>
            <a:r>
              <a:rPr lang="en-US" sz="1700" dirty="0" smtClean="0">
                <a:solidFill>
                  <a:schemeClr val="tx1">
                    <a:lumMod val="95000"/>
                    <a:lumOff val="5000"/>
                  </a:schemeClr>
                </a:solidFill>
                <a:latin typeface="Times New Roman" pitchFamily="18" charset="0"/>
                <a:cs typeface="Times New Roman" pitchFamily="18" charset="0"/>
              </a:rPr>
              <a:t> bola </a:t>
            </a:r>
            <a:r>
              <a:rPr lang="en-US" sz="1700" dirty="0" err="1" smtClean="0">
                <a:solidFill>
                  <a:schemeClr val="tx1">
                    <a:lumMod val="95000"/>
                    <a:lumOff val="5000"/>
                  </a:schemeClr>
                </a:solidFill>
                <a:latin typeface="Times New Roman" pitchFamily="18" charset="0"/>
                <a:cs typeface="Times New Roman" pitchFamily="18" charset="0"/>
              </a:rPr>
              <a:t>imkoniyatlariga</a:t>
            </a:r>
            <a:r>
              <a:rPr lang="en-US" sz="1700" dirty="0" smtClean="0">
                <a:solidFill>
                  <a:schemeClr val="tx1">
                    <a:lumMod val="95000"/>
                    <a:lumOff val="5000"/>
                  </a:schemeClr>
                </a:solidFill>
                <a:latin typeface="Times New Roman" pitchFamily="18" charset="0"/>
                <a:cs typeface="Times New Roman" pitchFamily="18" charset="0"/>
              </a:rPr>
              <a:t> </a:t>
            </a:r>
            <a:r>
              <a:rPr lang="en-US" sz="1700" dirty="0" err="1" smtClean="0">
                <a:solidFill>
                  <a:schemeClr val="tx1">
                    <a:lumMod val="95000"/>
                    <a:lumOff val="5000"/>
                  </a:schemeClr>
                </a:solidFill>
                <a:latin typeface="Times New Roman" pitchFamily="18" charset="0"/>
                <a:cs typeface="Times New Roman" pitchFamily="18" charset="0"/>
              </a:rPr>
              <a:t>moslashtiriladi</a:t>
            </a:r>
            <a:endParaRPr lang="ru-RU" sz="1700" dirty="0">
              <a:solidFill>
                <a:schemeClr val="tx1">
                  <a:lumMod val="95000"/>
                  <a:lumOff val="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3"/>
        <p:cNvGrpSpPr/>
        <p:nvPr/>
      </p:nvGrpSpPr>
      <p:grpSpPr>
        <a:xfrm>
          <a:off x="0" y="0"/>
          <a:ext cx="0" cy="0"/>
          <a:chOff x="0" y="0"/>
          <a:chExt cx="0" cy="0"/>
        </a:xfrm>
      </p:grpSpPr>
      <p:sp>
        <p:nvSpPr>
          <p:cNvPr id="1844" name="Google Shape;1844;p43"/>
          <p:cNvSpPr/>
          <p:nvPr/>
        </p:nvSpPr>
        <p:spPr>
          <a:xfrm>
            <a:off x="1153075" y="1142999"/>
            <a:ext cx="5752844" cy="741271"/>
          </a:xfrm>
          <a:custGeom>
            <a:avLst/>
            <a:gdLst/>
            <a:ahLst/>
            <a:cxnLst/>
            <a:rect l="l" t="t" r="r" b="b"/>
            <a:pathLst>
              <a:path w="202458" h="38628" extrusionOk="0">
                <a:moveTo>
                  <a:pt x="19299" y="0"/>
                </a:moveTo>
                <a:lnTo>
                  <a:pt x="0" y="19328"/>
                </a:lnTo>
                <a:lnTo>
                  <a:pt x="19299" y="38627"/>
                </a:lnTo>
                <a:lnTo>
                  <a:pt x="202457" y="38627"/>
                </a:lnTo>
                <a:lnTo>
                  <a:pt x="2024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3"/>
          <p:cNvSpPr/>
          <p:nvPr/>
        </p:nvSpPr>
        <p:spPr>
          <a:xfrm>
            <a:off x="1153075" y="1884108"/>
            <a:ext cx="5510350" cy="741252"/>
          </a:xfrm>
          <a:custGeom>
            <a:avLst/>
            <a:gdLst/>
            <a:ahLst/>
            <a:cxnLst/>
            <a:rect l="l" t="t" r="r" b="b"/>
            <a:pathLst>
              <a:path w="193924" h="38627" extrusionOk="0">
                <a:moveTo>
                  <a:pt x="19299" y="0"/>
                </a:moveTo>
                <a:lnTo>
                  <a:pt x="0" y="19327"/>
                </a:lnTo>
                <a:lnTo>
                  <a:pt x="19299" y="38627"/>
                </a:lnTo>
                <a:lnTo>
                  <a:pt x="193924" y="38627"/>
                </a:lnTo>
                <a:lnTo>
                  <a:pt x="1939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3"/>
          <p:cNvSpPr/>
          <p:nvPr/>
        </p:nvSpPr>
        <p:spPr>
          <a:xfrm>
            <a:off x="1153075" y="2625197"/>
            <a:ext cx="5510350" cy="741271"/>
          </a:xfrm>
          <a:custGeom>
            <a:avLst/>
            <a:gdLst/>
            <a:ahLst/>
            <a:cxnLst/>
            <a:rect l="l" t="t" r="r" b="b"/>
            <a:pathLst>
              <a:path w="193924" h="38628" extrusionOk="0">
                <a:moveTo>
                  <a:pt x="19299" y="1"/>
                </a:moveTo>
                <a:lnTo>
                  <a:pt x="0" y="19300"/>
                </a:lnTo>
                <a:lnTo>
                  <a:pt x="19299" y="38627"/>
                </a:lnTo>
                <a:lnTo>
                  <a:pt x="193924" y="38627"/>
                </a:lnTo>
                <a:lnTo>
                  <a:pt x="193924" y="1"/>
                </a:ln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3"/>
          <p:cNvSpPr/>
          <p:nvPr/>
        </p:nvSpPr>
        <p:spPr>
          <a:xfrm>
            <a:off x="1153075" y="3367917"/>
            <a:ext cx="5510350" cy="740734"/>
          </a:xfrm>
          <a:custGeom>
            <a:avLst/>
            <a:gdLst/>
            <a:ahLst/>
            <a:cxnLst/>
            <a:rect l="l" t="t" r="r" b="b"/>
            <a:pathLst>
              <a:path w="193924" h="38600" extrusionOk="0">
                <a:moveTo>
                  <a:pt x="19299" y="1"/>
                </a:moveTo>
                <a:lnTo>
                  <a:pt x="0" y="19300"/>
                </a:lnTo>
                <a:lnTo>
                  <a:pt x="19299" y="38599"/>
                </a:lnTo>
                <a:lnTo>
                  <a:pt x="193924" y="38599"/>
                </a:lnTo>
                <a:lnTo>
                  <a:pt x="1939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3"/>
          <p:cNvSpPr/>
          <p:nvPr/>
        </p:nvSpPr>
        <p:spPr>
          <a:xfrm>
            <a:off x="6380980" y="1144630"/>
            <a:ext cx="1608851" cy="1364831"/>
          </a:xfrm>
          <a:custGeom>
            <a:avLst/>
            <a:gdLst/>
            <a:ahLst/>
            <a:cxnLst/>
            <a:rect l="l" t="t" r="r" b="b"/>
            <a:pathLst>
              <a:path w="83838" h="71122" extrusionOk="0">
                <a:moveTo>
                  <a:pt x="27438" y="0"/>
                </a:moveTo>
                <a:lnTo>
                  <a:pt x="1" y="15852"/>
                </a:lnTo>
                <a:lnTo>
                  <a:pt x="1" y="26646"/>
                </a:lnTo>
                <a:lnTo>
                  <a:pt x="1" y="28596"/>
                </a:lnTo>
                <a:lnTo>
                  <a:pt x="29" y="38542"/>
                </a:lnTo>
                <a:lnTo>
                  <a:pt x="56401" y="71122"/>
                </a:lnTo>
                <a:lnTo>
                  <a:pt x="56401" y="70613"/>
                </a:lnTo>
                <a:lnTo>
                  <a:pt x="56401" y="69907"/>
                </a:lnTo>
                <a:lnTo>
                  <a:pt x="56401" y="61119"/>
                </a:lnTo>
                <a:lnTo>
                  <a:pt x="56401" y="59141"/>
                </a:lnTo>
                <a:lnTo>
                  <a:pt x="56401" y="48375"/>
                </a:lnTo>
                <a:lnTo>
                  <a:pt x="83838" y="32523"/>
                </a:lnTo>
                <a:lnTo>
                  <a:pt x="27438" y="0"/>
                </a:lnTo>
                <a:close/>
              </a:path>
            </a:pathLst>
          </a:custGeom>
          <a:solidFill>
            <a:srgbClr val="F5B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3"/>
          <p:cNvSpPr/>
          <p:nvPr/>
        </p:nvSpPr>
        <p:spPr>
          <a:xfrm>
            <a:off x="5853494" y="1884105"/>
            <a:ext cx="1609389" cy="1365369"/>
          </a:xfrm>
          <a:custGeom>
            <a:avLst/>
            <a:gdLst/>
            <a:ahLst/>
            <a:cxnLst/>
            <a:rect l="l" t="t" r="r" b="b"/>
            <a:pathLst>
              <a:path w="83866" h="71150" extrusionOk="0">
                <a:moveTo>
                  <a:pt x="27522" y="0"/>
                </a:moveTo>
                <a:lnTo>
                  <a:pt x="0" y="15852"/>
                </a:lnTo>
                <a:lnTo>
                  <a:pt x="0" y="15880"/>
                </a:lnTo>
                <a:lnTo>
                  <a:pt x="0" y="26646"/>
                </a:lnTo>
                <a:lnTo>
                  <a:pt x="0" y="28624"/>
                </a:lnTo>
                <a:lnTo>
                  <a:pt x="0" y="37412"/>
                </a:lnTo>
                <a:lnTo>
                  <a:pt x="0" y="38118"/>
                </a:lnTo>
                <a:lnTo>
                  <a:pt x="0" y="38627"/>
                </a:lnTo>
                <a:lnTo>
                  <a:pt x="56400" y="71150"/>
                </a:lnTo>
                <a:lnTo>
                  <a:pt x="56400" y="70641"/>
                </a:lnTo>
                <a:lnTo>
                  <a:pt x="56400" y="69935"/>
                </a:lnTo>
                <a:lnTo>
                  <a:pt x="56400" y="61119"/>
                </a:lnTo>
                <a:lnTo>
                  <a:pt x="56400" y="59169"/>
                </a:lnTo>
                <a:lnTo>
                  <a:pt x="56400" y="48375"/>
                </a:lnTo>
                <a:lnTo>
                  <a:pt x="83865" y="32523"/>
                </a:lnTo>
                <a:lnTo>
                  <a:pt x="27522" y="0"/>
                </a:lnTo>
                <a:close/>
              </a:path>
            </a:pathLst>
          </a:custGeom>
          <a:solidFill>
            <a:srgbClr val="E65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3"/>
          <p:cNvSpPr/>
          <p:nvPr/>
        </p:nvSpPr>
        <p:spPr>
          <a:xfrm>
            <a:off x="5326545" y="2626823"/>
            <a:ext cx="1609389" cy="1365388"/>
          </a:xfrm>
          <a:custGeom>
            <a:avLst/>
            <a:gdLst/>
            <a:ahLst/>
            <a:cxnLst/>
            <a:rect l="l" t="t" r="r" b="b"/>
            <a:pathLst>
              <a:path w="83866" h="71151" extrusionOk="0">
                <a:moveTo>
                  <a:pt x="27437" y="0"/>
                </a:moveTo>
                <a:lnTo>
                  <a:pt x="0" y="15852"/>
                </a:lnTo>
                <a:lnTo>
                  <a:pt x="0" y="26646"/>
                </a:lnTo>
                <a:lnTo>
                  <a:pt x="0" y="28596"/>
                </a:lnTo>
                <a:lnTo>
                  <a:pt x="0" y="37412"/>
                </a:lnTo>
                <a:lnTo>
                  <a:pt x="0" y="38118"/>
                </a:lnTo>
                <a:lnTo>
                  <a:pt x="0" y="38627"/>
                </a:lnTo>
                <a:lnTo>
                  <a:pt x="56400" y="71150"/>
                </a:lnTo>
                <a:lnTo>
                  <a:pt x="56400" y="70613"/>
                </a:lnTo>
                <a:lnTo>
                  <a:pt x="56400" y="69935"/>
                </a:lnTo>
                <a:lnTo>
                  <a:pt x="56400" y="61119"/>
                </a:lnTo>
                <a:lnTo>
                  <a:pt x="56400" y="59169"/>
                </a:lnTo>
                <a:lnTo>
                  <a:pt x="56400" y="48375"/>
                </a:lnTo>
                <a:lnTo>
                  <a:pt x="83865" y="32524"/>
                </a:lnTo>
                <a:lnTo>
                  <a:pt x="27437" y="0"/>
                </a:lnTo>
                <a:close/>
              </a:path>
            </a:pathLst>
          </a:custGeom>
          <a:solidFill>
            <a:srgbClr val="75C4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3"/>
          <p:cNvSpPr/>
          <p:nvPr/>
        </p:nvSpPr>
        <p:spPr>
          <a:xfrm>
            <a:off x="4800671" y="3367373"/>
            <a:ext cx="1609389" cy="1364850"/>
          </a:xfrm>
          <a:custGeom>
            <a:avLst/>
            <a:gdLst/>
            <a:ahLst/>
            <a:cxnLst/>
            <a:rect l="l" t="t" r="r" b="b"/>
            <a:pathLst>
              <a:path w="83866" h="71123" extrusionOk="0">
                <a:moveTo>
                  <a:pt x="27437" y="1"/>
                </a:moveTo>
                <a:lnTo>
                  <a:pt x="1" y="15853"/>
                </a:lnTo>
                <a:lnTo>
                  <a:pt x="1" y="26647"/>
                </a:lnTo>
                <a:lnTo>
                  <a:pt x="1" y="28596"/>
                </a:lnTo>
                <a:lnTo>
                  <a:pt x="1" y="37412"/>
                </a:lnTo>
                <a:lnTo>
                  <a:pt x="1" y="38090"/>
                </a:lnTo>
                <a:lnTo>
                  <a:pt x="1" y="38599"/>
                </a:lnTo>
                <a:lnTo>
                  <a:pt x="56400" y="71122"/>
                </a:lnTo>
                <a:lnTo>
                  <a:pt x="56400" y="70614"/>
                </a:lnTo>
                <a:lnTo>
                  <a:pt x="56400" y="69907"/>
                </a:lnTo>
                <a:lnTo>
                  <a:pt x="56400" y="61119"/>
                </a:lnTo>
                <a:lnTo>
                  <a:pt x="56400" y="59142"/>
                </a:lnTo>
                <a:lnTo>
                  <a:pt x="56400" y="48376"/>
                </a:lnTo>
                <a:lnTo>
                  <a:pt x="83866" y="32496"/>
                </a:lnTo>
                <a:lnTo>
                  <a:pt x="27437" y="1"/>
                </a:lnTo>
                <a:close/>
              </a:path>
            </a:pathLst>
          </a:custGeom>
          <a:solidFill>
            <a:srgbClr val="3B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3"/>
          <p:cNvSpPr/>
          <p:nvPr/>
        </p:nvSpPr>
        <p:spPr>
          <a:xfrm>
            <a:off x="4800671" y="2938542"/>
            <a:ext cx="3190011" cy="1770450"/>
          </a:xfrm>
          <a:custGeom>
            <a:avLst/>
            <a:gdLst/>
            <a:ahLst/>
            <a:cxnLst/>
            <a:rect l="l" t="t" r="r" b="b"/>
            <a:pathLst>
              <a:path w="166233" h="92259" extrusionOk="0">
                <a:moveTo>
                  <a:pt x="116417" y="1"/>
                </a:moveTo>
                <a:lnTo>
                  <a:pt x="1" y="59735"/>
                </a:lnTo>
                <a:lnTo>
                  <a:pt x="56400" y="92258"/>
                </a:lnTo>
                <a:lnTo>
                  <a:pt x="166233" y="28766"/>
                </a:lnTo>
                <a:lnTo>
                  <a:pt x="1164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3"/>
          <p:cNvSpPr/>
          <p:nvPr/>
        </p:nvSpPr>
        <p:spPr>
          <a:xfrm>
            <a:off x="4800671" y="2938542"/>
            <a:ext cx="3110315" cy="1724893"/>
          </a:xfrm>
          <a:custGeom>
            <a:avLst/>
            <a:gdLst/>
            <a:ahLst/>
            <a:cxnLst/>
            <a:rect l="l" t="t" r="r" b="b"/>
            <a:pathLst>
              <a:path w="162080" h="89885" extrusionOk="0">
                <a:moveTo>
                  <a:pt x="112263" y="1"/>
                </a:moveTo>
                <a:lnTo>
                  <a:pt x="1" y="57362"/>
                </a:lnTo>
                <a:lnTo>
                  <a:pt x="56400" y="89885"/>
                </a:lnTo>
                <a:lnTo>
                  <a:pt x="162079" y="28766"/>
                </a:lnTo>
                <a:lnTo>
                  <a:pt x="112263"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3"/>
          <p:cNvSpPr/>
          <p:nvPr/>
        </p:nvSpPr>
        <p:spPr>
          <a:xfrm>
            <a:off x="4800671" y="2754757"/>
            <a:ext cx="2751884" cy="1445103"/>
          </a:xfrm>
          <a:custGeom>
            <a:avLst/>
            <a:gdLst/>
            <a:ahLst/>
            <a:cxnLst/>
            <a:rect l="l" t="t" r="r" b="b"/>
            <a:pathLst>
              <a:path w="143402" h="75305" extrusionOk="0">
                <a:moveTo>
                  <a:pt x="116417" y="1"/>
                </a:moveTo>
                <a:lnTo>
                  <a:pt x="1" y="59735"/>
                </a:lnTo>
                <a:lnTo>
                  <a:pt x="26985" y="75304"/>
                </a:lnTo>
                <a:lnTo>
                  <a:pt x="143402" y="15570"/>
                </a:lnTo>
                <a:lnTo>
                  <a:pt x="116417" y="1"/>
                </a:lnTo>
                <a:close/>
              </a:path>
            </a:pathLst>
          </a:custGeom>
          <a:solidFill>
            <a:srgbClr val="429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3"/>
          <p:cNvSpPr/>
          <p:nvPr/>
        </p:nvSpPr>
        <p:spPr>
          <a:xfrm>
            <a:off x="4800671" y="3900846"/>
            <a:ext cx="1082335" cy="762400"/>
          </a:xfrm>
          <a:custGeom>
            <a:avLst/>
            <a:gdLst/>
            <a:ahLst/>
            <a:cxnLst/>
            <a:rect l="l" t="t" r="r" b="b"/>
            <a:pathLst>
              <a:path w="56401" h="39729" extrusionOk="0">
                <a:moveTo>
                  <a:pt x="1" y="0"/>
                </a:moveTo>
                <a:lnTo>
                  <a:pt x="1" y="7206"/>
                </a:lnTo>
                <a:lnTo>
                  <a:pt x="56400" y="39729"/>
                </a:lnTo>
                <a:lnTo>
                  <a:pt x="56400" y="32495"/>
                </a:lnTo>
                <a:lnTo>
                  <a:pt x="1" y="0"/>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3"/>
          <p:cNvSpPr/>
          <p:nvPr/>
        </p:nvSpPr>
        <p:spPr>
          <a:xfrm>
            <a:off x="4800671" y="2754757"/>
            <a:ext cx="2751884" cy="1445103"/>
          </a:xfrm>
          <a:custGeom>
            <a:avLst/>
            <a:gdLst/>
            <a:ahLst/>
            <a:cxnLst/>
            <a:rect l="l" t="t" r="r" b="b"/>
            <a:pathLst>
              <a:path w="143402" h="75305" extrusionOk="0">
                <a:moveTo>
                  <a:pt x="116417" y="1"/>
                </a:moveTo>
                <a:lnTo>
                  <a:pt x="1" y="59735"/>
                </a:lnTo>
                <a:lnTo>
                  <a:pt x="26985" y="75304"/>
                </a:lnTo>
                <a:lnTo>
                  <a:pt x="143402" y="15570"/>
                </a:lnTo>
                <a:lnTo>
                  <a:pt x="116417"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3"/>
          <p:cNvSpPr/>
          <p:nvPr/>
        </p:nvSpPr>
        <p:spPr>
          <a:xfrm>
            <a:off x="4800671" y="3878072"/>
            <a:ext cx="1082335" cy="646914"/>
          </a:xfrm>
          <a:custGeom>
            <a:avLst/>
            <a:gdLst/>
            <a:ahLst/>
            <a:cxnLst/>
            <a:rect l="l" t="t" r="r" b="b"/>
            <a:pathLst>
              <a:path w="56401" h="33711" extrusionOk="0">
                <a:moveTo>
                  <a:pt x="1" y="0"/>
                </a:moveTo>
                <a:lnTo>
                  <a:pt x="1" y="1215"/>
                </a:lnTo>
                <a:lnTo>
                  <a:pt x="56400" y="33710"/>
                </a:lnTo>
                <a:lnTo>
                  <a:pt x="56400" y="32524"/>
                </a:lnTo>
                <a:lnTo>
                  <a:pt x="1" y="0"/>
                </a:lnTo>
                <a:close/>
              </a:path>
            </a:pathLst>
          </a:custGeom>
          <a:solidFill>
            <a:srgbClr val="1B3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3"/>
          <p:cNvSpPr/>
          <p:nvPr/>
        </p:nvSpPr>
        <p:spPr>
          <a:xfrm>
            <a:off x="4800671" y="2732002"/>
            <a:ext cx="3110315" cy="1724874"/>
          </a:xfrm>
          <a:custGeom>
            <a:avLst/>
            <a:gdLst/>
            <a:ahLst/>
            <a:cxnLst/>
            <a:rect l="l" t="t" r="r" b="b"/>
            <a:pathLst>
              <a:path w="162080" h="89884" extrusionOk="0">
                <a:moveTo>
                  <a:pt x="112263" y="0"/>
                </a:moveTo>
                <a:lnTo>
                  <a:pt x="1" y="57389"/>
                </a:lnTo>
                <a:lnTo>
                  <a:pt x="56400" y="89884"/>
                </a:lnTo>
                <a:lnTo>
                  <a:pt x="162079" y="28765"/>
                </a:lnTo>
                <a:lnTo>
                  <a:pt x="112263"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3"/>
          <p:cNvSpPr/>
          <p:nvPr/>
        </p:nvSpPr>
        <p:spPr>
          <a:xfrm>
            <a:off x="4800671" y="2476115"/>
            <a:ext cx="2751884" cy="1517200"/>
          </a:xfrm>
          <a:custGeom>
            <a:avLst/>
            <a:gdLst/>
            <a:ahLst/>
            <a:cxnLst/>
            <a:rect l="l" t="t" r="r" b="b"/>
            <a:pathLst>
              <a:path w="143402" h="79062" extrusionOk="0">
                <a:moveTo>
                  <a:pt x="109805" y="0"/>
                </a:moveTo>
                <a:lnTo>
                  <a:pt x="1" y="63492"/>
                </a:lnTo>
                <a:lnTo>
                  <a:pt x="26985" y="79062"/>
                </a:lnTo>
                <a:lnTo>
                  <a:pt x="143402" y="19328"/>
                </a:lnTo>
                <a:lnTo>
                  <a:pt x="109805" y="0"/>
                </a:lnTo>
                <a:close/>
              </a:path>
            </a:pathLst>
          </a:custGeom>
          <a:solidFill>
            <a:srgbClr val="429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3"/>
          <p:cNvSpPr/>
          <p:nvPr/>
        </p:nvSpPr>
        <p:spPr>
          <a:xfrm>
            <a:off x="4800671" y="3694287"/>
            <a:ext cx="1082335" cy="762400"/>
          </a:xfrm>
          <a:custGeom>
            <a:avLst/>
            <a:gdLst/>
            <a:ahLst/>
            <a:cxnLst/>
            <a:rect l="l" t="t" r="r" b="b"/>
            <a:pathLst>
              <a:path w="56401" h="39729" extrusionOk="0">
                <a:moveTo>
                  <a:pt x="1" y="0"/>
                </a:moveTo>
                <a:lnTo>
                  <a:pt x="1" y="7234"/>
                </a:lnTo>
                <a:lnTo>
                  <a:pt x="56400" y="39729"/>
                </a:lnTo>
                <a:lnTo>
                  <a:pt x="56400" y="32495"/>
                </a:lnTo>
                <a:lnTo>
                  <a:pt x="1" y="0"/>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3"/>
          <p:cNvSpPr/>
          <p:nvPr/>
        </p:nvSpPr>
        <p:spPr>
          <a:xfrm>
            <a:off x="5882772" y="3126663"/>
            <a:ext cx="2059989" cy="1559514"/>
          </a:xfrm>
          <a:custGeom>
            <a:avLst/>
            <a:gdLst/>
            <a:ahLst/>
            <a:cxnLst/>
            <a:rect l="l" t="t" r="r" b="b"/>
            <a:pathLst>
              <a:path w="107347" h="81267" extrusionOk="0">
                <a:moveTo>
                  <a:pt x="107346" y="1"/>
                </a:moveTo>
                <a:lnTo>
                  <a:pt x="0" y="62080"/>
                </a:lnTo>
                <a:lnTo>
                  <a:pt x="0" y="69371"/>
                </a:lnTo>
                <a:lnTo>
                  <a:pt x="0" y="70501"/>
                </a:lnTo>
                <a:lnTo>
                  <a:pt x="0" y="81266"/>
                </a:lnTo>
                <a:lnTo>
                  <a:pt x="107346" y="19187"/>
                </a:lnTo>
                <a:lnTo>
                  <a:pt x="107346" y="8421"/>
                </a:lnTo>
                <a:lnTo>
                  <a:pt x="107346" y="7291"/>
                </a:lnTo>
                <a:lnTo>
                  <a:pt x="107346"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3"/>
          <p:cNvSpPr/>
          <p:nvPr/>
        </p:nvSpPr>
        <p:spPr>
          <a:xfrm>
            <a:off x="4800671" y="2476115"/>
            <a:ext cx="2751884" cy="1517200"/>
          </a:xfrm>
          <a:custGeom>
            <a:avLst/>
            <a:gdLst/>
            <a:ahLst/>
            <a:cxnLst/>
            <a:rect l="l" t="t" r="r" b="b"/>
            <a:pathLst>
              <a:path w="143402" h="79062" extrusionOk="0">
                <a:moveTo>
                  <a:pt x="109805" y="0"/>
                </a:moveTo>
                <a:lnTo>
                  <a:pt x="1" y="63492"/>
                </a:lnTo>
                <a:lnTo>
                  <a:pt x="26985" y="79062"/>
                </a:lnTo>
                <a:lnTo>
                  <a:pt x="143402" y="19328"/>
                </a:lnTo>
                <a:lnTo>
                  <a:pt x="109805"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3"/>
          <p:cNvSpPr/>
          <p:nvPr/>
        </p:nvSpPr>
        <p:spPr>
          <a:xfrm>
            <a:off x="4800671" y="2453341"/>
            <a:ext cx="3190011" cy="1842547"/>
          </a:xfrm>
          <a:custGeom>
            <a:avLst/>
            <a:gdLst/>
            <a:ahLst/>
            <a:cxnLst/>
            <a:rect l="l" t="t" r="r" b="b"/>
            <a:pathLst>
              <a:path w="166233" h="96016" extrusionOk="0">
                <a:moveTo>
                  <a:pt x="109805" y="0"/>
                </a:moveTo>
                <a:lnTo>
                  <a:pt x="1" y="63493"/>
                </a:lnTo>
                <a:lnTo>
                  <a:pt x="56400" y="96016"/>
                </a:lnTo>
                <a:lnTo>
                  <a:pt x="166233" y="32524"/>
                </a:lnTo>
                <a:lnTo>
                  <a:pt x="109805" y="0"/>
                </a:lnTo>
                <a:close/>
              </a:path>
            </a:pathLst>
          </a:custGeom>
          <a:solidFill>
            <a:srgbClr val="7D19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3"/>
          <p:cNvSpPr/>
          <p:nvPr/>
        </p:nvSpPr>
        <p:spPr>
          <a:xfrm>
            <a:off x="5327082" y="2430030"/>
            <a:ext cx="2663495" cy="1537810"/>
          </a:xfrm>
          <a:custGeom>
            <a:avLst/>
            <a:gdLst/>
            <a:ahLst/>
            <a:cxnLst/>
            <a:rect l="l" t="t" r="r" b="b"/>
            <a:pathLst>
              <a:path w="138796" h="80136" extrusionOk="0">
                <a:moveTo>
                  <a:pt x="82368" y="0"/>
                </a:moveTo>
                <a:lnTo>
                  <a:pt x="0" y="47612"/>
                </a:lnTo>
                <a:lnTo>
                  <a:pt x="56429" y="80136"/>
                </a:lnTo>
                <a:lnTo>
                  <a:pt x="138796" y="32523"/>
                </a:lnTo>
                <a:lnTo>
                  <a:pt x="82368" y="0"/>
                </a:lnTo>
                <a:close/>
              </a:path>
            </a:pathLst>
          </a:custGeom>
          <a:solidFill>
            <a:srgbClr val="1D63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3"/>
          <p:cNvSpPr/>
          <p:nvPr/>
        </p:nvSpPr>
        <p:spPr>
          <a:xfrm>
            <a:off x="5327082" y="2430030"/>
            <a:ext cx="2663495" cy="1537810"/>
          </a:xfrm>
          <a:custGeom>
            <a:avLst/>
            <a:gdLst/>
            <a:ahLst/>
            <a:cxnLst/>
            <a:rect l="l" t="t" r="r" b="b"/>
            <a:pathLst>
              <a:path w="138796" h="80136" extrusionOk="0">
                <a:moveTo>
                  <a:pt x="82368" y="0"/>
                </a:moveTo>
                <a:lnTo>
                  <a:pt x="0" y="47612"/>
                </a:lnTo>
                <a:lnTo>
                  <a:pt x="56429" y="80136"/>
                </a:lnTo>
                <a:lnTo>
                  <a:pt x="138796" y="32523"/>
                </a:lnTo>
                <a:lnTo>
                  <a:pt x="82368" y="0"/>
                </a:lnTo>
                <a:close/>
              </a:path>
            </a:pathLst>
          </a:custGeom>
          <a:solidFill>
            <a:srgbClr val="A12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3"/>
          <p:cNvSpPr/>
          <p:nvPr/>
        </p:nvSpPr>
        <p:spPr>
          <a:xfrm>
            <a:off x="5327082" y="2430030"/>
            <a:ext cx="2583799" cy="1492809"/>
          </a:xfrm>
          <a:custGeom>
            <a:avLst/>
            <a:gdLst/>
            <a:ahLst/>
            <a:cxnLst/>
            <a:rect l="l" t="t" r="r" b="b"/>
            <a:pathLst>
              <a:path w="134643" h="77791" extrusionOk="0">
                <a:moveTo>
                  <a:pt x="78214" y="0"/>
                </a:moveTo>
                <a:lnTo>
                  <a:pt x="0" y="45267"/>
                </a:lnTo>
                <a:lnTo>
                  <a:pt x="56429" y="77790"/>
                </a:lnTo>
                <a:lnTo>
                  <a:pt x="134642" y="32523"/>
                </a:lnTo>
                <a:lnTo>
                  <a:pt x="78214"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3"/>
          <p:cNvSpPr/>
          <p:nvPr/>
        </p:nvSpPr>
        <p:spPr>
          <a:xfrm>
            <a:off x="5327082" y="2246782"/>
            <a:ext cx="2225368" cy="1212482"/>
          </a:xfrm>
          <a:custGeom>
            <a:avLst/>
            <a:gdLst/>
            <a:ahLst/>
            <a:cxnLst/>
            <a:rect l="l" t="t" r="r" b="b"/>
            <a:pathLst>
              <a:path w="115965" h="63183" extrusionOk="0">
                <a:moveTo>
                  <a:pt x="82368" y="1"/>
                </a:moveTo>
                <a:lnTo>
                  <a:pt x="0" y="47585"/>
                </a:lnTo>
                <a:lnTo>
                  <a:pt x="26985" y="63182"/>
                </a:lnTo>
                <a:lnTo>
                  <a:pt x="115965" y="19300"/>
                </a:lnTo>
                <a:lnTo>
                  <a:pt x="82368" y="1"/>
                </a:lnTo>
                <a:close/>
              </a:path>
            </a:pathLst>
          </a:custGeom>
          <a:solidFill>
            <a:srgbClr val="429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3"/>
          <p:cNvSpPr/>
          <p:nvPr/>
        </p:nvSpPr>
        <p:spPr>
          <a:xfrm>
            <a:off x="5327082" y="3159740"/>
            <a:ext cx="1082873" cy="762956"/>
          </a:xfrm>
          <a:custGeom>
            <a:avLst/>
            <a:gdLst/>
            <a:ahLst/>
            <a:cxnLst/>
            <a:rect l="l" t="t" r="r" b="b"/>
            <a:pathLst>
              <a:path w="56429" h="39758" extrusionOk="0">
                <a:moveTo>
                  <a:pt x="0" y="1"/>
                </a:moveTo>
                <a:lnTo>
                  <a:pt x="0" y="7234"/>
                </a:lnTo>
                <a:lnTo>
                  <a:pt x="56429" y="39757"/>
                </a:lnTo>
                <a:lnTo>
                  <a:pt x="56429" y="32524"/>
                </a:lnTo>
                <a:lnTo>
                  <a:pt x="0" y="1"/>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3"/>
          <p:cNvSpPr/>
          <p:nvPr/>
        </p:nvSpPr>
        <p:spPr>
          <a:xfrm>
            <a:off x="5327082" y="2246782"/>
            <a:ext cx="2225368" cy="1212482"/>
          </a:xfrm>
          <a:custGeom>
            <a:avLst/>
            <a:gdLst/>
            <a:ahLst/>
            <a:cxnLst/>
            <a:rect l="l" t="t" r="r" b="b"/>
            <a:pathLst>
              <a:path w="115965" h="63183" extrusionOk="0">
                <a:moveTo>
                  <a:pt x="82368" y="1"/>
                </a:moveTo>
                <a:lnTo>
                  <a:pt x="0" y="47613"/>
                </a:lnTo>
                <a:lnTo>
                  <a:pt x="26985" y="63182"/>
                </a:lnTo>
                <a:lnTo>
                  <a:pt x="115965" y="19328"/>
                </a:lnTo>
                <a:lnTo>
                  <a:pt x="82368"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3"/>
          <p:cNvSpPr/>
          <p:nvPr/>
        </p:nvSpPr>
        <p:spPr>
          <a:xfrm>
            <a:off x="5327082" y="3136966"/>
            <a:ext cx="1082873" cy="646914"/>
          </a:xfrm>
          <a:custGeom>
            <a:avLst/>
            <a:gdLst/>
            <a:ahLst/>
            <a:cxnLst/>
            <a:rect l="l" t="t" r="r" b="b"/>
            <a:pathLst>
              <a:path w="56429" h="33711" extrusionOk="0">
                <a:moveTo>
                  <a:pt x="0" y="1"/>
                </a:moveTo>
                <a:lnTo>
                  <a:pt x="0" y="1216"/>
                </a:lnTo>
                <a:lnTo>
                  <a:pt x="56429" y="33711"/>
                </a:lnTo>
                <a:lnTo>
                  <a:pt x="56429" y="32496"/>
                </a:lnTo>
                <a:lnTo>
                  <a:pt x="0" y="1"/>
                </a:lnTo>
                <a:close/>
              </a:path>
            </a:pathLst>
          </a:custGeom>
          <a:solidFill>
            <a:srgbClr val="38A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3"/>
          <p:cNvSpPr/>
          <p:nvPr/>
        </p:nvSpPr>
        <p:spPr>
          <a:xfrm>
            <a:off x="5327082" y="2223471"/>
            <a:ext cx="2583799" cy="1492272"/>
          </a:xfrm>
          <a:custGeom>
            <a:avLst/>
            <a:gdLst/>
            <a:ahLst/>
            <a:cxnLst/>
            <a:rect l="l" t="t" r="r" b="b"/>
            <a:pathLst>
              <a:path w="134643" h="77763" extrusionOk="0">
                <a:moveTo>
                  <a:pt x="78214" y="1"/>
                </a:moveTo>
                <a:lnTo>
                  <a:pt x="0" y="45239"/>
                </a:lnTo>
                <a:lnTo>
                  <a:pt x="56429" y="77762"/>
                </a:lnTo>
                <a:lnTo>
                  <a:pt x="134642" y="32496"/>
                </a:lnTo>
                <a:lnTo>
                  <a:pt x="78214"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3"/>
          <p:cNvSpPr/>
          <p:nvPr/>
        </p:nvSpPr>
        <p:spPr>
          <a:xfrm>
            <a:off x="5327082" y="2039686"/>
            <a:ext cx="2225368" cy="1212482"/>
          </a:xfrm>
          <a:custGeom>
            <a:avLst/>
            <a:gdLst/>
            <a:ahLst/>
            <a:cxnLst/>
            <a:rect l="l" t="t" r="r" b="b"/>
            <a:pathLst>
              <a:path w="115965" h="63183" extrusionOk="0">
                <a:moveTo>
                  <a:pt x="82368" y="1"/>
                </a:moveTo>
                <a:lnTo>
                  <a:pt x="0" y="47585"/>
                </a:lnTo>
                <a:lnTo>
                  <a:pt x="26985" y="63182"/>
                </a:lnTo>
                <a:lnTo>
                  <a:pt x="115965" y="19300"/>
                </a:lnTo>
                <a:lnTo>
                  <a:pt x="82368" y="1"/>
                </a:lnTo>
                <a:close/>
              </a:path>
            </a:pathLst>
          </a:custGeom>
          <a:solidFill>
            <a:srgbClr val="429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3"/>
          <p:cNvSpPr/>
          <p:nvPr/>
        </p:nvSpPr>
        <p:spPr>
          <a:xfrm>
            <a:off x="5327082" y="2952643"/>
            <a:ext cx="1082873" cy="762956"/>
          </a:xfrm>
          <a:custGeom>
            <a:avLst/>
            <a:gdLst/>
            <a:ahLst/>
            <a:cxnLst/>
            <a:rect l="l" t="t" r="r" b="b"/>
            <a:pathLst>
              <a:path w="56429" h="39758" extrusionOk="0">
                <a:moveTo>
                  <a:pt x="0" y="1"/>
                </a:moveTo>
                <a:lnTo>
                  <a:pt x="0" y="7234"/>
                </a:lnTo>
                <a:lnTo>
                  <a:pt x="56429" y="39757"/>
                </a:lnTo>
                <a:lnTo>
                  <a:pt x="56429" y="32524"/>
                </a:lnTo>
                <a:lnTo>
                  <a:pt x="0" y="1"/>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3"/>
          <p:cNvSpPr/>
          <p:nvPr/>
        </p:nvSpPr>
        <p:spPr>
          <a:xfrm>
            <a:off x="6409721" y="2690253"/>
            <a:ext cx="1532936" cy="1254757"/>
          </a:xfrm>
          <a:custGeom>
            <a:avLst/>
            <a:gdLst/>
            <a:ahLst/>
            <a:cxnLst/>
            <a:rect l="l" t="t" r="r" b="b"/>
            <a:pathLst>
              <a:path w="79882" h="65386" extrusionOk="0">
                <a:moveTo>
                  <a:pt x="79881" y="0"/>
                </a:moveTo>
                <a:lnTo>
                  <a:pt x="1" y="46200"/>
                </a:lnTo>
                <a:lnTo>
                  <a:pt x="1" y="48828"/>
                </a:lnTo>
                <a:lnTo>
                  <a:pt x="1" y="54620"/>
                </a:lnTo>
                <a:lnTo>
                  <a:pt x="1" y="65386"/>
                </a:lnTo>
                <a:lnTo>
                  <a:pt x="79881" y="19187"/>
                </a:lnTo>
                <a:lnTo>
                  <a:pt x="79881" y="8393"/>
                </a:lnTo>
                <a:lnTo>
                  <a:pt x="79881" y="2600"/>
                </a:lnTo>
                <a:lnTo>
                  <a:pt x="7988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3"/>
          <p:cNvSpPr/>
          <p:nvPr/>
        </p:nvSpPr>
        <p:spPr>
          <a:xfrm>
            <a:off x="5327082" y="2039686"/>
            <a:ext cx="2225368" cy="1212482"/>
          </a:xfrm>
          <a:custGeom>
            <a:avLst/>
            <a:gdLst/>
            <a:ahLst/>
            <a:cxnLst/>
            <a:rect l="l" t="t" r="r" b="b"/>
            <a:pathLst>
              <a:path w="115965" h="63183" extrusionOk="0">
                <a:moveTo>
                  <a:pt x="82368" y="1"/>
                </a:moveTo>
                <a:lnTo>
                  <a:pt x="0" y="47613"/>
                </a:lnTo>
                <a:lnTo>
                  <a:pt x="26985" y="63182"/>
                </a:lnTo>
                <a:lnTo>
                  <a:pt x="115965" y="19328"/>
                </a:lnTo>
                <a:lnTo>
                  <a:pt x="82368"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3"/>
          <p:cNvSpPr/>
          <p:nvPr/>
        </p:nvSpPr>
        <p:spPr>
          <a:xfrm>
            <a:off x="5327082" y="2016375"/>
            <a:ext cx="2663495" cy="1537810"/>
          </a:xfrm>
          <a:custGeom>
            <a:avLst/>
            <a:gdLst/>
            <a:ahLst/>
            <a:cxnLst/>
            <a:rect l="l" t="t" r="r" b="b"/>
            <a:pathLst>
              <a:path w="138796" h="80136" extrusionOk="0">
                <a:moveTo>
                  <a:pt x="82368" y="1"/>
                </a:moveTo>
                <a:lnTo>
                  <a:pt x="0" y="47641"/>
                </a:lnTo>
                <a:lnTo>
                  <a:pt x="56400" y="80136"/>
                </a:lnTo>
                <a:lnTo>
                  <a:pt x="138796" y="32524"/>
                </a:lnTo>
                <a:lnTo>
                  <a:pt x="82368" y="1"/>
                </a:lnTo>
                <a:close/>
              </a:path>
            </a:pathLst>
          </a:custGeom>
          <a:solidFill>
            <a:srgbClr val="A12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3"/>
          <p:cNvSpPr/>
          <p:nvPr/>
        </p:nvSpPr>
        <p:spPr>
          <a:xfrm>
            <a:off x="6409721" y="2640369"/>
            <a:ext cx="1580642" cy="1350746"/>
          </a:xfrm>
          <a:custGeom>
            <a:avLst/>
            <a:gdLst/>
            <a:ahLst/>
            <a:cxnLst/>
            <a:rect l="l" t="t" r="r" b="b"/>
            <a:pathLst>
              <a:path w="82368" h="70388" extrusionOk="0">
                <a:moveTo>
                  <a:pt x="82368" y="1"/>
                </a:moveTo>
                <a:lnTo>
                  <a:pt x="1" y="47613"/>
                </a:lnTo>
                <a:lnTo>
                  <a:pt x="1" y="47641"/>
                </a:lnTo>
                <a:lnTo>
                  <a:pt x="1" y="48800"/>
                </a:lnTo>
                <a:lnTo>
                  <a:pt x="1" y="58435"/>
                </a:lnTo>
                <a:lnTo>
                  <a:pt x="1" y="59594"/>
                </a:lnTo>
                <a:lnTo>
                  <a:pt x="1" y="69173"/>
                </a:lnTo>
                <a:lnTo>
                  <a:pt x="1" y="70388"/>
                </a:lnTo>
                <a:lnTo>
                  <a:pt x="82368" y="22776"/>
                </a:lnTo>
                <a:lnTo>
                  <a:pt x="82368" y="21560"/>
                </a:lnTo>
                <a:lnTo>
                  <a:pt x="1018" y="68579"/>
                </a:lnTo>
                <a:lnTo>
                  <a:pt x="1018" y="58972"/>
                </a:lnTo>
                <a:lnTo>
                  <a:pt x="1018" y="57814"/>
                </a:lnTo>
                <a:lnTo>
                  <a:pt x="1018" y="48206"/>
                </a:lnTo>
                <a:lnTo>
                  <a:pt x="82368" y="1188"/>
                </a:lnTo>
                <a:lnTo>
                  <a:pt x="82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3"/>
          <p:cNvSpPr/>
          <p:nvPr/>
        </p:nvSpPr>
        <p:spPr>
          <a:xfrm>
            <a:off x="5854031" y="1993601"/>
            <a:ext cx="2136442" cy="1233092"/>
          </a:xfrm>
          <a:custGeom>
            <a:avLst/>
            <a:gdLst/>
            <a:ahLst/>
            <a:cxnLst/>
            <a:rect l="l" t="t" r="r" b="b"/>
            <a:pathLst>
              <a:path w="111331" h="64257" extrusionOk="0">
                <a:moveTo>
                  <a:pt x="54931" y="1"/>
                </a:moveTo>
                <a:lnTo>
                  <a:pt x="1" y="31733"/>
                </a:lnTo>
                <a:lnTo>
                  <a:pt x="56400" y="64256"/>
                </a:lnTo>
                <a:lnTo>
                  <a:pt x="111331" y="32496"/>
                </a:lnTo>
                <a:lnTo>
                  <a:pt x="5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3"/>
          <p:cNvSpPr/>
          <p:nvPr/>
        </p:nvSpPr>
        <p:spPr>
          <a:xfrm>
            <a:off x="5854031" y="1993601"/>
            <a:ext cx="2056746" cy="1188072"/>
          </a:xfrm>
          <a:custGeom>
            <a:avLst/>
            <a:gdLst/>
            <a:ahLst/>
            <a:cxnLst/>
            <a:rect l="l" t="t" r="r" b="b"/>
            <a:pathLst>
              <a:path w="107178" h="61911" extrusionOk="0">
                <a:moveTo>
                  <a:pt x="50777" y="1"/>
                </a:moveTo>
                <a:lnTo>
                  <a:pt x="1" y="29388"/>
                </a:lnTo>
                <a:lnTo>
                  <a:pt x="56400" y="61911"/>
                </a:lnTo>
                <a:lnTo>
                  <a:pt x="107177" y="32496"/>
                </a:lnTo>
                <a:lnTo>
                  <a:pt x="50777"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3"/>
          <p:cNvSpPr/>
          <p:nvPr/>
        </p:nvSpPr>
        <p:spPr>
          <a:xfrm>
            <a:off x="5854031" y="1809816"/>
            <a:ext cx="1698315" cy="907745"/>
          </a:xfrm>
          <a:custGeom>
            <a:avLst/>
            <a:gdLst/>
            <a:ahLst/>
            <a:cxnLst/>
            <a:rect l="l" t="t" r="r" b="b"/>
            <a:pathLst>
              <a:path w="88500" h="47303" extrusionOk="0">
                <a:moveTo>
                  <a:pt x="54931" y="1"/>
                </a:moveTo>
                <a:lnTo>
                  <a:pt x="1" y="31733"/>
                </a:lnTo>
                <a:lnTo>
                  <a:pt x="26986" y="47302"/>
                </a:lnTo>
                <a:lnTo>
                  <a:pt x="88500" y="19328"/>
                </a:lnTo>
                <a:lnTo>
                  <a:pt x="54931" y="1"/>
                </a:lnTo>
                <a:close/>
              </a:path>
            </a:pathLst>
          </a:custGeom>
          <a:solidFill>
            <a:srgbClr val="429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3"/>
          <p:cNvSpPr/>
          <p:nvPr/>
        </p:nvSpPr>
        <p:spPr>
          <a:xfrm>
            <a:off x="5854031" y="2418633"/>
            <a:ext cx="1082335" cy="762956"/>
          </a:xfrm>
          <a:custGeom>
            <a:avLst/>
            <a:gdLst/>
            <a:ahLst/>
            <a:cxnLst/>
            <a:rect l="l" t="t" r="r" b="b"/>
            <a:pathLst>
              <a:path w="56401" h="39758" extrusionOk="0">
                <a:moveTo>
                  <a:pt x="1" y="1"/>
                </a:moveTo>
                <a:lnTo>
                  <a:pt x="1" y="7235"/>
                </a:lnTo>
                <a:lnTo>
                  <a:pt x="56400" y="39758"/>
                </a:lnTo>
                <a:lnTo>
                  <a:pt x="56400" y="32524"/>
                </a:lnTo>
                <a:lnTo>
                  <a:pt x="1" y="1"/>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3"/>
          <p:cNvSpPr/>
          <p:nvPr/>
        </p:nvSpPr>
        <p:spPr>
          <a:xfrm>
            <a:off x="5854031" y="1809816"/>
            <a:ext cx="1698315" cy="908282"/>
          </a:xfrm>
          <a:custGeom>
            <a:avLst/>
            <a:gdLst/>
            <a:ahLst/>
            <a:cxnLst/>
            <a:rect l="l" t="t" r="r" b="b"/>
            <a:pathLst>
              <a:path w="88500" h="47331" extrusionOk="0">
                <a:moveTo>
                  <a:pt x="54931" y="1"/>
                </a:moveTo>
                <a:lnTo>
                  <a:pt x="1" y="31761"/>
                </a:lnTo>
                <a:lnTo>
                  <a:pt x="26986" y="47330"/>
                </a:lnTo>
                <a:lnTo>
                  <a:pt x="88500" y="19328"/>
                </a:lnTo>
                <a:lnTo>
                  <a:pt x="54931"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3"/>
          <p:cNvSpPr/>
          <p:nvPr/>
        </p:nvSpPr>
        <p:spPr>
          <a:xfrm>
            <a:off x="5854031" y="2395879"/>
            <a:ext cx="1082335" cy="646914"/>
          </a:xfrm>
          <a:custGeom>
            <a:avLst/>
            <a:gdLst/>
            <a:ahLst/>
            <a:cxnLst/>
            <a:rect l="l" t="t" r="r" b="b"/>
            <a:pathLst>
              <a:path w="56401" h="33711" extrusionOk="0">
                <a:moveTo>
                  <a:pt x="1" y="0"/>
                </a:moveTo>
                <a:lnTo>
                  <a:pt x="1" y="1215"/>
                </a:lnTo>
                <a:lnTo>
                  <a:pt x="56400" y="33710"/>
                </a:lnTo>
                <a:lnTo>
                  <a:pt x="56400" y="32495"/>
                </a:lnTo>
                <a:lnTo>
                  <a:pt x="1" y="0"/>
                </a:lnTo>
                <a:close/>
              </a:path>
            </a:pathLst>
          </a:custGeom>
          <a:solidFill>
            <a:srgbClr val="FEA9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3"/>
          <p:cNvSpPr/>
          <p:nvPr/>
        </p:nvSpPr>
        <p:spPr>
          <a:xfrm>
            <a:off x="5854031" y="1786505"/>
            <a:ext cx="2056746" cy="1188072"/>
          </a:xfrm>
          <a:custGeom>
            <a:avLst/>
            <a:gdLst/>
            <a:ahLst/>
            <a:cxnLst/>
            <a:rect l="l" t="t" r="r" b="b"/>
            <a:pathLst>
              <a:path w="107178" h="61911" extrusionOk="0">
                <a:moveTo>
                  <a:pt x="50777" y="1"/>
                </a:moveTo>
                <a:lnTo>
                  <a:pt x="1" y="29388"/>
                </a:lnTo>
                <a:lnTo>
                  <a:pt x="56400" y="61911"/>
                </a:lnTo>
                <a:lnTo>
                  <a:pt x="107177" y="32524"/>
                </a:lnTo>
                <a:lnTo>
                  <a:pt x="50777"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3"/>
          <p:cNvSpPr/>
          <p:nvPr/>
        </p:nvSpPr>
        <p:spPr>
          <a:xfrm>
            <a:off x="5854031" y="1602720"/>
            <a:ext cx="1698315" cy="908282"/>
          </a:xfrm>
          <a:custGeom>
            <a:avLst/>
            <a:gdLst/>
            <a:ahLst/>
            <a:cxnLst/>
            <a:rect l="l" t="t" r="r" b="b"/>
            <a:pathLst>
              <a:path w="88500" h="47331" extrusionOk="0">
                <a:moveTo>
                  <a:pt x="54931" y="1"/>
                </a:moveTo>
                <a:lnTo>
                  <a:pt x="1" y="31733"/>
                </a:lnTo>
                <a:lnTo>
                  <a:pt x="26986" y="47331"/>
                </a:lnTo>
                <a:lnTo>
                  <a:pt x="88500" y="19328"/>
                </a:lnTo>
                <a:lnTo>
                  <a:pt x="54931" y="1"/>
                </a:lnTo>
                <a:close/>
              </a:path>
            </a:pathLst>
          </a:custGeom>
          <a:solidFill>
            <a:srgbClr val="429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3"/>
          <p:cNvSpPr/>
          <p:nvPr/>
        </p:nvSpPr>
        <p:spPr>
          <a:xfrm>
            <a:off x="5854031" y="2211537"/>
            <a:ext cx="1082335" cy="762956"/>
          </a:xfrm>
          <a:custGeom>
            <a:avLst/>
            <a:gdLst/>
            <a:ahLst/>
            <a:cxnLst/>
            <a:rect l="l" t="t" r="r" b="b"/>
            <a:pathLst>
              <a:path w="56401" h="39758" extrusionOk="0">
                <a:moveTo>
                  <a:pt x="1" y="1"/>
                </a:moveTo>
                <a:lnTo>
                  <a:pt x="1" y="7235"/>
                </a:lnTo>
                <a:lnTo>
                  <a:pt x="56400" y="39758"/>
                </a:lnTo>
                <a:lnTo>
                  <a:pt x="56400" y="32524"/>
                </a:lnTo>
                <a:lnTo>
                  <a:pt x="1" y="1"/>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3"/>
          <p:cNvSpPr/>
          <p:nvPr/>
        </p:nvSpPr>
        <p:spPr>
          <a:xfrm>
            <a:off x="6936133" y="2253287"/>
            <a:ext cx="1006420" cy="950577"/>
          </a:xfrm>
          <a:custGeom>
            <a:avLst/>
            <a:gdLst/>
            <a:ahLst/>
            <a:cxnLst/>
            <a:rect l="l" t="t" r="r" b="b"/>
            <a:pathLst>
              <a:path w="52445" h="49535" extrusionOk="0">
                <a:moveTo>
                  <a:pt x="52444" y="1"/>
                </a:moveTo>
                <a:lnTo>
                  <a:pt x="0" y="30348"/>
                </a:lnTo>
                <a:lnTo>
                  <a:pt x="0" y="49534"/>
                </a:lnTo>
                <a:lnTo>
                  <a:pt x="1046" y="48941"/>
                </a:lnTo>
                <a:lnTo>
                  <a:pt x="3137" y="47726"/>
                </a:lnTo>
                <a:lnTo>
                  <a:pt x="52444" y="19187"/>
                </a:lnTo>
                <a:lnTo>
                  <a:pt x="52444"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3"/>
          <p:cNvSpPr/>
          <p:nvPr/>
        </p:nvSpPr>
        <p:spPr>
          <a:xfrm>
            <a:off x="5854031" y="1602720"/>
            <a:ext cx="1698315" cy="908282"/>
          </a:xfrm>
          <a:custGeom>
            <a:avLst/>
            <a:gdLst/>
            <a:ahLst/>
            <a:cxnLst/>
            <a:rect l="l" t="t" r="r" b="b"/>
            <a:pathLst>
              <a:path w="88500" h="47331" extrusionOk="0">
                <a:moveTo>
                  <a:pt x="54931" y="1"/>
                </a:moveTo>
                <a:lnTo>
                  <a:pt x="1" y="31761"/>
                </a:lnTo>
                <a:lnTo>
                  <a:pt x="26986" y="47331"/>
                </a:lnTo>
                <a:lnTo>
                  <a:pt x="88500" y="19328"/>
                </a:lnTo>
                <a:lnTo>
                  <a:pt x="54931"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3"/>
          <p:cNvSpPr/>
          <p:nvPr/>
        </p:nvSpPr>
        <p:spPr>
          <a:xfrm>
            <a:off x="5854031" y="1579965"/>
            <a:ext cx="2136442" cy="1233073"/>
          </a:xfrm>
          <a:custGeom>
            <a:avLst/>
            <a:gdLst/>
            <a:ahLst/>
            <a:cxnLst/>
            <a:rect l="l" t="t" r="r" b="b"/>
            <a:pathLst>
              <a:path w="111331" h="64256" extrusionOk="0">
                <a:moveTo>
                  <a:pt x="54931" y="0"/>
                </a:moveTo>
                <a:lnTo>
                  <a:pt x="1" y="31760"/>
                </a:lnTo>
                <a:lnTo>
                  <a:pt x="56400" y="64255"/>
                </a:lnTo>
                <a:lnTo>
                  <a:pt x="111331" y="32523"/>
                </a:lnTo>
                <a:lnTo>
                  <a:pt x="54931" y="0"/>
                </a:lnTo>
                <a:close/>
              </a:path>
            </a:pathLst>
          </a:custGeom>
          <a:solidFill>
            <a:srgbClr val="ED7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3"/>
          <p:cNvSpPr/>
          <p:nvPr/>
        </p:nvSpPr>
        <p:spPr>
          <a:xfrm>
            <a:off x="6936133" y="2203959"/>
            <a:ext cx="1054126" cy="1046009"/>
          </a:xfrm>
          <a:custGeom>
            <a:avLst/>
            <a:gdLst/>
            <a:ahLst/>
            <a:cxnLst/>
            <a:rect l="l" t="t" r="r" b="b"/>
            <a:pathLst>
              <a:path w="54931" h="54508" extrusionOk="0">
                <a:moveTo>
                  <a:pt x="54931" y="0"/>
                </a:moveTo>
                <a:lnTo>
                  <a:pt x="0" y="31732"/>
                </a:lnTo>
                <a:lnTo>
                  <a:pt x="0" y="31761"/>
                </a:lnTo>
                <a:lnTo>
                  <a:pt x="0" y="32919"/>
                </a:lnTo>
                <a:lnTo>
                  <a:pt x="0" y="42555"/>
                </a:lnTo>
                <a:lnTo>
                  <a:pt x="0" y="43713"/>
                </a:lnTo>
                <a:lnTo>
                  <a:pt x="0" y="53292"/>
                </a:lnTo>
                <a:lnTo>
                  <a:pt x="0" y="54507"/>
                </a:lnTo>
                <a:lnTo>
                  <a:pt x="54931" y="22747"/>
                </a:lnTo>
                <a:lnTo>
                  <a:pt x="54931" y="21532"/>
                </a:lnTo>
                <a:lnTo>
                  <a:pt x="1046" y="52699"/>
                </a:lnTo>
                <a:lnTo>
                  <a:pt x="1046" y="43091"/>
                </a:lnTo>
                <a:lnTo>
                  <a:pt x="1046" y="41933"/>
                </a:lnTo>
                <a:lnTo>
                  <a:pt x="1046" y="32326"/>
                </a:lnTo>
                <a:lnTo>
                  <a:pt x="54931" y="1187"/>
                </a:lnTo>
                <a:lnTo>
                  <a:pt x="54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3"/>
          <p:cNvSpPr/>
          <p:nvPr/>
        </p:nvSpPr>
        <p:spPr>
          <a:xfrm>
            <a:off x="6381537" y="1556654"/>
            <a:ext cx="1609389" cy="928335"/>
          </a:xfrm>
          <a:custGeom>
            <a:avLst/>
            <a:gdLst/>
            <a:ahLst/>
            <a:cxnLst/>
            <a:rect l="l" t="t" r="r" b="b"/>
            <a:pathLst>
              <a:path w="83866" h="48376" extrusionOk="0">
                <a:moveTo>
                  <a:pt x="27437" y="0"/>
                </a:moveTo>
                <a:lnTo>
                  <a:pt x="0" y="15852"/>
                </a:lnTo>
                <a:lnTo>
                  <a:pt x="56400" y="48375"/>
                </a:lnTo>
                <a:lnTo>
                  <a:pt x="83865" y="32523"/>
                </a:lnTo>
                <a:lnTo>
                  <a:pt x="274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3"/>
          <p:cNvSpPr/>
          <p:nvPr/>
        </p:nvSpPr>
        <p:spPr>
          <a:xfrm>
            <a:off x="6381537" y="1556654"/>
            <a:ext cx="1529136" cy="883316"/>
          </a:xfrm>
          <a:custGeom>
            <a:avLst/>
            <a:gdLst/>
            <a:ahLst/>
            <a:cxnLst/>
            <a:rect l="l" t="t" r="r" b="b"/>
            <a:pathLst>
              <a:path w="79684" h="46030" extrusionOk="0">
                <a:moveTo>
                  <a:pt x="23283" y="0"/>
                </a:moveTo>
                <a:lnTo>
                  <a:pt x="0" y="13507"/>
                </a:lnTo>
                <a:lnTo>
                  <a:pt x="56400" y="46030"/>
                </a:lnTo>
                <a:lnTo>
                  <a:pt x="79683" y="32523"/>
                </a:lnTo>
                <a:lnTo>
                  <a:pt x="23283"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3"/>
          <p:cNvSpPr/>
          <p:nvPr/>
        </p:nvSpPr>
        <p:spPr>
          <a:xfrm>
            <a:off x="6381537" y="1372869"/>
            <a:ext cx="1044358" cy="602988"/>
          </a:xfrm>
          <a:custGeom>
            <a:avLst/>
            <a:gdLst/>
            <a:ahLst/>
            <a:cxnLst/>
            <a:rect l="l" t="t" r="r" b="b"/>
            <a:pathLst>
              <a:path w="54422" h="31422" extrusionOk="0">
                <a:moveTo>
                  <a:pt x="27437" y="0"/>
                </a:moveTo>
                <a:lnTo>
                  <a:pt x="0" y="15852"/>
                </a:lnTo>
                <a:lnTo>
                  <a:pt x="26985" y="31421"/>
                </a:lnTo>
                <a:lnTo>
                  <a:pt x="54422" y="15569"/>
                </a:lnTo>
                <a:lnTo>
                  <a:pt x="27437" y="0"/>
                </a:lnTo>
                <a:close/>
              </a:path>
            </a:pathLst>
          </a:custGeom>
          <a:solidFill>
            <a:srgbClr val="429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3"/>
          <p:cNvSpPr/>
          <p:nvPr/>
        </p:nvSpPr>
        <p:spPr>
          <a:xfrm>
            <a:off x="6381537" y="1677009"/>
            <a:ext cx="1082316" cy="762937"/>
          </a:xfrm>
          <a:custGeom>
            <a:avLst/>
            <a:gdLst/>
            <a:ahLst/>
            <a:cxnLst/>
            <a:rect l="l" t="t" r="r" b="b"/>
            <a:pathLst>
              <a:path w="56400" h="39757" extrusionOk="0">
                <a:moveTo>
                  <a:pt x="0" y="0"/>
                </a:moveTo>
                <a:lnTo>
                  <a:pt x="0" y="7234"/>
                </a:lnTo>
                <a:lnTo>
                  <a:pt x="56400" y="39757"/>
                </a:lnTo>
                <a:lnTo>
                  <a:pt x="56400" y="32523"/>
                </a:lnTo>
                <a:lnTo>
                  <a:pt x="0" y="0"/>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3"/>
          <p:cNvSpPr/>
          <p:nvPr/>
        </p:nvSpPr>
        <p:spPr>
          <a:xfrm>
            <a:off x="6381537" y="1372869"/>
            <a:ext cx="1044358" cy="603525"/>
          </a:xfrm>
          <a:custGeom>
            <a:avLst/>
            <a:gdLst/>
            <a:ahLst/>
            <a:cxnLst/>
            <a:rect l="l" t="t" r="r" b="b"/>
            <a:pathLst>
              <a:path w="54422" h="31450" extrusionOk="0">
                <a:moveTo>
                  <a:pt x="27437" y="0"/>
                </a:moveTo>
                <a:lnTo>
                  <a:pt x="0" y="15852"/>
                </a:lnTo>
                <a:lnTo>
                  <a:pt x="26985" y="31450"/>
                </a:lnTo>
                <a:lnTo>
                  <a:pt x="54422" y="15598"/>
                </a:lnTo>
                <a:lnTo>
                  <a:pt x="27437"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3"/>
          <p:cNvSpPr/>
          <p:nvPr/>
        </p:nvSpPr>
        <p:spPr>
          <a:xfrm>
            <a:off x="6381537" y="1654235"/>
            <a:ext cx="1082316" cy="646914"/>
          </a:xfrm>
          <a:custGeom>
            <a:avLst/>
            <a:gdLst/>
            <a:ahLst/>
            <a:cxnLst/>
            <a:rect l="l" t="t" r="r" b="b"/>
            <a:pathLst>
              <a:path w="56400" h="33711" extrusionOk="0">
                <a:moveTo>
                  <a:pt x="0" y="0"/>
                </a:moveTo>
                <a:lnTo>
                  <a:pt x="0" y="1215"/>
                </a:lnTo>
                <a:lnTo>
                  <a:pt x="56400" y="33710"/>
                </a:lnTo>
                <a:lnTo>
                  <a:pt x="56400" y="32495"/>
                </a:lnTo>
                <a:lnTo>
                  <a:pt x="0" y="0"/>
                </a:lnTo>
                <a:close/>
              </a:path>
            </a:pathLst>
          </a:custGeom>
          <a:solidFill>
            <a:srgbClr val="737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3"/>
          <p:cNvSpPr/>
          <p:nvPr/>
        </p:nvSpPr>
        <p:spPr>
          <a:xfrm>
            <a:off x="6381537" y="1349558"/>
            <a:ext cx="1529136" cy="883316"/>
          </a:xfrm>
          <a:custGeom>
            <a:avLst/>
            <a:gdLst/>
            <a:ahLst/>
            <a:cxnLst/>
            <a:rect l="l" t="t" r="r" b="b"/>
            <a:pathLst>
              <a:path w="79684" h="46030" extrusionOk="0">
                <a:moveTo>
                  <a:pt x="23283" y="0"/>
                </a:moveTo>
                <a:lnTo>
                  <a:pt x="0" y="13507"/>
                </a:lnTo>
                <a:lnTo>
                  <a:pt x="56400" y="46030"/>
                </a:lnTo>
                <a:lnTo>
                  <a:pt x="79683" y="32523"/>
                </a:lnTo>
                <a:lnTo>
                  <a:pt x="23283"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3"/>
          <p:cNvSpPr/>
          <p:nvPr/>
        </p:nvSpPr>
        <p:spPr>
          <a:xfrm>
            <a:off x="6381537" y="1166311"/>
            <a:ext cx="1044358" cy="602988"/>
          </a:xfrm>
          <a:custGeom>
            <a:avLst/>
            <a:gdLst/>
            <a:ahLst/>
            <a:cxnLst/>
            <a:rect l="l" t="t" r="r" b="b"/>
            <a:pathLst>
              <a:path w="54422" h="31422" extrusionOk="0">
                <a:moveTo>
                  <a:pt x="27437" y="0"/>
                </a:moveTo>
                <a:lnTo>
                  <a:pt x="0" y="15824"/>
                </a:lnTo>
                <a:lnTo>
                  <a:pt x="26985" y="31422"/>
                </a:lnTo>
                <a:lnTo>
                  <a:pt x="54422" y="15542"/>
                </a:lnTo>
                <a:lnTo>
                  <a:pt x="27437" y="0"/>
                </a:lnTo>
                <a:close/>
              </a:path>
            </a:pathLst>
          </a:custGeom>
          <a:solidFill>
            <a:srgbClr val="429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a:off x="6381537" y="1469913"/>
            <a:ext cx="1082316" cy="762937"/>
          </a:xfrm>
          <a:custGeom>
            <a:avLst/>
            <a:gdLst/>
            <a:ahLst/>
            <a:cxnLst/>
            <a:rect l="l" t="t" r="r" b="b"/>
            <a:pathLst>
              <a:path w="56400" h="39757" extrusionOk="0">
                <a:moveTo>
                  <a:pt x="0" y="0"/>
                </a:moveTo>
                <a:lnTo>
                  <a:pt x="0" y="7234"/>
                </a:lnTo>
                <a:lnTo>
                  <a:pt x="56400" y="39757"/>
                </a:lnTo>
                <a:lnTo>
                  <a:pt x="56400" y="32523"/>
                </a:lnTo>
                <a:lnTo>
                  <a:pt x="0" y="0"/>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a:off x="7463619" y="1816320"/>
            <a:ext cx="479366" cy="645839"/>
          </a:xfrm>
          <a:custGeom>
            <a:avLst/>
            <a:gdLst/>
            <a:ahLst/>
            <a:cxnLst/>
            <a:rect l="l" t="t" r="r" b="b"/>
            <a:pathLst>
              <a:path w="24980" h="33655" extrusionOk="0">
                <a:moveTo>
                  <a:pt x="24980" y="1"/>
                </a:moveTo>
                <a:lnTo>
                  <a:pt x="1" y="14468"/>
                </a:lnTo>
                <a:lnTo>
                  <a:pt x="1" y="25262"/>
                </a:lnTo>
                <a:lnTo>
                  <a:pt x="1" y="26025"/>
                </a:lnTo>
                <a:lnTo>
                  <a:pt x="1" y="33654"/>
                </a:lnTo>
                <a:lnTo>
                  <a:pt x="24980" y="19215"/>
                </a:lnTo>
                <a:lnTo>
                  <a:pt x="24980" y="11558"/>
                </a:lnTo>
                <a:lnTo>
                  <a:pt x="24980" y="10795"/>
                </a:lnTo>
                <a:lnTo>
                  <a:pt x="2498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a:off x="6381537" y="1166311"/>
            <a:ext cx="1044358" cy="602988"/>
          </a:xfrm>
          <a:custGeom>
            <a:avLst/>
            <a:gdLst/>
            <a:ahLst/>
            <a:cxnLst/>
            <a:rect l="l" t="t" r="r" b="b"/>
            <a:pathLst>
              <a:path w="54422" h="31422" extrusionOk="0">
                <a:moveTo>
                  <a:pt x="27437" y="0"/>
                </a:moveTo>
                <a:lnTo>
                  <a:pt x="0" y="15852"/>
                </a:lnTo>
                <a:lnTo>
                  <a:pt x="26985" y="31422"/>
                </a:lnTo>
                <a:lnTo>
                  <a:pt x="54422" y="15570"/>
                </a:lnTo>
                <a:lnTo>
                  <a:pt x="27437"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a:off x="6381537" y="1142999"/>
            <a:ext cx="1608832" cy="928335"/>
          </a:xfrm>
          <a:custGeom>
            <a:avLst/>
            <a:gdLst/>
            <a:ahLst/>
            <a:cxnLst/>
            <a:rect l="l" t="t" r="r" b="b"/>
            <a:pathLst>
              <a:path w="83837" h="48376" extrusionOk="0">
                <a:moveTo>
                  <a:pt x="27437" y="0"/>
                </a:moveTo>
                <a:lnTo>
                  <a:pt x="0" y="15881"/>
                </a:lnTo>
                <a:lnTo>
                  <a:pt x="56400" y="48376"/>
                </a:lnTo>
                <a:lnTo>
                  <a:pt x="83837" y="32524"/>
                </a:lnTo>
                <a:lnTo>
                  <a:pt x="27437" y="0"/>
                </a:lnTo>
                <a:close/>
              </a:path>
            </a:pathLst>
          </a:custGeom>
          <a:solidFill>
            <a:srgbClr val="36D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a:off x="7463619" y="1766993"/>
            <a:ext cx="527092" cy="741271"/>
          </a:xfrm>
          <a:custGeom>
            <a:avLst/>
            <a:gdLst/>
            <a:ahLst/>
            <a:cxnLst/>
            <a:rect l="l" t="t" r="r" b="b"/>
            <a:pathLst>
              <a:path w="27467" h="38628" extrusionOk="0">
                <a:moveTo>
                  <a:pt x="27466" y="1"/>
                </a:moveTo>
                <a:lnTo>
                  <a:pt x="1" y="15853"/>
                </a:lnTo>
                <a:lnTo>
                  <a:pt x="1" y="15881"/>
                </a:lnTo>
                <a:lnTo>
                  <a:pt x="1" y="17039"/>
                </a:lnTo>
                <a:lnTo>
                  <a:pt x="1" y="26675"/>
                </a:lnTo>
                <a:lnTo>
                  <a:pt x="1" y="27833"/>
                </a:lnTo>
                <a:lnTo>
                  <a:pt x="1" y="37412"/>
                </a:lnTo>
                <a:lnTo>
                  <a:pt x="1" y="38627"/>
                </a:lnTo>
                <a:lnTo>
                  <a:pt x="27466" y="22775"/>
                </a:lnTo>
                <a:lnTo>
                  <a:pt x="27466" y="21560"/>
                </a:lnTo>
                <a:lnTo>
                  <a:pt x="1046" y="36819"/>
                </a:lnTo>
                <a:lnTo>
                  <a:pt x="1046" y="27212"/>
                </a:lnTo>
                <a:lnTo>
                  <a:pt x="1046" y="26053"/>
                </a:lnTo>
                <a:lnTo>
                  <a:pt x="1046" y="16446"/>
                </a:lnTo>
                <a:lnTo>
                  <a:pt x="27466" y="1187"/>
                </a:lnTo>
                <a:lnTo>
                  <a:pt x="274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a:off x="5882235" y="3442199"/>
            <a:ext cx="2060526" cy="1192946"/>
          </a:xfrm>
          <a:custGeom>
            <a:avLst/>
            <a:gdLst/>
            <a:ahLst/>
            <a:cxnLst/>
            <a:rect l="l" t="t" r="r" b="b"/>
            <a:pathLst>
              <a:path w="107375" h="62165" extrusionOk="0">
                <a:moveTo>
                  <a:pt x="107374" y="0"/>
                </a:moveTo>
                <a:lnTo>
                  <a:pt x="0" y="61995"/>
                </a:lnTo>
                <a:lnTo>
                  <a:pt x="85" y="62164"/>
                </a:lnTo>
                <a:lnTo>
                  <a:pt x="107374" y="0"/>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a:off x="5882235" y="3389610"/>
            <a:ext cx="2060526" cy="1192946"/>
          </a:xfrm>
          <a:custGeom>
            <a:avLst/>
            <a:gdLst/>
            <a:ahLst/>
            <a:cxnLst/>
            <a:rect l="l" t="t" r="r" b="b"/>
            <a:pathLst>
              <a:path w="107375" h="62165" extrusionOk="0">
                <a:moveTo>
                  <a:pt x="107374" y="0"/>
                </a:moveTo>
                <a:lnTo>
                  <a:pt x="0" y="61995"/>
                </a:lnTo>
                <a:lnTo>
                  <a:pt x="85" y="62164"/>
                </a:lnTo>
                <a:lnTo>
                  <a:pt x="107374" y="0"/>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a:off x="5882235" y="3337020"/>
            <a:ext cx="2060526" cy="1192946"/>
          </a:xfrm>
          <a:custGeom>
            <a:avLst/>
            <a:gdLst/>
            <a:ahLst/>
            <a:cxnLst/>
            <a:rect l="l" t="t" r="r" b="b"/>
            <a:pathLst>
              <a:path w="107375" h="62165" extrusionOk="0">
                <a:moveTo>
                  <a:pt x="107374" y="0"/>
                </a:moveTo>
                <a:lnTo>
                  <a:pt x="0" y="61995"/>
                </a:lnTo>
                <a:lnTo>
                  <a:pt x="85" y="62165"/>
                </a:lnTo>
                <a:lnTo>
                  <a:pt x="107374" y="0"/>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a:off x="5882235" y="3284431"/>
            <a:ext cx="2060526" cy="1192946"/>
          </a:xfrm>
          <a:custGeom>
            <a:avLst/>
            <a:gdLst/>
            <a:ahLst/>
            <a:cxnLst/>
            <a:rect l="l" t="t" r="r" b="b"/>
            <a:pathLst>
              <a:path w="107375" h="62165" extrusionOk="0">
                <a:moveTo>
                  <a:pt x="107374" y="0"/>
                </a:moveTo>
                <a:lnTo>
                  <a:pt x="0" y="61995"/>
                </a:lnTo>
                <a:lnTo>
                  <a:pt x="85" y="62165"/>
                </a:lnTo>
                <a:lnTo>
                  <a:pt x="107374" y="0"/>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a:off x="5882235" y="3231841"/>
            <a:ext cx="2060526" cy="1192946"/>
          </a:xfrm>
          <a:custGeom>
            <a:avLst/>
            <a:gdLst/>
            <a:ahLst/>
            <a:cxnLst/>
            <a:rect l="l" t="t" r="r" b="b"/>
            <a:pathLst>
              <a:path w="107375" h="62165" extrusionOk="0">
                <a:moveTo>
                  <a:pt x="107374" y="1"/>
                </a:moveTo>
                <a:lnTo>
                  <a:pt x="0" y="61995"/>
                </a:lnTo>
                <a:lnTo>
                  <a:pt x="85" y="62165"/>
                </a:lnTo>
                <a:lnTo>
                  <a:pt x="107374" y="1"/>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3"/>
          <p:cNvSpPr/>
          <p:nvPr/>
        </p:nvSpPr>
        <p:spPr>
          <a:xfrm>
            <a:off x="5882235" y="3179252"/>
            <a:ext cx="2060526" cy="1192946"/>
          </a:xfrm>
          <a:custGeom>
            <a:avLst/>
            <a:gdLst/>
            <a:ahLst/>
            <a:cxnLst/>
            <a:rect l="l" t="t" r="r" b="b"/>
            <a:pathLst>
              <a:path w="107375" h="62165" extrusionOk="0">
                <a:moveTo>
                  <a:pt x="107374" y="1"/>
                </a:moveTo>
                <a:lnTo>
                  <a:pt x="0" y="61995"/>
                </a:lnTo>
                <a:lnTo>
                  <a:pt x="85" y="62165"/>
                </a:lnTo>
                <a:lnTo>
                  <a:pt x="107374" y="1"/>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3"/>
          <p:cNvSpPr/>
          <p:nvPr/>
        </p:nvSpPr>
        <p:spPr>
          <a:xfrm>
            <a:off x="6429233" y="3057285"/>
            <a:ext cx="1513419" cy="875179"/>
          </a:xfrm>
          <a:custGeom>
            <a:avLst/>
            <a:gdLst/>
            <a:ahLst/>
            <a:cxnLst/>
            <a:rect l="l" t="t" r="r" b="b"/>
            <a:pathLst>
              <a:path w="78865" h="45606" extrusionOk="0">
                <a:moveTo>
                  <a:pt x="78864" y="0"/>
                </a:moveTo>
                <a:lnTo>
                  <a:pt x="1" y="45606"/>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3"/>
          <p:cNvSpPr/>
          <p:nvPr/>
        </p:nvSpPr>
        <p:spPr>
          <a:xfrm>
            <a:off x="6428696" y="3004696"/>
            <a:ext cx="1513957" cy="876810"/>
          </a:xfrm>
          <a:custGeom>
            <a:avLst/>
            <a:gdLst/>
            <a:ahLst/>
            <a:cxnLst/>
            <a:rect l="l" t="t" r="r" b="b"/>
            <a:pathLst>
              <a:path w="78893" h="45691" extrusionOk="0">
                <a:moveTo>
                  <a:pt x="78892" y="0"/>
                </a:moveTo>
                <a:lnTo>
                  <a:pt x="0" y="45550"/>
                </a:lnTo>
                <a:lnTo>
                  <a:pt x="85" y="45691"/>
                </a:lnTo>
                <a:lnTo>
                  <a:pt x="78892" y="0"/>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3"/>
          <p:cNvSpPr/>
          <p:nvPr/>
        </p:nvSpPr>
        <p:spPr>
          <a:xfrm>
            <a:off x="6428696" y="2952106"/>
            <a:ext cx="1513957" cy="876810"/>
          </a:xfrm>
          <a:custGeom>
            <a:avLst/>
            <a:gdLst/>
            <a:ahLst/>
            <a:cxnLst/>
            <a:rect l="l" t="t" r="r" b="b"/>
            <a:pathLst>
              <a:path w="78893" h="45691" extrusionOk="0">
                <a:moveTo>
                  <a:pt x="78892" y="0"/>
                </a:moveTo>
                <a:lnTo>
                  <a:pt x="0" y="45550"/>
                </a:lnTo>
                <a:lnTo>
                  <a:pt x="85" y="45691"/>
                </a:lnTo>
                <a:lnTo>
                  <a:pt x="78892" y="0"/>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3"/>
          <p:cNvSpPr/>
          <p:nvPr/>
        </p:nvSpPr>
        <p:spPr>
          <a:xfrm>
            <a:off x="6428696" y="2899517"/>
            <a:ext cx="1513957" cy="876829"/>
          </a:xfrm>
          <a:custGeom>
            <a:avLst/>
            <a:gdLst/>
            <a:ahLst/>
            <a:cxnLst/>
            <a:rect l="l" t="t" r="r" b="b"/>
            <a:pathLst>
              <a:path w="78893" h="45692" extrusionOk="0">
                <a:moveTo>
                  <a:pt x="78892" y="0"/>
                </a:moveTo>
                <a:lnTo>
                  <a:pt x="0" y="45550"/>
                </a:lnTo>
                <a:lnTo>
                  <a:pt x="85" y="45691"/>
                </a:lnTo>
                <a:lnTo>
                  <a:pt x="78892" y="0"/>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3"/>
          <p:cNvSpPr/>
          <p:nvPr/>
        </p:nvSpPr>
        <p:spPr>
          <a:xfrm>
            <a:off x="6428696" y="2846927"/>
            <a:ext cx="1513957" cy="876829"/>
          </a:xfrm>
          <a:custGeom>
            <a:avLst/>
            <a:gdLst/>
            <a:ahLst/>
            <a:cxnLst/>
            <a:rect l="l" t="t" r="r" b="b"/>
            <a:pathLst>
              <a:path w="78893" h="45692" extrusionOk="0">
                <a:moveTo>
                  <a:pt x="78892" y="1"/>
                </a:moveTo>
                <a:lnTo>
                  <a:pt x="0" y="45550"/>
                </a:lnTo>
                <a:lnTo>
                  <a:pt x="85" y="45691"/>
                </a:lnTo>
                <a:lnTo>
                  <a:pt x="78892" y="1"/>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3"/>
          <p:cNvSpPr/>
          <p:nvPr/>
        </p:nvSpPr>
        <p:spPr>
          <a:xfrm>
            <a:off x="6428696" y="2794338"/>
            <a:ext cx="1513957" cy="876829"/>
          </a:xfrm>
          <a:custGeom>
            <a:avLst/>
            <a:gdLst/>
            <a:ahLst/>
            <a:cxnLst/>
            <a:rect l="l" t="t" r="r" b="b"/>
            <a:pathLst>
              <a:path w="78893" h="45692" extrusionOk="0">
                <a:moveTo>
                  <a:pt x="78892" y="1"/>
                </a:moveTo>
                <a:lnTo>
                  <a:pt x="0" y="45550"/>
                </a:lnTo>
                <a:lnTo>
                  <a:pt x="85" y="45691"/>
                </a:lnTo>
                <a:lnTo>
                  <a:pt x="78892" y="1"/>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3"/>
          <p:cNvSpPr/>
          <p:nvPr/>
        </p:nvSpPr>
        <p:spPr>
          <a:xfrm>
            <a:off x="6428696" y="2741749"/>
            <a:ext cx="1513957" cy="876829"/>
          </a:xfrm>
          <a:custGeom>
            <a:avLst/>
            <a:gdLst/>
            <a:ahLst/>
            <a:cxnLst/>
            <a:rect l="l" t="t" r="r" b="b"/>
            <a:pathLst>
              <a:path w="78893" h="45692" extrusionOk="0">
                <a:moveTo>
                  <a:pt x="78892" y="1"/>
                </a:moveTo>
                <a:lnTo>
                  <a:pt x="0" y="45550"/>
                </a:lnTo>
                <a:lnTo>
                  <a:pt x="85" y="45691"/>
                </a:lnTo>
                <a:lnTo>
                  <a:pt x="78892" y="1"/>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3"/>
          <p:cNvSpPr/>
          <p:nvPr/>
        </p:nvSpPr>
        <p:spPr>
          <a:xfrm>
            <a:off x="6955108" y="2568804"/>
            <a:ext cx="987441" cy="572092"/>
          </a:xfrm>
          <a:custGeom>
            <a:avLst/>
            <a:gdLst/>
            <a:ahLst/>
            <a:cxnLst/>
            <a:rect l="l" t="t" r="r" b="b"/>
            <a:pathLst>
              <a:path w="51456" h="29812" extrusionOk="0">
                <a:moveTo>
                  <a:pt x="51455" y="1"/>
                </a:moveTo>
                <a:lnTo>
                  <a:pt x="0" y="29670"/>
                </a:lnTo>
                <a:lnTo>
                  <a:pt x="113" y="29812"/>
                </a:lnTo>
                <a:lnTo>
                  <a:pt x="51455" y="1"/>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3"/>
          <p:cNvSpPr/>
          <p:nvPr/>
        </p:nvSpPr>
        <p:spPr>
          <a:xfrm>
            <a:off x="6955108" y="2516234"/>
            <a:ext cx="987441" cy="572073"/>
          </a:xfrm>
          <a:custGeom>
            <a:avLst/>
            <a:gdLst/>
            <a:ahLst/>
            <a:cxnLst/>
            <a:rect l="l" t="t" r="r" b="b"/>
            <a:pathLst>
              <a:path w="51456" h="29811" extrusionOk="0">
                <a:moveTo>
                  <a:pt x="51455" y="0"/>
                </a:moveTo>
                <a:lnTo>
                  <a:pt x="0" y="29669"/>
                </a:lnTo>
                <a:lnTo>
                  <a:pt x="113" y="29811"/>
                </a:lnTo>
                <a:lnTo>
                  <a:pt x="51455" y="0"/>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3"/>
          <p:cNvSpPr/>
          <p:nvPr/>
        </p:nvSpPr>
        <p:spPr>
          <a:xfrm>
            <a:off x="6955108" y="2463644"/>
            <a:ext cx="987441" cy="572073"/>
          </a:xfrm>
          <a:custGeom>
            <a:avLst/>
            <a:gdLst/>
            <a:ahLst/>
            <a:cxnLst/>
            <a:rect l="l" t="t" r="r" b="b"/>
            <a:pathLst>
              <a:path w="51456" h="29811" extrusionOk="0">
                <a:moveTo>
                  <a:pt x="51455" y="0"/>
                </a:moveTo>
                <a:lnTo>
                  <a:pt x="0" y="29669"/>
                </a:lnTo>
                <a:lnTo>
                  <a:pt x="113" y="29811"/>
                </a:lnTo>
                <a:lnTo>
                  <a:pt x="51455" y="0"/>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3"/>
          <p:cNvSpPr/>
          <p:nvPr/>
        </p:nvSpPr>
        <p:spPr>
          <a:xfrm>
            <a:off x="6955108" y="2411055"/>
            <a:ext cx="987441" cy="572073"/>
          </a:xfrm>
          <a:custGeom>
            <a:avLst/>
            <a:gdLst/>
            <a:ahLst/>
            <a:cxnLst/>
            <a:rect l="l" t="t" r="r" b="b"/>
            <a:pathLst>
              <a:path w="51456" h="29811" extrusionOk="0">
                <a:moveTo>
                  <a:pt x="51455" y="0"/>
                </a:moveTo>
                <a:lnTo>
                  <a:pt x="0" y="29670"/>
                </a:lnTo>
                <a:lnTo>
                  <a:pt x="113" y="29811"/>
                </a:lnTo>
                <a:lnTo>
                  <a:pt x="51455" y="0"/>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3"/>
          <p:cNvSpPr/>
          <p:nvPr/>
        </p:nvSpPr>
        <p:spPr>
          <a:xfrm>
            <a:off x="6955108" y="2358465"/>
            <a:ext cx="987441" cy="572092"/>
          </a:xfrm>
          <a:custGeom>
            <a:avLst/>
            <a:gdLst/>
            <a:ahLst/>
            <a:cxnLst/>
            <a:rect l="l" t="t" r="r" b="b"/>
            <a:pathLst>
              <a:path w="51456" h="29812" extrusionOk="0">
                <a:moveTo>
                  <a:pt x="51455" y="0"/>
                </a:moveTo>
                <a:lnTo>
                  <a:pt x="0" y="29670"/>
                </a:lnTo>
                <a:lnTo>
                  <a:pt x="113" y="29811"/>
                </a:lnTo>
                <a:lnTo>
                  <a:pt x="51455" y="0"/>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3"/>
          <p:cNvSpPr/>
          <p:nvPr/>
        </p:nvSpPr>
        <p:spPr>
          <a:xfrm>
            <a:off x="6955108" y="2305876"/>
            <a:ext cx="987441" cy="572092"/>
          </a:xfrm>
          <a:custGeom>
            <a:avLst/>
            <a:gdLst/>
            <a:ahLst/>
            <a:cxnLst/>
            <a:rect l="l" t="t" r="r" b="b"/>
            <a:pathLst>
              <a:path w="51456" h="29812" extrusionOk="0">
                <a:moveTo>
                  <a:pt x="51455" y="1"/>
                </a:moveTo>
                <a:lnTo>
                  <a:pt x="0" y="29670"/>
                </a:lnTo>
                <a:lnTo>
                  <a:pt x="113" y="29811"/>
                </a:lnTo>
                <a:lnTo>
                  <a:pt x="51455" y="1"/>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3"/>
          <p:cNvSpPr/>
          <p:nvPr/>
        </p:nvSpPr>
        <p:spPr>
          <a:xfrm>
            <a:off x="7482057" y="2131857"/>
            <a:ext cx="460925" cy="267336"/>
          </a:xfrm>
          <a:custGeom>
            <a:avLst/>
            <a:gdLst/>
            <a:ahLst/>
            <a:cxnLst/>
            <a:rect l="l" t="t" r="r" b="b"/>
            <a:pathLst>
              <a:path w="24019" h="13931" extrusionOk="0">
                <a:moveTo>
                  <a:pt x="24019" y="0"/>
                </a:moveTo>
                <a:lnTo>
                  <a:pt x="1" y="13789"/>
                </a:lnTo>
                <a:lnTo>
                  <a:pt x="85" y="13931"/>
                </a:lnTo>
                <a:lnTo>
                  <a:pt x="24019" y="0"/>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3"/>
          <p:cNvSpPr/>
          <p:nvPr/>
        </p:nvSpPr>
        <p:spPr>
          <a:xfrm>
            <a:off x="7482057" y="2079268"/>
            <a:ext cx="460925" cy="267336"/>
          </a:xfrm>
          <a:custGeom>
            <a:avLst/>
            <a:gdLst/>
            <a:ahLst/>
            <a:cxnLst/>
            <a:rect l="l" t="t" r="r" b="b"/>
            <a:pathLst>
              <a:path w="24019" h="13931" extrusionOk="0">
                <a:moveTo>
                  <a:pt x="24019" y="0"/>
                </a:moveTo>
                <a:lnTo>
                  <a:pt x="1" y="13790"/>
                </a:lnTo>
                <a:lnTo>
                  <a:pt x="85" y="13931"/>
                </a:lnTo>
                <a:lnTo>
                  <a:pt x="24019" y="0"/>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3"/>
          <p:cNvSpPr/>
          <p:nvPr/>
        </p:nvSpPr>
        <p:spPr>
          <a:xfrm>
            <a:off x="7482057" y="2026678"/>
            <a:ext cx="460925" cy="267336"/>
          </a:xfrm>
          <a:custGeom>
            <a:avLst/>
            <a:gdLst/>
            <a:ahLst/>
            <a:cxnLst/>
            <a:rect l="l" t="t" r="r" b="b"/>
            <a:pathLst>
              <a:path w="24019" h="13931" extrusionOk="0">
                <a:moveTo>
                  <a:pt x="24019" y="0"/>
                </a:moveTo>
                <a:lnTo>
                  <a:pt x="1" y="13790"/>
                </a:lnTo>
                <a:lnTo>
                  <a:pt x="85" y="13931"/>
                </a:lnTo>
                <a:lnTo>
                  <a:pt x="24019" y="0"/>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3"/>
          <p:cNvSpPr/>
          <p:nvPr/>
        </p:nvSpPr>
        <p:spPr>
          <a:xfrm>
            <a:off x="7482057" y="1974089"/>
            <a:ext cx="460925" cy="267355"/>
          </a:xfrm>
          <a:custGeom>
            <a:avLst/>
            <a:gdLst/>
            <a:ahLst/>
            <a:cxnLst/>
            <a:rect l="l" t="t" r="r" b="b"/>
            <a:pathLst>
              <a:path w="24019" h="13932" extrusionOk="0">
                <a:moveTo>
                  <a:pt x="24019" y="1"/>
                </a:moveTo>
                <a:lnTo>
                  <a:pt x="1" y="13790"/>
                </a:lnTo>
                <a:lnTo>
                  <a:pt x="85" y="13931"/>
                </a:lnTo>
                <a:lnTo>
                  <a:pt x="24019" y="1"/>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3"/>
          <p:cNvSpPr/>
          <p:nvPr/>
        </p:nvSpPr>
        <p:spPr>
          <a:xfrm>
            <a:off x="7482057" y="1921499"/>
            <a:ext cx="460925" cy="267355"/>
          </a:xfrm>
          <a:custGeom>
            <a:avLst/>
            <a:gdLst/>
            <a:ahLst/>
            <a:cxnLst/>
            <a:rect l="l" t="t" r="r" b="b"/>
            <a:pathLst>
              <a:path w="24019" h="13932" extrusionOk="0">
                <a:moveTo>
                  <a:pt x="24019" y="1"/>
                </a:moveTo>
                <a:lnTo>
                  <a:pt x="1" y="13790"/>
                </a:lnTo>
                <a:lnTo>
                  <a:pt x="85" y="13931"/>
                </a:lnTo>
                <a:lnTo>
                  <a:pt x="24019" y="1"/>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3"/>
          <p:cNvSpPr/>
          <p:nvPr/>
        </p:nvSpPr>
        <p:spPr>
          <a:xfrm>
            <a:off x="7482057" y="1868910"/>
            <a:ext cx="460925" cy="267355"/>
          </a:xfrm>
          <a:custGeom>
            <a:avLst/>
            <a:gdLst/>
            <a:ahLst/>
            <a:cxnLst/>
            <a:rect l="l" t="t" r="r" b="b"/>
            <a:pathLst>
              <a:path w="24019" h="13932" extrusionOk="0">
                <a:moveTo>
                  <a:pt x="24019" y="1"/>
                </a:moveTo>
                <a:lnTo>
                  <a:pt x="1" y="13790"/>
                </a:lnTo>
                <a:lnTo>
                  <a:pt x="85" y="13931"/>
                </a:lnTo>
                <a:lnTo>
                  <a:pt x="24019" y="1"/>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3"/>
          <p:cNvSpPr/>
          <p:nvPr/>
        </p:nvSpPr>
        <p:spPr>
          <a:xfrm>
            <a:off x="5882772" y="3077335"/>
            <a:ext cx="2107695" cy="1654408"/>
          </a:xfrm>
          <a:custGeom>
            <a:avLst/>
            <a:gdLst/>
            <a:ahLst/>
            <a:cxnLst/>
            <a:rect l="l" t="t" r="r" b="b"/>
            <a:pathLst>
              <a:path w="109833" h="86212" extrusionOk="0">
                <a:moveTo>
                  <a:pt x="109833" y="1"/>
                </a:moveTo>
                <a:lnTo>
                  <a:pt x="0" y="63493"/>
                </a:lnTo>
                <a:lnTo>
                  <a:pt x="0" y="64680"/>
                </a:lnTo>
                <a:lnTo>
                  <a:pt x="0" y="74259"/>
                </a:lnTo>
                <a:lnTo>
                  <a:pt x="0" y="75445"/>
                </a:lnTo>
                <a:lnTo>
                  <a:pt x="0" y="85024"/>
                </a:lnTo>
                <a:lnTo>
                  <a:pt x="0" y="86211"/>
                </a:lnTo>
                <a:lnTo>
                  <a:pt x="109833" y="22747"/>
                </a:lnTo>
                <a:lnTo>
                  <a:pt x="109833" y="21532"/>
                </a:lnTo>
                <a:lnTo>
                  <a:pt x="1046" y="84403"/>
                </a:lnTo>
                <a:lnTo>
                  <a:pt x="1046" y="74852"/>
                </a:lnTo>
                <a:lnTo>
                  <a:pt x="1046" y="73637"/>
                </a:lnTo>
                <a:lnTo>
                  <a:pt x="1046" y="64086"/>
                </a:lnTo>
                <a:lnTo>
                  <a:pt x="109833" y="1187"/>
                </a:lnTo>
                <a:lnTo>
                  <a:pt x="1098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3"/>
          <p:cNvSpPr/>
          <p:nvPr/>
        </p:nvSpPr>
        <p:spPr>
          <a:xfrm>
            <a:off x="5902822" y="4306346"/>
            <a:ext cx="19" cy="183840"/>
          </a:xfrm>
          <a:custGeom>
            <a:avLst/>
            <a:gdLst/>
            <a:ahLst/>
            <a:cxnLst/>
            <a:rect l="l" t="t" r="r" b="b"/>
            <a:pathLst>
              <a:path w="1" h="9580" extrusionOk="0">
                <a:moveTo>
                  <a:pt x="1" y="9580"/>
                </a:moveTo>
                <a:lnTo>
                  <a:pt x="1" y="1"/>
                </a:lnTo>
              </a:path>
            </a:pathLst>
          </a:custGeom>
          <a:solidFill>
            <a:srgbClr val="717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3"/>
          <p:cNvSpPr/>
          <p:nvPr/>
        </p:nvSpPr>
        <p:spPr>
          <a:xfrm>
            <a:off x="4800671" y="3671513"/>
            <a:ext cx="1082335" cy="1060113"/>
          </a:xfrm>
          <a:custGeom>
            <a:avLst/>
            <a:gdLst/>
            <a:ahLst/>
            <a:cxnLst/>
            <a:rect l="l" t="t" r="r" b="b"/>
            <a:pathLst>
              <a:path w="56401" h="55243" extrusionOk="0">
                <a:moveTo>
                  <a:pt x="1" y="1"/>
                </a:moveTo>
                <a:lnTo>
                  <a:pt x="1" y="10766"/>
                </a:lnTo>
                <a:lnTo>
                  <a:pt x="1" y="11473"/>
                </a:lnTo>
                <a:lnTo>
                  <a:pt x="1" y="21532"/>
                </a:lnTo>
                <a:lnTo>
                  <a:pt x="1" y="22238"/>
                </a:lnTo>
                <a:lnTo>
                  <a:pt x="1" y="22747"/>
                </a:lnTo>
                <a:lnTo>
                  <a:pt x="56400" y="55242"/>
                </a:lnTo>
                <a:lnTo>
                  <a:pt x="56400" y="54733"/>
                </a:lnTo>
                <a:lnTo>
                  <a:pt x="56400" y="54055"/>
                </a:lnTo>
                <a:lnTo>
                  <a:pt x="56400" y="43996"/>
                </a:lnTo>
                <a:lnTo>
                  <a:pt x="56400" y="43290"/>
                </a:lnTo>
                <a:lnTo>
                  <a:pt x="56400" y="32524"/>
                </a:lnTo>
                <a:lnTo>
                  <a:pt x="1" y="1"/>
                </a:lnTo>
                <a:close/>
              </a:path>
            </a:pathLst>
          </a:custGeom>
          <a:solidFill>
            <a:srgbClr val="521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3"/>
          <p:cNvSpPr/>
          <p:nvPr/>
        </p:nvSpPr>
        <p:spPr>
          <a:xfrm>
            <a:off x="5327082" y="2930426"/>
            <a:ext cx="1082873" cy="1060631"/>
          </a:xfrm>
          <a:custGeom>
            <a:avLst/>
            <a:gdLst/>
            <a:ahLst/>
            <a:cxnLst/>
            <a:rect l="l" t="t" r="r" b="b"/>
            <a:pathLst>
              <a:path w="56429" h="55270" extrusionOk="0">
                <a:moveTo>
                  <a:pt x="0" y="0"/>
                </a:moveTo>
                <a:lnTo>
                  <a:pt x="0" y="10794"/>
                </a:lnTo>
                <a:lnTo>
                  <a:pt x="0" y="11444"/>
                </a:lnTo>
                <a:lnTo>
                  <a:pt x="0" y="21560"/>
                </a:lnTo>
                <a:lnTo>
                  <a:pt x="0" y="22238"/>
                </a:lnTo>
                <a:lnTo>
                  <a:pt x="0" y="22746"/>
                </a:lnTo>
                <a:lnTo>
                  <a:pt x="56429" y="55270"/>
                </a:lnTo>
                <a:lnTo>
                  <a:pt x="56429" y="54761"/>
                </a:lnTo>
                <a:lnTo>
                  <a:pt x="56429" y="54055"/>
                </a:lnTo>
                <a:lnTo>
                  <a:pt x="56429" y="43967"/>
                </a:lnTo>
                <a:lnTo>
                  <a:pt x="56429" y="43289"/>
                </a:lnTo>
                <a:lnTo>
                  <a:pt x="56429" y="32495"/>
                </a:lnTo>
                <a:lnTo>
                  <a:pt x="0" y="0"/>
                </a:lnTo>
                <a:close/>
              </a:path>
            </a:pathLst>
          </a:custGeom>
          <a:solidFill>
            <a:srgbClr val="7E0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3"/>
          <p:cNvSpPr/>
          <p:nvPr/>
        </p:nvSpPr>
        <p:spPr>
          <a:xfrm>
            <a:off x="5854031" y="2189320"/>
            <a:ext cx="1082335" cy="1060650"/>
          </a:xfrm>
          <a:custGeom>
            <a:avLst/>
            <a:gdLst/>
            <a:ahLst/>
            <a:cxnLst/>
            <a:rect l="l" t="t" r="r" b="b"/>
            <a:pathLst>
              <a:path w="56401" h="55271" extrusionOk="0">
                <a:moveTo>
                  <a:pt x="1" y="0"/>
                </a:moveTo>
                <a:lnTo>
                  <a:pt x="1" y="10766"/>
                </a:lnTo>
                <a:lnTo>
                  <a:pt x="1" y="11444"/>
                </a:lnTo>
                <a:lnTo>
                  <a:pt x="1" y="21532"/>
                </a:lnTo>
                <a:lnTo>
                  <a:pt x="1" y="22238"/>
                </a:lnTo>
                <a:lnTo>
                  <a:pt x="1" y="22747"/>
                </a:lnTo>
                <a:lnTo>
                  <a:pt x="56400" y="55270"/>
                </a:lnTo>
                <a:lnTo>
                  <a:pt x="56400" y="54761"/>
                </a:lnTo>
                <a:lnTo>
                  <a:pt x="56400" y="54055"/>
                </a:lnTo>
                <a:lnTo>
                  <a:pt x="56400" y="43967"/>
                </a:lnTo>
                <a:lnTo>
                  <a:pt x="56400" y="43289"/>
                </a:lnTo>
                <a:lnTo>
                  <a:pt x="56400" y="32495"/>
                </a:lnTo>
                <a:lnTo>
                  <a:pt x="1" y="0"/>
                </a:lnTo>
                <a:close/>
              </a:path>
            </a:pathLst>
          </a:custGeom>
          <a:solidFill>
            <a:srgbClr val="D86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3"/>
          <p:cNvSpPr/>
          <p:nvPr/>
        </p:nvSpPr>
        <p:spPr>
          <a:xfrm>
            <a:off x="6381537" y="1447676"/>
            <a:ext cx="1082316" cy="1060650"/>
          </a:xfrm>
          <a:custGeom>
            <a:avLst/>
            <a:gdLst/>
            <a:ahLst/>
            <a:cxnLst/>
            <a:rect l="l" t="t" r="r" b="b"/>
            <a:pathLst>
              <a:path w="56400" h="55271" extrusionOk="0">
                <a:moveTo>
                  <a:pt x="0" y="1"/>
                </a:moveTo>
                <a:lnTo>
                  <a:pt x="0" y="10766"/>
                </a:lnTo>
                <a:lnTo>
                  <a:pt x="0" y="12744"/>
                </a:lnTo>
                <a:lnTo>
                  <a:pt x="0" y="21532"/>
                </a:lnTo>
                <a:lnTo>
                  <a:pt x="0" y="22238"/>
                </a:lnTo>
                <a:lnTo>
                  <a:pt x="0" y="22747"/>
                </a:lnTo>
                <a:lnTo>
                  <a:pt x="56400" y="55270"/>
                </a:lnTo>
                <a:lnTo>
                  <a:pt x="56400" y="54762"/>
                </a:lnTo>
                <a:lnTo>
                  <a:pt x="56400" y="54055"/>
                </a:lnTo>
                <a:lnTo>
                  <a:pt x="56400" y="45239"/>
                </a:lnTo>
                <a:lnTo>
                  <a:pt x="56400" y="43289"/>
                </a:lnTo>
                <a:lnTo>
                  <a:pt x="56400" y="32496"/>
                </a:lnTo>
                <a:lnTo>
                  <a:pt x="0" y="1"/>
                </a:lnTo>
                <a:close/>
              </a:path>
            </a:pathLst>
          </a:custGeom>
          <a:solidFill>
            <a:srgbClr val="1FA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3"/>
          <p:cNvSpPr/>
          <p:nvPr/>
        </p:nvSpPr>
        <p:spPr>
          <a:xfrm>
            <a:off x="5376410" y="3678017"/>
            <a:ext cx="510819" cy="270598"/>
          </a:xfrm>
          <a:custGeom>
            <a:avLst/>
            <a:gdLst/>
            <a:ahLst/>
            <a:cxnLst/>
            <a:rect l="l" t="t" r="r" b="b"/>
            <a:pathLst>
              <a:path w="26619" h="14101" extrusionOk="0">
                <a:moveTo>
                  <a:pt x="7291" y="1"/>
                </a:moveTo>
                <a:lnTo>
                  <a:pt x="6811" y="283"/>
                </a:lnTo>
                <a:lnTo>
                  <a:pt x="1" y="7630"/>
                </a:lnTo>
                <a:lnTo>
                  <a:pt x="3392" y="9580"/>
                </a:lnTo>
                <a:lnTo>
                  <a:pt x="7178" y="5906"/>
                </a:lnTo>
                <a:lnTo>
                  <a:pt x="21447" y="14101"/>
                </a:lnTo>
                <a:lnTo>
                  <a:pt x="26618" y="11105"/>
                </a:lnTo>
                <a:lnTo>
                  <a:pt x="7291" y="1"/>
                </a:lnTo>
                <a:close/>
              </a:path>
            </a:pathLst>
          </a:custGeom>
          <a:solidFill>
            <a:srgbClr val="3B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3"/>
          <p:cNvSpPr/>
          <p:nvPr/>
        </p:nvSpPr>
        <p:spPr>
          <a:xfrm>
            <a:off x="5377504" y="3678017"/>
            <a:ext cx="508631" cy="270598"/>
          </a:xfrm>
          <a:custGeom>
            <a:avLst/>
            <a:gdLst/>
            <a:ahLst/>
            <a:cxnLst/>
            <a:rect l="l" t="t" r="r" b="b"/>
            <a:pathLst>
              <a:path w="26505" h="14101" extrusionOk="0">
                <a:moveTo>
                  <a:pt x="7262" y="1"/>
                </a:moveTo>
                <a:lnTo>
                  <a:pt x="6810" y="283"/>
                </a:lnTo>
                <a:lnTo>
                  <a:pt x="0" y="7630"/>
                </a:lnTo>
                <a:lnTo>
                  <a:pt x="3391" y="9580"/>
                </a:lnTo>
                <a:lnTo>
                  <a:pt x="7149" y="5906"/>
                </a:lnTo>
                <a:lnTo>
                  <a:pt x="21362" y="14101"/>
                </a:lnTo>
                <a:lnTo>
                  <a:pt x="26505" y="11134"/>
                </a:lnTo>
                <a:lnTo>
                  <a:pt x="72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937" name="Google Shape;1937;p43"/>
          <p:cNvSpPr/>
          <p:nvPr/>
        </p:nvSpPr>
        <p:spPr>
          <a:xfrm>
            <a:off x="5853494" y="2928929"/>
            <a:ext cx="607325" cy="345823"/>
          </a:xfrm>
          <a:custGeom>
            <a:avLst/>
            <a:gdLst/>
            <a:ahLst/>
            <a:cxnLst/>
            <a:rect l="l" t="t" r="r" b="b"/>
            <a:pathLst>
              <a:path w="31648" h="18021" extrusionOk="0">
                <a:moveTo>
                  <a:pt x="12095" y="1"/>
                </a:moveTo>
                <a:cubicBezTo>
                  <a:pt x="11734" y="1"/>
                  <a:pt x="11366" y="17"/>
                  <a:pt x="10992" y="50"/>
                </a:cubicBezTo>
                <a:cubicBezTo>
                  <a:pt x="8732" y="248"/>
                  <a:pt x="6415" y="1039"/>
                  <a:pt x="4013" y="2423"/>
                </a:cubicBezTo>
                <a:cubicBezTo>
                  <a:pt x="2515" y="3299"/>
                  <a:pt x="1442" y="4232"/>
                  <a:pt x="792" y="5277"/>
                </a:cubicBezTo>
                <a:cubicBezTo>
                  <a:pt x="142" y="6294"/>
                  <a:pt x="0" y="7283"/>
                  <a:pt x="311" y="8272"/>
                </a:cubicBezTo>
                <a:cubicBezTo>
                  <a:pt x="650" y="9233"/>
                  <a:pt x="1385" y="10053"/>
                  <a:pt x="2572" y="10759"/>
                </a:cubicBezTo>
                <a:lnTo>
                  <a:pt x="7743" y="7764"/>
                </a:lnTo>
                <a:cubicBezTo>
                  <a:pt x="6867" y="7255"/>
                  <a:pt x="6386" y="6690"/>
                  <a:pt x="6302" y="6097"/>
                </a:cubicBezTo>
                <a:cubicBezTo>
                  <a:pt x="6217" y="5475"/>
                  <a:pt x="6556" y="4938"/>
                  <a:pt x="7347" y="4486"/>
                </a:cubicBezTo>
                <a:cubicBezTo>
                  <a:pt x="8094" y="4032"/>
                  <a:pt x="8867" y="3806"/>
                  <a:pt x="9664" y="3806"/>
                </a:cubicBezTo>
                <a:cubicBezTo>
                  <a:pt x="9711" y="3806"/>
                  <a:pt x="9758" y="3806"/>
                  <a:pt x="9805" y="3808"/>
                </a:cubicBezTo>
                <a:cubicBezTo>
                  <a:pt x="10653" y="3808"/>
                  <a:pt x="11501" y="4034"/>
                  <a:pt x="12320" y="4514"/>
                </a:cubicBezTo>
                <a:cubicBezTo>
                  <a:pt x="13337" y="5108"/>
                  <a:pt x="13846" y="6436"/>
                  <a:pt x="13846" y="8442"/>
                </a:cubicBezTo>
                <a:lnTo>
                  <a:pt x="13224" y="16354"/>
                </a:lnTo>
                <a:lnTo>
                  <a:pt x="16163" y="18021"/>
                </a:lnTo>
                <a:lnTo>
                  <a:pt x="31648" y="9035"/>
                </a:lnTo>
                <a:lnTo>
                  <a:pt x="28200" y="7057"/>
                </a:lnTo>
                <a:lnTo>
                  <a:pt x="19469" y="12115"/>
                </a:lnTo>
                <a:lnTo>
                  <a:pt x="19441" y="8809"/>
                </a:lnTo>
                <a:cubicBezTo>
                  <a:pt x="19639" y="7142"/>
                  <a:pt x="19695" y="5899"/>
                  <a:pt x="19582" y="5051"/>
                </a:cubicBezTo>
                <a:cubicBezTo>
                  <a:pt x="19469" y="4203"/>
                  <a:pt x="19243" y="3469"/>
                  <a:pt x="18847" y="2847"/>
                </a:cubicBezTo>
                <a:cubicBezTo>
                  <a:pt x="18452" y="2254"/>
                  <a:pt x="17858" y="1745"/>
                  <a:pt x="17096" y="1293"/>
                </a:cubicBezTo>
                <a:cubicBezTo>
                  <a:pt x="15586" y="420"/>
                  <a:pt x="13919" y="1"/>
                  <a:pt x="12095" y="1"/>
                </a:cubicBezTo>
                <a:close/>
              </a:path>
            </a:pathLst>
          </a:custGeom>
          <a:solidFill>
            <a:srgbClr val="3B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3"/>
          <p:cNvSpPr/>
          <p:nvPr/>
        </p:nvSpPr>
        <p:spPr>
          <a:xfrm>
            <a:off x="5855125" y="2928776"/>
            <a:ext cx="605157" cy="345439"/>
          </a:xfrm>
          <a:custGeom>
            <a:avLst/>
            <a:gdLst/>
            <a:ahLst/>
            <a:cxnLst/>
            <a:rect l="l" t="t" r="r" b="b"/>
            <a:pathLst>
              <a:path w="31535" h="18001" extrusionOk="0">
                <a:moveTo>
                  <a:pt x="12033" y="1"/>
                </a:moveTo>
                <a:cubicBezTo>
                  <a:pt x="11678" y="1"/>
                  <a:pt x="11321" y="20"/>
                  <a:pt x="10964" y="58"/>
                </a:cubicBezTo>
                <a:cubicBezTo>
                  <a:pt x="8505" y="340"/>
                  <a:pt x="6104" y="1132"/>
                  <a:pt x="3984" y="2431"/>
                </a:cubicBezTo>
                <a:cubicBezTo>
                  <a:pt x="2487" y="3307"/>
                  <a:pt x="1441" y="4240"/>
                  <a:pt x="791" y="5257"/>
                </a:cubicBezTo>
                <a:cubicBezTo>
                  <a:pt x="170" y="6133"/>
                  <a:pt x="0" y="7235"/>
                  <a:pt x="311" y="8252"/>
                </a:cubicBezTo>
                <a:cubicBezTo>
                  <a:pt x="622" y="9241"/>
                  <a:pt x="1385" y="10061"/>
                  <a:pt x="2572" y="10739"/>
                </a:cubicBezTo>
                <a:lnTo>
                  <a:pt x="7714" y="7744"/>
                </a:lnTo>
                <a:cubicBezTo>
                  <a:pt x="6838" y="7235"/>
                  <a:pt x="6358" y="6698"/>
                  <a:pt x="6273" y="6076"/>
                </a:cubicBezTo>
                <a:cubicBezTo>
                  <a:pt x="6188" y="5455"/>
                  <a:pt x="6527" y="4918"/>
                  <a:pt x="7319" y="4466"/>
                </a:cubicBezTo>
                <a:cubicBezTo>
                  <a:pt x="8053" y="4014"/>
                  <a:pt x="8901" y="3788"/>
                  <a:pt x="9777" y="3788"/>
                </a:cubicBezTo>
                <a:cubicBezTo>
                  <a:pt x="10681" y="3816"/>
                  <a:pt x="11529" y="4070"/>
                  <a:pt x="12292" y="4522"/>
                </a:cubicBezTo>
                <a:cubicBezTo>
                  <a:pt x="13309" y="5116"/>
                  <a:pt x="13818" y="6415"/>
                  <a:pt x="13789" y="8450"/>
                </a:cubicBezTo>
                <a:lnTo>
                  <a:pt x="13196" y="16333"/>
                </a:lnTo>
                <a:lnTo>
                  <a:pt x="16078" y="18001"/>
                </a:lnTo>
                <a:lnTo>
                  <a:pt x="31534" y="9015"/>
                </a:lnTo>
                <a:lnTo>
                  <a:pt x="28087" y="7065"/>
                </a:lnTo>
                <a:lnTo>
                  <a:pt x="19384" y="12123"/>
                </a:lnTo>
                <a:lnTo>
                  <a:pt x="19384" y="8817"/>
                </a:lnTo>
                <a:cubicBezTo>
                  <a:pt x="19554" y="7574"/>
                  <a:pt x="19610" y="6302"/>
                  <a:pt x="19525" y="5059"/>
                </a:cubicBezTo>
                <a:cubicBezTo>
                  <a:pt x="19441" y="4296"/>
                  <a:pt x="19186" y="3533"/>
                  <a:pt x="18762" y="2883"/>
                </a:cubicBezTo>
                <a:cubicBezTo>
                  <a:pt x="18310" y="2234"/>
                  <a:pt x="17745" y="1697"/>
                  <a:pt x="17039" y="1329"/>
                </a:cubicBezTo>
                <a:cubicBezTo>
                  <a:pt x="15512" y="460"/>
                  <a:pt x="13789" y="1"/>
                  <a:pt x="120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939" name="Google Shape;1939;p43"/>
          <p:cNvSpPr/>
          <p:nvPr/>
        </p:nvSpPr>
        <p:spPr>
          <a:xfrm>
            <a:off x="6384779" y="2191622"/>
            <a:ext cx="555282" cy="316673"/>
          </a:xfrm>
          <a:custGeom>
            <a:avLst/>
            <a:gdLst/>
            <a:ahLst/>
            <a:cxnLst/>
            <a:rect l="l" t="t" r="r" b="b"/>
            <a:pathLst>
              <a:path w="28936" h="16502" extrusionOk="0">
                <a:moveTo>
                  <a:pt x="12848" y="0"/>
                </a:moveTo>
                <a:cubicBezTo>
                  <a:pt x="12385" y="0"/>
                  <a:pt x="11908" y="26"/>
                  <a:pt x="11416" y="78"/>
                </a:cubicBezTo>
                <a:cubicBezTo>
                  <a:pt x="9014" y="333"/>
                  <a:pt x="6584" y="1180"/>
                  <a:pt x="4126" y="2621"/>
                </a:cubicBezTo>
                <a:cubicBezTo>
                  <a:pt x="2742" y="3412"/>
                  <a:pt x="1696" y="4288"/>
                  <a:pt x="990" y="5221"/>
                </a:cubicBezTo>
                <a:cubicBezTo>
                  <a:pt x="283" y="6125"/>
                  <a:pt x="1" y="7001"/>
                  <a:pt x="142" y="7849"/>
                </a:cubicBezTo>
                <a:cubicBezTo>
                  <a:pt x="283" y="8668"/>
                  <a:pt x="877" y="9403"/>
                  <a:pt x="1894" y="9968"/>
                </a:cubicBezTo>
                <a:lnTo>
                  <a:pt x="7037" y="7001"/>
                </a:lnTo>
                <a:cubicBezTo>
                  <a:pt x="6500" y="6690"/>
                  <a:pt x="6330" y="6295"/>
                  <a:pt x="6500" y="5814"/>
                </a:cubicBezTo>
                <a:cubicBezTo>
                  <a:pt x="6641" y="5334"/>
                  <a:pt x="7065" y="4882"/>
                  <a:pt x="7743" y="4486"/>
                </a:cubicBezTo>
                <a:cubicBezTo>
                  <a:pt x="8591" y="4006"/>
                  <a:pt x="9438" y="3752"/>
                  <a:pt x="10314" y="3723"/>
                </a:cubicBezTo>
                <a:cubicBezTo>
                  <a:pt x="10421" y="3716"/>
                  <a:pt x="10526" y="3713"/>
                  <a:pt x="10629" y="3713"/>
                </a:cubicBezTo>
                <a:cubicBezTo>
                  <a:pt x="11346" y="3713"/>
                  <a:pt x="11979" y="3883"/>
                  <a:pt x="12547" y="4204"/>
                </a:cubicBezTo>
                <a:cubicBezTo>
                  <a:pt x="14185" y="5136"/>
                  <a:pt x="14044" y="6182"/>
                  <a:pt x="12123" y="7284"/>
                </a:cubicBezTo>
                <a:lnTo>
                  <a:pt x="9693" y="8696"/>
                </a:lnTo>
                <a:lnTo>
                  <a:pt x="13027" y="10618"/>
                </a:lnTo>
                <a:lnTo>
                  <a:pt x="15513" y="9149"/>
                </a:lnTo>
                <a:cubicBezTo>
                  <a:pt x="16502" y="8583"/>
                  <a:pt x="17491" y="8273"/>
                  <a:pt x="18452" y="8160"/>
                </a:cubicBezTo>
                <a:cubicBezTo>
                  <a:pt x="18582" y="8148"/>
                  <a:pt x="18713" y="8142"/>
                  <a:pt x="18844" y="8142"/>
                </a:cubicBezTo>
                <a:cubicBezTo>
                  <a:pt x="19680" y="8142"/>
                  <a:pt x="20532" y="8377"/>
                  <a:pt x="21363" y="8866"/>
                </a:cubicBezTo>
                <a:cubicBezTo>
                  <a:pt x="22041" y="9262"/>
                  <a:pt x="22352" y="9742"/>
                  <a:pt x="22238" y="10307"/>
                </a:cubicBezTo>
                <a:cubicBezTo>
                  <a:pt x="22125" y="10872"/>
                  <a:pt x="21645" y="11409"/>
                  <a:pt x="20713" y="11946"/>
                </a:cubicBezTo>
                <a:cubicBezTo>
                  <a:pt x="19921" y="12398"/>
                  <a:pt x="19017" y="12681"/>
                  <a:pt x="18057" y="12737"/>
                </a:cubicBezTo>
                <a:cubicBezTo>
                  <a:pt x="17869" y="12753"/>
                  <a:pt x="17688" y="12761"/>
                  <a:pt x="17515" y="12761"/>
                </a:cubicBezTo>
                <a:cubicBezTo>
                  <a:pt x="16774" y="12761"/>
                  <a:pt x="16164" y="12616"/>
                  <a:pt x="15683" y="12342"/>
                </a:cubicBezTo>
                <a:lnTo>
                  <a:pt x="10512" y="15337"/>
                </a:lnTo>
                <a:cubicBezTo>
                  <a:pt x="11586" y="15958"/>
                  <a:pt x="12886" y="16326"/>
                  <a:pt x="14383" y="16467"/>
                </a:cubicBezTo>
                <a:cubicBezTo>
                  <a:pt x="14686" y="16490"/>
                  <a:pt x="14993" y="16501"/>
                  <a:pt x="15305" y="16501"/>
                </a:cubicBezTo>
                <a:cubicBezTo>
                  <a:pt x="16536" y="16501"/>
                  <a:pt x="17840" y="16325"/>
                  <a:pt x="19215" y="15987"/>
                </a:cubicBezTo>
                <a:cubicBezTo>
                  <a:pt x="20939" y="15535"/>
                  <a:pt x="22549" y="14885"/>
                  <a:pt x="23990" y="14037"/>
                </a:cubicBezTo>
                <a:cubicBezTo>
                  <a:pt x="26477" y="12596"/>
                  <a:pt x="27975" y="11126"/>
                  <a:pt x="28455" y="9657"/>
                </a:cubicBezTo>
                <a:cubicBezTo>
                  <a:pt x="28935" y="8160"/>
                  <a:pt x="28314" y="6945"/>
                  <a:pt x="26590" y="5956"/>
                </a:cubicBezTo>
                <a:cubicBezTo>
                  <a:pt x="25488" y="5306"/>
                  <a:pt x="24216" y="4967"/>
                  <a:pt x="22804" y="4910"/>
                </a:cubicBezTo>
                <a:cubicBezTo>
                  <a:pt x="22714" y="4908"/>
                  <a:pt x="22625" y="4907"/>
                  <a:pt x="22535" y="4907"/>
                </a:cubicBezTo>
                <a:cubicBezTo>
                  <a:pt x="21177" y="4907"/>
                  <a:pt x="19769" y="5109"/>
                  <a:pt x="18311" y="5560"/>
                </a:cubicBezTo>
                <a:cubicBezTo>
                  <a:pt x="18961" y="4628"/>
                  <a:pt x="19215" y="3808"/>
                  <a:pt x="19074" y="3045"/>
                </a:cubicBezTo>
                <a:cubicBezTo>
                  <a:pt x="18904" y="2282"/>
                  <a:pt x="18424" y="1661"/>
                  <a:pt x="17604" y="1180"/>
                </a:cubicBezTo>
                <a:cubicBezTo>
                  <a:pt x="16233" y="394"/>
                  <a:pt x="14648" y="0"/>
                  <a:pt x="12848" y="0"/>
                </a:cubicBezTo>
                <a:close/>
              </a:path>
            </a:pathLst>
          </a:custGeom>
          <a:solidFill>
            <a:srgbClr val="3B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3"/>
          <p:cNvSpPr/>
          <p:nvPr/>
        </p:nvSpPr>
        <p:spPr>
          <a:xfrm>
            <a:off x="6385873" y="2191622"/>
            <a:ext cx="553631" cy="316117"/>
          </a:xfrm>
          <a:custGeom>
            <a:avLst/>
            <a:gdLst/>
            <a:ahLst/>
            <a:cxnLst/>
            <a:rect l="l" t="t" r="r" b="b"/>
            <a:pathLst>
              <a:path w="28850" h="16473" extrusionOk="0">
                <a:moveTo>
                  <a:pt x="12830" y="0"/>
                </a:moveTo>
                <a:cubicBezTo>
                  <a:pt x="12373" y="0"/>
                  <a:pt x="11901" y="26"/>
                  <a:pt x="11416" y="78"/>
                </a:cubicBezTo>
                <a:cubicBezTo>
                  <a:pt x="8816" y="417"/>
                  <a:pt x="6330" y="1265"/>
                  <a:pt x="4126" y="2621"/>
                </a:cubicBezTo>
                <a:cubicBezTo>
                  <a:pt x="2911" y="3271"/>
                  <a:pt x="1865" y="4147"/>
                  <a:pt x="989" y="5221"/>
                </a:cubicBezTo>
                <a:cubicBezTo>
                  <a:pt x="283" y="6125"/>
                  <a:pt x="0" y="7001"/>
                  <a:pt x="142" y="7849"/>
                </a:cubicBezTo>
                <a:cubicBezTo>
                  <a:pt x="283" y="8668"/>
                  <a:pt x="876" y="9375"/>
                  <a:pt x="1893" y="9968"/>
                </a:cubicBezTo>
                <a:lnTo>
                  <a:pt x="7008" y="6973"/>
                </a:lnTo>
                <a:cubicBezTo>
                  <a:pt x="6499" y="6690"/>
                  <a:pt x="6301" y="6266"/>
                  <a:pt x="6499" y="5814"/>
                </a:cubicBezTo>
                <a:cubicBezTo>
                  <a:pt x="6725" y="5221"/>
                  <a:pt x="7177" y="4741"/>
                  <a:pt x="7742" y="4486"/>
                </a:cubicBezTo>
                <a:cubicBezTo>
                  <a:pt x="8505" y="4006"/>
                  <a:pt x="9381" y="3752"/>
                  <a:pt x="10286" y="3695"/>
                </a:cubicBezTo>
                <a:cubicBezTo>
                  <a:pt x="10372" y="3689"/>
                  <a:pt x="10459" y="3686"/>
                  <a:pt x="10546" y="3686"/>
                </a:cubicBezTo>
                <a:cubicBezTo>
                  <a:pt x="11226" y="3686"/>
                  <a:pt x="11916" y="3878"/>
                  <a:pt x="12518" y="4204"/>
                </a:cubicBezTo>
                <a:cubicBezTo>
                  <a:pt x="14157" y="5136"/>
                  <a:pt x="13987" y="6182"/>
                  <a:pt x="12094" y="7284"/>
                </a:cubicBezTo>
                <a:lnTo>
                  <a:pt x="9664" y="8696"/>
                </a:lnTo>
                <a:lnTo>
                  <a:pt x="12970" y="10618"/>
                </a:lnTo>
                <a:lnTo>
                  <a:pt x="15485" y="9149"/>
                </a:lnTo>
                <a:cubicBezTo>
                  <a:pt x="16361" y="8612"/>
                  <a:pt x="17378" y="8273"/>
                  <a:pt x="18395" y="8160"/>
                </a:cubicBezTo>
                <a:cubicBezTo>
                  <a:pt x="18496" y="8154"/>
                  <a:pt x="18598" y="8151"/>
                  <a:pt x="18699" y="8151"/>
                </a:cubicBezTo>
                <a:cubicBezTo>
                  <a:pt x="19613" y="8151"/>
                  <a:pt x="20517" y="8383"/>
                  <a:pt x="21306" y="8866"/>
                </a:cubicBezTo>
                <a:cubicBezTo>
                  <a:pt x="21984" y="9262"/>
                  <a:pt x="22266" y="9742"/>
                  <a:pt x="22153" y="10307"/>
                </a:cubicBezTo>
                <a:cubicBezTo>
                  <a:pt x="22068" y="10872"/>
                  <a:pt x="21560" y="11409"/>
                  <a:pt x="20656" y="11946"/>
                </a:cubicBezTo>
                <a:cubicBezTo>
                  <a:pt x="19836" y="12426"/>
                  <a:pt x="18932" y="12681"/>
                  <a:pt x="18000" y="12737"/>
                </a:cubicBezTo>
                <a:cubicBezTo>
                  <a:pt x="17815" y="12763"/>
                  <a:pt x="17631" y="12775"/>
                  <a:pt x="17447" y="12775"/>
                </a:cubicBezTo>
                <a:cubicBezTo>
                  <a:pt x="16816" y="12775"/>
                  <a:pt x="16195" y="12626"/>
                  <a:pt x="15626" y="12342"/>
                </a:cubicBezTo>
                <a:lnTo>
                  <a:pt x="10483" y="15337"/>
                </a:lnTo>
                <a:cubicBezTo>
                  <a:pt x="11670" y="15987"/>
                  <a:pt x="12970" y="16382"/>
                  <a:pt x="14326" y="16439"/>
                </a:cubicBezTo>
                <a:cubicBezTo>
                  <a:pt x="14657" y="16462"/>
                  <a:pt x="14987" y="16473"/>
                  <a:pt x="15316" y="16473"/>
                </a:cubicBezTo>
                <a:cubicBezTo>
                  <a:pt x="16615" y="16473"/>
                  <a:pt x="17895" y="16297"/>
                  <a:pt x="19158" y="15958"/>
                </a:cubicBezTo>
                <a:cubicBezTo>
                  <a:pt x="20825" y="15535"/>
                  <a:pt x="22408" y="14885"/>
                  <a:pt x="23905" y="14037"/>
                </a:cubicBezTo>
                <a:cubicBezTo>
                  <a:pt x="26392" y="12596"/>
                  <a:pt x="27861" y="11126"/>
                  <a:pt x="28370" y="9657"/>
                </a:cubicBezTo>
                <a:cubicBezTo>
                  <a:pt x="28850" y="8188"/>
                  <a:pt x="28228" y="6945"/>
                  <a:pt x="26505" y="5956"/>
                </a:cubicBezTo>
                <a:cubicBezTo>
                  <a:pt x="25346" y="5306"/>
                  <a:pt x="24046" y="4938"/>
                  <a:pt x="22718" y="4938"/>
                </a:cubicBezTo>
                <a:cubicBezTo>
                  <a:pt x="22564" y="4933"/>
                  <a:pt x="22410" y="4930"/>
                  <a:pt x="22257" y="4930"/>
                </a:cubicBezTo>
                <a:cubicBezTo>
                  <a:pt x="20891" y="4930"/>
                  <a:pt x="19549" y="5154"/>
                  <a:pt x="18254" y="5560"/>
                </a:cubicBezTo>
                <a:cubicBezTo>
                  <a:pt x="18932" y="4656"/>
                  <a:pt x="19186" y="3808"/>
                  <a:pt x="19017" y="3045"/>
                </a:cubicBezTo>
                <a:cubicBezTo>
                  <a:pt x="18819" y="2226"/>
                  <a:pt x="18282" y="1548"/>
                  <a:pt x="17547" y="1180"/>
                </a:cubicBezTo>
                <a:cubicBezTo>
                  <a:pt x="16176" y="394"/>
                  <a:pt x="14609" y="0"/>
                  <a:pt x="128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941" name="Google Shape;1941;p43"/>
          <p:cNvSpPr/>
          <p:nvPr/>
        </p:nvSpPr>
        <p:spPr>
          <a:xfrm>
            <a:off x="6989797" y="1422197"/>
            <a:ext cx="470155" cy="320492"/>
          </a:xfrm>
          <a:custGeom>
            <a:avLst/>
            <a:gdLst/>
            <a:ahLst/>
            <a:cxnLst/>
            <a:rect l="l" t="t" r="r" b="b"/>
            <a:pathLst>
              <a:path w="24500" h="16701" extrusionOk="0">
                <a:moveTo>
                  <a:pt x="5850" y="6330"/>
                </a:moveTo>
                <a:lnTo>
                  <a:pt x="11784" y="9749"/>
                </a:lnTo>
                <a:lnTo>
                  <a:pt x="7800" y="12066"/>
                </a:lnTo>
                <a:lnTo>
                  <a:pt x="5963" y="6782"/>
                </a:lnTo>
                <a:lnTo>
                  <a:pt x="5850" y="6330"/>
                </a:lnTo>
                <a:close/>
                <a:moveTo>
                  <a:pt x="5144" y="1"/>
                </a:moveTo>
                <a:lnTo>
                  <a:pt x="1" y="2967"/>
                </a:lnTo>
                <a:lnTo>
                  <a:pt x="57" y="2996"/>
                </a:lnTo>
                <a:lnTo>
                  <a:pt x="3618" y="15316"/>
                </a:lnTo>
                <a:lnTo>
                  <a:pt x="6641" y="16700"/>
                </a:lnTo>
                <a:lnTo>
                  <a:pt x="15231" y="11727"/>
                </a:lnTo>
                <a:lnTo>
                  <a:pt x="19356" y="14072"/>
                </a:lnTo>
                <a:lnTo>
                  <a:pt x="24499" y="11105"/>
                </a:lnTo>
                <a:lnTo>
                  <a:pt x="20374" y="8732"/>
                </a:lnTo>
                <a:lnTo>
                  <a:pt x="22634" y="7432"/>
                </a:lnTo>
                <a:lnTo>
                  <a:pt x="19187" y="5454"/>
                </a:lnTo>
                <a:lnTo>
                  <a:pt x="16926" y="6754"/>
                </a:lnTo>
                <a:lnTo>
                  <a:pt x="5144" y="1"/>
                </a:lnTo>
                <a:close/>
              </a:path>
            </a:pathLst>
          </a:custGeom>
          <a:solidFill>
            <a:srgbClr val="3B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3"/>
          <p:cNvSpPr/>
          <p:nvPr/>
        </p:nvSpPr>
        <p:spPr>
          <a:xfrm>
            <a:off x="6990890" y="1422197"/>
            <a:ext cx="467967" cy="321030"/>
          </a:xfrm>
          <a:custGeom>
            <a:avLst/>
            <a:gdLst/>
            <a:ahLst/>
            <a:cxnLst/>
            <a:rect l="l" t="t" r="r" b="b"/>
            <a:pathLst>
              <a:path w="24386" h="16729" extrusionOk="0">
                <a:moveTo>
                  <a:pt x="5821" y="6330"/>
                </a:moveTo>
                <a:lnTo>
                  <a:pt x="11755" y="9749"/>
                </a:lnTo>
                <a:lnTo>
                  <a:pt x="7743" y="12066"/>
                </a:lnTo>
                <a:lnTo>
                  <a:pt x="5934" y="6782"/>
                </a:lnTo>
                <a:lnTo>
                  <a:pt x="5821" y="6330"/>
                </a:lnTo>
                <a:close/>
                <a:moveTo>
                  <a:pt x="5143" y="1"/>
                </a:moveTo>
                <a:lnTo>
                  <a:pt x="0" y="2996"/>
                </a:lnTo>
                <a:lnTo>
                  <a:pt x="57" y="2996"/>
                </a:lnTo>
                <a:lnTo>
                  <a:pt x="3589" y="15316"/>
                </a:lnTo>
                <a:lnTo>
                  <a:pt x="6612" y="16728"/>
                </a:lnTo>
                <a:lnTo>
                  <a:pt x="15174" y="11755"/>
                </a:lnTo>
                <a:lnTo>
                  <a:pt x="19271" y="14100"/>
                </a:lnTo>
                <a:lnTo>
                  <a:pt x="24386" y="11134"/>
                </a:lnTo>
                <a:lnTo>
                  <a:pt x="20288" y="8760"/>
                </a:lnTo>
                <a:lnTo>
                  <a:pt x="22549" y="7460"/>
                </a:lnTo>
                <a:lnTo>
                  <a:pt x="19130" y="5454"/>
                </a:lnTo>
                <a:lnTo>
                  <a:pt x="16869" y="6782"/>
                </a:lnTo>
                <a:lnTo>
                  <a:pt x="51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945" name="Google Shape;1945;p43"/>
          <p:cNvSpPr txBox="1"/>
          <p:nvPr/>
        </p:nvSpPr>
        <p:spPr>
          <a:xfrm>
            <a:off x="2258774" y="1131590"/>
            <a:ext cx="4041417" cy="735490"/>
          </a:xfrm>
          <a:prstGeom prst="rect">
            <a:avLst/>
          </a:prstGeom>
          <a:noFill/>
          <a:ln>
            <a:noFill/>
          </a:ln>
        </p:spPr>
        <p:txBody>
          <a:bodyPr spcFirstLastPara="1" wrap="square" lIns="91425" tIns="91425" rIns="91425" bIns="91425" anchor="t" anchorCtr="0">
            <a:noAutofit/>
          </a:bodyPr>
          <a:lstStyle/>
          <a:p>
            <a:pPr lvl="0"/>
            <a:r>
              <a:rPr lang="en-US" sz="1600" b="1" dirty="0" err="1" smtClean="0">
                <a:solidFill>
                  <a:schemeClr val="bg1"/>
                </a:solidFill>
                <a:latin typeface="Bell MT" pitchFamily="18" charset="0"/>
              </a:rPr>
              <a:t>o‘quvchilarning</a:t>
            </a:r>
            <a:r>
              <a:rPr lang="en-US" sz="1600" b="1" dirty="0" smtClean="0">
                <a:solidFill>
                  <a:schemeClr val="bg1"/>
                </a:solidFill>
                <a:latin typeface="Bell MT" pitchFamily="18" charset="0"/>
              </a:rPr>
              <a:t> </a:t>
            </a:r>
            <a:r>
              <a:rPr lang="en-US" sz="1600" b="1" dirty="0" err="1" smtClean="0">
                <a:solidFill>
                  <a:schemeClr val="bg1"/>
                </a:solidFill>
                <a:latin typeface="Bell MT" pitchFamily="18" charset="0"/>
              </a:rPr>
              <a:t>ta'limdagi</a:t>
            </a:r>
            <a:r>
              <a:rPr lang="en-US" sz="1600" b="1" dirty="0" smtClean="0">
                <a:solidFill>
                  <a:schemeClr val="bg1"/>
                </a:solidFill>
                <a:latin typeface="Bell MT" pitchFamily="18" charset="0"/>
              </a:rPr>
              <a:t> </a:t>
            </a:r>
            <a:r>
              <a:rPr lang="en-US" sz="1600" b="1" dirty="0" err="1" smtClean="0">
                <a:solidFill>
                  <a:schemeClr val="bg1"/>
                </a:solidFill>
                <a:latin typeface="Bell MT" pitchFamily="18" charset="0"/>
              </a:rPr>
              <a:t>tenglik</a:t>
            </a:r>
            <a:r>
              <a:rPr lang="en-US" sz="1600" b="1" dirty="0" smtClean="0">
                <a:solidFill>
                  <a:schemeClr val="bg1"/>
                </a:solidFill>
                <a:latin typeface="Bell MT" pitchFamily="18" charset="0"/>
              </a:rPr>
              <a:t> </a:t>
            </a:r>
            <a:r>
              <a:rPr lang="en-US" sz="1600" b="1" dirty="0" err="1" smtClean="0">
                <a:solidFill>
                  <a:schemeClr val="bg1"/>
                </a:solidFill>
                <a:latin typeface="Bell MT" pitchFamily="18" charset="0"/>
              </a:rPr>
              <a:t>huquqini</a:t>
            </a:r>
            <a:r>
              <a:rPr lang="en-US" sz="1600" b="1" dirty="0" smtClean="0">
                <a:solidFill>
                  <a:schemeClr val="bg1"/>
                </a:solidFill>
                <a:latin typeface="Bell MT" pitchFamily="18" charset="0"/>
              </a:rPr>
              <a:t> </a:t>
            </a:r>
            <a:r>
              <a:rPr lang="en-US" sz="1600" b="1" dirty="0" err="1" smtClean="0">
                <a:solidFill>
                  <a:schemeClr val="bg1"/>
                </a:solidFill>
                <a:latin typeface="Bell MT" pitchFamily="18" charset="0"/>
              </a:rPr>
              <a:t>kafolatlash</a:t>
            </a:r>
            <a:r>
              <a:rPr lang="en-US" sz="1600" b="1" dirty="0" smtClean="0">
                <a:solidFill>
                  <a:schemeClr val="bg1"/>
                </a:solidFill>
                <a:latin typeface="Bell MT" pitchFamily="18" charset="0"/>
              </a:rPr>
              <a:t>;</a:t>
            </a:r>
            <a:endParaRPr lang="ru-RU" sz="1600" b="1" dirty="0" smtClean="0">
              <a:solidFill>
                <a:schemeClr val="bg1"/>
              </a:solidFill>
            </a:endParaRPr>
          </a:p>
        </p:txBody>
      </p:sp>
      <p:sp>
        <p:nvSpPr>
          <p:cNvPr id="1948" name="Google Shape;1948;p43"/>
          <p:cNvSpPr txBox="1"/>
          <p:nvPr/>
        </p:nvSpPr>
        <p:spPr>
          <a:xfrm>
            <a:off x="2123728" y="1851670"/>
            <a:ext cx="3960440" cy="756510"/>
          </a:xfrm>
          <a:prstGeom prst="rect">
            <a:avLst/>
          </a:prstGeom>
          <a:noFill/>
          <a:ln>
            <a:noFill/>
          </a:ln>
        </p:spPr>
        <p:txBody>
          <a:bodyPr spcFirstLastPara="1" wrap="square" lIns="91425" tIns="91425" rIns="91425" bIns="91425" anchor="t" anchorCtr="0">
            <a:noAutofit/>
          </a:bodyPr>
          <a:lstStyle/>
          <a:p>
            <a:pPr lvl="0"/>
            <a:r>
              <a:rPr lang="en-US" b="1" dirty="0" err="1" smtClean="0">
                <a:solidFill>
                  <a:schemeClr val="bg1"/>
                </a:solidFill>
                <a:latin typeface="Bell MT" pitchFamily="18" charset="0"/>
              </a:rPr>
              <a:t>jamiyatning</a:t>
            </a:r>
            <a:r>
              <a:rPr lang="en-US" b="1" dirty="0" smtClean="0">
                <a:solidFill>
                  <a:schemeClr val="bg1"/>
                </a:solidFill>
                <a:latin typeface="Bell MT" pitchFamily="18" charset="0"/>
              </a:rPr>
              <a:t> </a:t>
            </a:r>
            <a:r>
              <a:rPr lang="en-US" b="1" dirty="0" err="1" smtClean="0">
                <a:solidFill>
                  <a:schemeClr val="bg1"/>
                </a:solidFill>
                <a:latin typeface="Bell MT" pitchFamily="18" charset="0"/>
              </a:rPr>
              <a:t>va</a:t>
            </a:r>
            <a:r>
              <a:rPr lang="en-US" b="1" dirty="0" smtClean="0">
                <a:solidFill>
                  <a:schemeClr val="bg1"/>
                </a:solidFill>
                <a:latin typeface="Bell MT" pitchFamily="18" charset="0"/>
              </a:rPr>
              <a:t> </a:t>
            </a:r>
            <a:r>
              <a:rPr lang="en-US" b="1" dirty="0" err="1" smtClean="0">
                <a:solidFill>
                  <a:schemeClr val="bg1"/>
                </a:solidFill>
                <a:latin typeface="Bell MT" pitchFamily="18" charset="0"/>
              </a:rPr>
              <a:t>oilaning</a:t>
            </a:r>
            <a:r>
              <a:rPr lang="en-US" b="1" dirty="0" smtClean="0">
                <a:solidFill>
                  <a:schemeClr val="bg1"/>
                </a:solidFill>
                <a:latin typeface="Bell MT" pitchFamily="18" charset="0"/>
              </a:rPr>
              <a:t> </a:t>
            </a:r>
            <a:r>
              <a:rPr lang="en-US" b="1" dirty="0" err="1" smtClean="0">
                <a:solidFill>
                  <a:schemeClr val="bg1"/>
                </a:solidFill>
                <a:latin typeface="Bell MT" pitchFamily="18" charset="0"/>
              </a:rPr>
              <a:t>faol</a:t>
            </a:r>
            <a:r>
              <a:rPr lang="en-US" b="1" dirty="0" smtClean="0">
                <a:solidFill>
                  <a:schemeClr val="bg1"/>
                </a:solidFill>
                <a:latin typeface="Bell MT" pitchFamily="18" charset="0"/>
              </a:rPr>
              <a:t>  </a:t>
            </a:r>
            <a:r>
              <a:rPr lang="en-US" b="1" dirty="0" err="1" smtClean="0">
                <a:solidFill>
                  <a:schemeClr val="bg1"/>
                </a:solidFill>
                <a:latin typeface="Bell MT" pitchFamily="18" charset="0"/>
              </a:rPr>
              <a:t>ishtirokida</a:t>
            </a:r>
            <a:r>
              <a:rPr lang="en-US" b="1" dirty="0" smtClean="0">
                <a:solidFill>
                  <a:schemeClr val="bg1"/>
                </a:solidFill>
                <a:latin typeface="Bell MT" pitchFamily="18" charset="0"/>
              </a:rPr>
              <a:t> </a:t>
            </a:r>
            <a:r>
              <a:rPr lang="en-US" b="1" dirty="0" err="1" smtClean="0">
                <a:solidFill>
                  <a:schemeClr val="bg1"/>
                </a:solidFill>
                <a:latin typeface="Bell MT" pitchFamily="18" charset="0"/>
              </a:rPr>
              <a:t>nogiron</a:t>
            </a:r>
            <a:r>
              <a:rPr lang="en-US" b="1" dirty="0" smtClean="0">
                <a:solidFill>
                  <a:schemeClr val="bg1"/>
                </a:solidFill>
                <a:latin typeface="Bell MT" pitchFamily="18" charset="0"/>
              </a:rPr>
              <a:t> </a:t>
            </a:r>
            <a:r>
              <a:rPr lang="en-US" b="1" dirty="0" err="1" smtClean="0">
                <a:solidFill>
                  <a:schemeClr val="bg1"/>
                </a:solidFill>
                <a:latin typeface="Bell MT" pitchFamily="18" charset="0"/>
              </a:rPr>
              <a:t>va</a:t>
            </a:r>
            <a:r>
              <a:rPr lang="en-US" b="1" dirty="0" smtClean="0">
                <a:solidFill>
                  <a:schemeClr val="bg1"/>
                </a:solidFill>
                <a:latin typeface="Bell MT" pitchFamily="18" charset="0"/>
              </a:rPr>
              <a:t> </a:t>
            </a:r>
            <a:r>
              <a:rPr lang="en-US" b="1" dirty="0" err="1" smtClean="0">
                <a:solidFill>
                  <a:schemeClr val="bg1"/>
                </a:solidFill>
                <a:latin typeface="Bell MT" pitchFamily="18" charset="0"/>
              </a:rPr>
              <a:t>sog‘lom</a:t>
            </a:r>
            <a:r>
              <a:rPr lang="en-US" b="1" dirty="0" smtClean="0">
                <a:solidFill>
                  <a:schemeClr val="bg1"/>
                </a:solidFill>
                <a:latin typeface="Bell MT" pitchFamily="18" charset="0"/>
              </a:rPr>
              <a:t> </a:t>
            </a:r>
            <a:r>
              <a:rPr lang="en-US" b="1" dirty="0" err="1" smtClean="0">
                <a:solidFill>
                  <a:schemeClr val="bg1"/>
                </a:solidFill>
                <a:latin typeface="Bell MT" pitchFamily="18" charset="0"/>
              </a:rPr>
              <a:t>bolalarning</a:t>
            </a:r>
            <a:r>
              <a:rPr lang="en-US" b="1" dirty="0" smtClean="0">
                <a:solidFill>
                  <a:schemeClr val="bg1"/>
                </a:solidFill>
                <a:latin typeface="Bell MT" pitchFamily="18" charset="0"/>
              </a:rPr>
              <a:t> </a:t>
            </a:r>
            <a:r>
              <a:rPr lang="en-US" b="1" dirty="0" err="1" smtClean="0">
                <a:solidFill>
                  <a:schemeClr val="bg1"/>
                </a:solidFill>
                <a:latin typeface="Bell MT" pitchFamily="18" charset="0"/>
              </a:rPr>
              <a:t>ehtiyojlarini</a:t>
            </a:r>
            <a:r>
              <a:rPr lang="en-US" b="1" dirty="0" smtClean="0">
                <a:solidFill>
                  <a:schemeClr val="bg1"/>
                </a:solidFill>
                <a:latin typeface="Bell MT" pitchFamily="18" charset="0"/>
              </a:rPr>
              <a:t> </a:t>
            </a:r>
            <a:r>
              <a:rPr lang="en-US" b="1" dirty="0" err="1" smtClean="0">
                <a:solidFill>
                  <a:schemeClr val="bg1"/>
                </a:solidFill>
                <a:latin typeface="Bell MT" pitchFamily="18" charset="0"/>
              </a:rPr>
              <a:t>qondirish</a:t>
            </a:r>
            <a:r>
              <a:rPr lang="en-US" b="1" dirty="0" smtClean="0">
                <a:solidFill>
                  <a:schemeClr val="bg1"/>
                </a:solidFill>
                <a:latin typeface="Bell MT" pitchFamily="18" charset="0"/>
              </a:rPr>
              <a:t>, </a:t>
            </a:r>
            <a:r>
              <a:rPr lang="en-US" b="1" dirty="0" err="1" smtClean="0">
                <a:solidFill>
                  <a:schemeClr val="bg1"/>
                </a:solidFill>
                <a:latin typeface="Bell MT" pitchFamily="18" charset="0"/>
              </a:rPr>
              <a:t>ijtimoiy</a:t>
            </a:r>
            <a:r>
              <a:rPr lang="en-US" b="1" dirty="0" smtClean="0">
                <a:solidFill>
                  <a:schemeClr val="bg1"/>
                </a:solidFill>
                <a:latin typeface="Bell MT" pitchFamily="18" charset="0"/>
              </a:rPr>
              <a:t> </a:t>
            </a:r>
            <a:r>
              <a:rPr lang="en-US" b="1" dirty="0" err="1" smtClean="0">
                <a:solidFill>
                  <a:schemeClr val="bg1"/>
                </a:solidFill>
                <a:latin typeface="Bell MT" pitchFamily="18" charset="0"/>
              </a:rPr>
              <a:t>hayotga</a:t>
            </a:r>
            <a:r>
              <a:rPr lang="en-US" b="1" dirty="0" smtClean="0">
                <a:solidFill>
                  <a:schemeClr val="bg1"/>
                </a:solidFill>
                <a:latin typeface="Bell MT" pitchFamily="18" charset="0"/>
              </a:rPr>
              <a:t> </a:t>
            </a:r>
            <a:r>
              <a:rPr lang="en-US" b="1" dirty="0" err="1" smtClean="0">
                <a:solidFill>
                  <a:schemeClr val="bg1"/>
                </a:solidFill>
                <a:latin typeface="Bell MT" pitchFamily="18" charset="0"/>
              </a:rPr>
              <a:t>erta</a:t>
            </a:r>
            <a:r>
              <a:rPr lang="en-US" b="1" dirty="0" smtClean="0">
                <a:solidFill>
                  <a:schemeClr val="bg1"/>
                </a:solidFill>
                <a:latin typeface="Bell MT" pitchFamily="18" charset="0"/>
              </a:rPr>
              <a:t> </a:t>
            </a:r>
            <a:r>
              <a:rPr lang="en-US" b="1" dirty="0" err="1" smtClean="0">
                <a:solidFill>
                  <a:schemeClr val="bg1"/>
                </a:solidFill>
                <a:latin typeface="Bell MT" pitchFamily="18" charset="0"/>
              </a:rPr>
              <a:t>moslashtirish</a:t>
            </a:r>
            <a:r>
              <a:rPr lang="en-US" b="1" dirty="0" smtClean="0">
                <a:solidFill>
                  <a:schemeClr val="bg1"/>
                </a:solidFill>
                <a:latin typeface="Bell MT" pitchFamily="18" charset="0"/>
              </a:rPr>
              <a:t>;</a:t>
            </a:r>
            <a:endParaRPr lang="ru-RU" b="1" dirty="0" smtClean="0">
              <a:solidFill>
                <a:schemeClr val="bg1"/>
              </a:solidFill>
            </a:endParaRPr>
          </a:p>
        </p:txBody>
      </p:sp>
      <p:sp>
        <p:nvSpPr>
          <p:cNvPr id="1951" name="Google Shape;1951;p43"/>
          <p:cNvSpPr txBox="1"/>
          <p:nvPr/>
        </p:nvSpPr>
        <p:spPr>
          <a:xfrm>
            <a:off x="2051721" y="2571750"/>
            <a:ext cx="3384375" cy="706322"/>
          </a:xfrm>
          <a:prstGeom prst="rect">
            <a:avLst/>
          </a:prstGeom>
          <a:noFill/>
          <a:ln>
            <a:noFill/>
          </a:ln>
        </p:spPr>
        <p:txBody>
          <a:bodyPr spcFirstLastPara="1" wrap="square" lIns="91425" tIns="91425" rIns="91425" bIns="91425" anchor="t" anchorCtr="0">
            <a:noAutofit/>
          </a:bodyPr>
          <a:lstStyle/>
          <a:p>
            <a:pPr lvl="0" algn="just"/>
            <a:r>
              <a:rPr lang="en-US" b="1" dirty="0" err="1" smtClean="0">
                <a:solidFill>
                  <a:schemeClr val="bg1"/>
                </a:solidFill>
                <a:latin typeface="Bell MT" pitchFamily="18" charset="0"/>
              </a:rPr>
              <a:t>imkoniyati</a:t>
            </a:r>
            <a:r>
              <a:rPr lang="en-US" b="1" dirty="0" smtClean="0">
                <a:solidFill>
                  <a:schemeClr val="bg1"/>
                </a:solidFill>
                <a:latin typeface="Bell MT" pitchFamily="18" charset="0"/>
              </a:rPr>
              <a:t> </a:t>
            </a:r>
            <a:r>
              <a:rPr lang="en-US" b="1" dirty="0" err="1" smtClean="0">
                <a:solidFill>
                  <a:schemeClr val="bg1"/>
                </a:solidFill>
                <a:latin typeface="Bell MT" pitchFamily="18" charset="0"/>
              </a:rPr>
              <a:t>cheklangan</a:t>
            </a:r>
            <a:r>
              <a:rPr lang="en-US" b="1" dirty="0" smtClean="0">
                <a:solidFill>
                  <a:schemeClr val="bg1"/>
                </a:solidFill>
                <a:latin typeface="Bell MT" pitchFamily="18" charset="0"/>
              </a:rPr>
              <a:t>  </a:t>
            </a:r>
            <a:r>
              <a:rPr lang="en-US" b="1" dirty="0" err="1" smtClean="0">
                <a:solidFill>
                  <a:schemeClr val="bg1"/>
                </a:solidFill>
                <a:latin typeface="Bell MT" pitchFamily="18" charset="0"/>
              </a:rPr>
              <a:t>bolalar</a:t>
            </a:r>
            <a:r>
              <a:rPr lang="en-US" b="1" dirty="0" smtClean="0">
                <a:solidFill>
                  <a:schemeClr val="bg1"/>
                </a:solidFill>
                <a:latin typeface="Bell MT" pitchFamily="18" charset="0"/>
              </a:rPr>
              <a:t> </a:t>
            </a:r>
            <a:r>
              <a:rPr lang="en-US" b="1" dirty="0" err="1" smtClean="0">
                <a:solidFill>
                  <a:schemeClr val="bg1"/>
                </a:solidFill>
                <a:latin typeface="Bell MT" pitchFamily="18" charset="0"/>
              </a:rPr>
              <a:t>va</a:t>
            </a:r>
            <a:r>
              <a:rPr lang="en-US" b="1" dirty="0" smtClean="0">
                <a:solidFill>
                  <a:schemeClr val="bg1"/>
                </a:solidFill>
                <a:latin typeface="Bell MT" pitchFamily="18" charset="0"/>
              </a:rPr>
              <a:t> </a:t>
            </a:r>
            <a:r>
              <a:rPr lang="en-US" b="1" dirty="0" err="1" smtClean="0">
                <a:solidFill>
                  <a:schemeClr val="bg1"/>
                </a:solidFill>
                <a:latin typeface="Bell MT" pitchFamily="18" charset="0"/>
              </a:rPr>
              <a:t>o‘smirlarni</a:t>
            </a:r>
            <a:r>
              <a:rPr lang="en-US" b="1" dirty="0" smtClean="0">
                <a:solidFill>
                  <a:schemeClr val="bg1"/>
                </a:solidFill>
                <a:latin typeface="Bell MT" pitchFamily="18" charset="0"/>
              </a:rPr>
              <a:t> </a:t>
            </a:r>
            <a:r>
              <a:rPr lang="en-US" b="1" dirty="0" err="1" smtClean="0">
                <a:solidFill>
                  <a:schemeClr val="bg1"/>
                </a:solidFill>
                <a:latin typeface="Bell MT" pitchFamily="18" charset="0"/>
              </a:rPr>
              <a:t>oilalardan</a:t>
            </a:r>
            <a:r>
              <a:rPr lang="en-US" b="1" dirty="0" smtClean="0">
                <a:solidFill>
                  <a:schemeClr val="bg1"/>
                </a:solidFill>
                <a:latin typeface="Bell MT" pitchFamily="18" charset="0"/>
              </a:rPr>
              <a:t> </a:t>
            </a:r>
            <a:r>
              <a:rPr lang="en-US" b="1" dirty="0" err="1" smtClean="0">
                <a:solidFill>
                  <a:schemeClr val="bg1"/>
                </a:solidFill>
                <a:latin typeface="Bell MT" pitchFamily="18" charset="0"/>
              </a:rPr>
              <a:t>ajralmagan</a:t>
            </a:r>
            <a:r>
              <a:rPr lang="en-US" b="1" dirty="0" smtClean="0">
                <a:solidFill>
                  <a:schemeClr val="bg1"/>
                </a:solidFill>
                <a:latin typeface="Bell MT" pitchFamily="18" charset="0"/>
              </a:rPr>
              <a:t> </a:t>
            </a:r>
            <a:r>
              <a:rPr lang="en-US" b="1" dirty="0" err="1" smtClean="0">
                <a:solidFill>
                  <a:schemeClr val="bg1"/>
                </a:solidFill>
                <a:latin typeface="Bell MT" pitchFamily="18" charset="0"/>
              </a:rPr>
              <a:t>holda</a:t>
            </a:r>
            <a:r>
              <a:rPr lang="en-US" b="1" dirty="0" smtClean="0">
                <a:solidFill>
                  <a:schemeClr val="bg1"/>
                </a:solidFill>
                <a:latin typeface="Bell MT" pitchFamily="18" charset="0"/>
              </a:rPr>
              <a:t> </a:t>
            </a:r>
            <a:r>
              <a:rPr lang="en-US" b="1" dirty="0" err="1" smtClean="0">
                <a:solidFill>
                  <a:schemeClr val="bg1"/>
                </a:solidFill>
                <a:latin typeface="Bell MT" pitchFamily="18" charset="0"/>
              </a:rPr>
              <a:t>yashash</a:t>
            </a:r>
            <a:r>
              <a:rPr lang="en-US" b="1" dirty="0" smtClean="0">
                <a:solidFill>
                  <a:schemeClr val="bg1"/>
                </a:solidFill>
                <a:latin typeface="Bell MT" pitchFamily="18" charset="0"/>
              </a:rPr>
              <a:t> </a:t>
            </a:r>
            <a:r>
              <a:rPr lang="en-US" b="1" dirty="0" err="1" smtClean="0">
                <a:solidFill>
                  <a:schemeClr val="bg1"/>
                </a:solidFill>
                <a:latin typeface="Bell MT" pitchFamily="18" charset="0"/>
              </a:rPr>
              <a:t>huquqini</a:t>
            </a:r>
            <a:r>
              <a:rPr lang="en-US" b="1" dirty="0" smtClean="0">
                <a:solidFill>
                  <a:schemeClr val="bg1"/>
                </a:solidFill>
                <a:latin typeface="Bell MT" pitchFamily="18" charset="0"/>
              </a:rPr>
              <a:t> </a:t>
            </a:r>
            <a:r>
              <a:rPr lang="en-US" b="1" dirty="0" err="1" smtClean="0">
                <a:solidFill>
                  <a:schemeClr val="bg1"/>
                </a:solidFill>
                <a:latin typeface="Bell MT" pitchFamily="18" charset="0"/>
              </a:rPr>
              <a:t>ro‘yobga</a:t>
            </a:r>
            <a:r>
              <a:rPr lang="en-US" b="1" dirty="0" smtClean="0">
                <a:solidFill>
                  <a:schemeClr val="bg1"/>
                </a:solidFill>
                <a:latin typeface="Bell MT" pitchFamily="18" charset="0"/>
              </a:rPr>
              <a:t> </a:t>
            </a:r>
            <a:r>
              <a:rPr lang="en-US" b="1" dirty="0" err="1" smtClean="0">
                <a:solidFill>
                  <a:schemeClr val="bg1"/>
                </a:solidFill>
                <a:latin typeface="Bell MT" pitchFamily="18" charset="0"/>
              </a:rPr>
              <a:t>chiqarish</a:t>
            </a:r>
            <a:r>
              <a:rPr lang="en-US" b="1" dirty="0" smtClean="0">
                <a:solidFill>
                  <a:schemeClr val="bg1"/>
                </a:solidFill>
                <a:latin typeface="Bell MT" pitchFamily="18" charset="0"/>
              </a:rPr>
              <a:t>;</a:t>
            </a:r>
            <a:endParaRPr lang="ru-RU" b="1" dirty="0" smtClean="0">
              <a:solidFill>
                <a:schemeClr val="bg1"/>
              </a:solidFill>
            </a:endParaRPr>
          </a:p>
        </p:txBody>
      </p:sp>
      <p:sp>
        <p:nvSpPr>
          <p:cNvPr id="1954" name="Google Shape;1954;p43"/>
          <p:cNvSpPr txBox="1"/>
          <p:nvPr/>
        </p:nvSpPr>
        <p:spPr>
          <a:xfrm>
            <a:off x="2258774" y="3291830"/>
            <a:ext cx="2745274" cy="798563"/>
          </a:xfrm>
          <a:prstGeom prst="rect">
            <a:avLst/>
          </a:prstGeom>
          <a:noFill/>
          <a:ln>
            <a:noFill/>
          </a:ln>
        </p:spPr>
        <p:txBody>
          <a:bodyPr spcFirstLastPara="1" wrap="square" lIns="91425" tIns="91425" rIns="91425" bIns="91425" anchor="t" anchorCtr="0">
            <a:noAutofit/>
          </a:bodyPr>
          <a:lstStyle/>
          <a:p>
            <a:pPr lvl="0"/>
            <a:r>
              <a:rPr lang="en-US" sz="1200" b="1" dirty="0" err="1" smtClean="0">
                <a:solidFill>
                  <a:schemeClr val="bg1"/>
                </a:solidFill>
                <a:latin typeface="Bell MT" pitchFamily="18" charset="0"/>
              </a:rPr>
              <a:t>jamiyatda</a:t>
            </a:r>
            <a:r>
              <a:rPr lang="en-US" sz="1200" b="1" dirty="0" smtClean="0">
                <a:solidFill>
                  <a:schemeClr val="bg1"/>
                </a:solidFill>
                <a:latin typeface="Bell MT" pitchFamily="18" charset="0"/>
              </a:rPr>
              <a:t> </a:t>
            </a:r>
            <a:r>
              <a:rPr lang="en-US" sz="1200" b="1" dirty="0" err="1" smtClean="0">
                <a:solidFill>
                  <a:schemeClr val="bg1"/>
                </a:solidFill>
                <a:latin typeface="Bell MT" pitchFamily="18" charset="0"/>
              </a:rPr>
              <a:t>imkoniyati</a:t>
            </a:r>
            <a:r>
              <a:rPr lang="en-US" sz="1200" b="1" dirty="0" smtClean="0">
                <a:solidFill>
                  <a:schemeClr val="bg1"/>
                </a:solidFill>
                <a:latin typeface="Bell MT" pitchFamily="18" charset="0"/>
              </a:rPr>
              <a:t> </a:t>
            </a:r>
            <a:r>
              <a:rPr lang="en-US" sz="1200" b="1" dirty="0" err="1" smtClean="0">
                <a:solidFill>
                  <a:schemeClr val="bg1"/>
                </a:solidFill>
                <a:latin typeface="Bell MT" pitchFamily="18" charset="0"/>
              </a:rPr>
              <a:t>cheklangan</a:t>
            </a:r>
            <a:r>
              <a:rPr lang="en-US" sz="1200" b="1" dirty="0" smtClean="0">
                <a:solidFill>
                  <a:schemeClr val="bg1"/>
                </a:solidFill>
                <a:latin typeface="Bell MT" pitchFamily="18" charset="0"/>
              </a:rPr>
              <a:t>  </a:t>
            </a:r>
            <a:r>
              <a:rPr lang="en-US" sz="1200" b="1" dirty="0" err="1" smtClean="0">
                <a:solidFill>
                  <a:schemeClr val="bg1"/>
                </a:solidFill>
                <a:latin typeface="Bell MT" pitchFamily="18" charset="0"/>
              </a:rPr>
              <a:t>bolalar</a:t>
            </a:r>
            <a:r>
              <a:rPr lang="en-US" sz="1200" b="1" dirty="0" smtClean="0">
                <a:solidFill>
                  <a:schemeClr val="bg1"/>
                </a:solidFill>
                <a:latin typeface="Bell MT" pitchFamily="18" charset="0"/>
              </a:rPr>
              <a:t> </a:t>
            </a:r>
            <a:r>
              <a:rPr lang="en-US" sz="1200" b="1" dirty="0" err="1" smtClean="0">
                <a:solidFill>
                  <a:schemeClr val="bg1"/>
                </a:solidFill>
                <a:latin typeface="Bell MT" pitchFamily="18" charset="0"/>
              </a:rPr>
              <a:t>va</a:t>
            </a:r>
            <a:r>
              <a:rPr lang="en-US" sz="1200" b="1" dirty="0" smtClean="0">
                <a:solidFill>
                  <a:schemeClr val="bg1"/>
                </a:solidFill>
                <a:latin typeface="Bell MT" pitchFamily="18" charset="0"/>
              </a:rPr>
              <a:t> </a:t>
            </a:r>
            <a:r>
              <a:rPr lang="en-US" sz="1200" b="1" dirty="0" err="1" smtClean="0">
                <a:solidFill>
                  <a:schemeClr val="bg1"/>
                </a:solidFill>
                <a:latin typeface="Bell MT" pitchFamily="18" charset="0"/>
              </a:rPr>
              <a:t>o‘smirlarga</a:t>
            </a:r>
            <a:r>
              <a:rPr lang="en-US" sz="1200" b="1" dirty="0" smtClean="0">
                <a:solidFill>
                  <a:schemeClr val="bg1"/>
                </a:solidFill>
                <a:latin typeface="Bell MT" pitchFamily="18" charset="0"/>
              </a:rPr>
              <a:t> </a:t>
            </a:r>
            <a:r>
              <a:rPr lang="en-US" sz="1200" b="1" dirty="0" err="1" smtClean="0">
                <a:solidFill>
                  <a:schemeClr val="bg1"/>
                </a:solidFill>
                <a:latin typeface="Bell MT" pitchFamily="18" charset="0"/>
              </a:rPr>
              <a:t>nisbatan</a:t>
            </a:r>
            <a:r>
              <a:rPr lang="en-US" sz="1200" b="1" dirty="0" smtClean="0">
                <a:solidFill>
                  <a:schemeClr val="bg1"/>
                </a:solidFill>
                <a:latin typeface="Bell MT" pitchFamily="18" charset="0"/>
              </a:rPr>
              <a:t> </a:t>
            </a:r>
            <a:r>
              <a:rPr lang="en-US" sz="1200" b="1" dirty="0" err="1" smtClean="0">
                <a:solidFill>
                  <a:schemeClr val="bg1"/>
                </a:solidFill>
                <a:latin typeface="Bell MT" pitchFamily="18" charset="0"/>
              </a:rPr>
              <a:t>do‘stona</a:t>
            </a:r>
            <a:r>
              <a:rPr lang="en-US" sz="1200" b="1" dirty="0" smtClean="0">
                <a:solidFill>
                  <a:schemeClr val="bg1"/>
                </a:solidFill>
                <a:latin typeface="Bell MT" pitchFamily="18" charset="0"/>
              </a:rPr>
              <a:t> </a:t>
            </a:r>
            <a:r>
              <a:rPr lang="en-US" sz="1200" b="1" dirty="0" err="1" smtClean="0">
                <a:solidFill>
                  <a:schemeClr val="bg1"/>
                </a:solidFill>
                <a:latin typeface="Bell MT" pitchFamily="18" charset="0"/>
              </a:rPr>
              <a:t>va</a:t>
            </a:r>
            <a:r>
              <a:rPr lang="en-US" sz="1200" b="1" dirty="0" smtClean="0">
                <a:solidFill>
                  <a:schemeClr val="bg1"/>
                </a:solidFill>
                <a:latin typeface="Bell MT" pitchFamily="18" charset="0"/>
              </a:rPr>
              <a:t> </a:t>
            </a:r>
            <a:r>
              <a:rPr lang="en-US" sz="1200" b="1" dirty="0" err="1" smtClean="0">
                <a:solidFill>
                  <a:schemeClr val="bg1"/>
                </a:solidFill>
                <a:latin typeface="Bell MT" pitchFamily="18" charset="0"/>
              </a:rPr>
              <a:t>mehr-muhabbatli</a:t>
            </a:r>
            <a:r>
              <a:rPr lang="en-US" sz="1200" b="1" dirty="0" smtClean="0">
                <a:solidFill>
                  <a:schemeClr val="bg1"/>
                </a:solidFill>
                <a:latin typeface="Bell MT" pitchFamily="18" charset="0"/>
              </a:rPr>
              <a:t> </a:t>
            </a:r>
            <a:r>
              <a:rPr lang="en-US" sz="1200" b="1" dirty="0" err="1" smtClean="0">
                <a:solidFill>
                  <a:schemeClr val="bg1"/>
                </a:solidFill>
                <a:latin typeface="Bell MT" pitchFamily="18" charset="0"/>
              </a:rPr>
              <a:t>munosabatni</a:t>
            </a:r>
            <a:r>
              <a:rPr lang="en-US" sz="1200" b="1" dirty="0" smtClean="0">
                <a:solidFill>
                  <a:schemeClr val="bg1"/>
                </a:solidFill>
                <a:latin typeface="Bell MT" pitchFamily="18" charset="0"/>
              </a:rPr>
              <a:t> </a:t>
            </a:r>
            <a:r>
              <a:rPr lang="en-US" sz="1200" b="1" dirty="0" err="1" smtClean="0">
                <a:solidFill>
                  <a:schemeClr val="bg1"/>
                </a:solidFill>
                <a:latin typeface="Bell MT" pitchFamily="18" charset="0"/>
              </a:rPr>
              <a:t>shakllantirish</a:t>
            </a:r>
            <a:endParaRPr sz="1200" b="1" dirty="0">
              <a:solidFill>
                <a:schemeClr val="bg1"/>
              </a:solidFill>
              <a:latin typeface="Bell MT" pitchFamily="18" charset="0"/>
              <a:ea typeface="Roboto"/>
              <a:cs typeface="Roboto"/>
              <a:sym typeface="Roboto"/>
            </a:endParaRPr>
          </a:p>
        </p:txBody>
      </p:sp>
      <p:grpSp>
        <p:nvGrpSpPr>
          <p:cNvPr id="6" name="Google Shape;1955;p43"/>
          <p:cNvGrpSpPr/>
          <p:nvPr/>
        </p:nvGrpSpPr>
        <p:grpSpPr>
          <a:xfrm>
            <a:off x="1757650" y="1344463"/>
            <a:ext cx="338625" cy="338332"/>
            <a:chOff x="1757650" y="1344463"/>
            <a:chExt cx="338625" cy="338332"/>
          </a:xfrm>
        </p:grpSpPr>
        <p:sp>
          <p:nvSpPr>
            <p:cNvPr id="1956" name="Google Shape;1956;p43"/>
            <p:cNvSpPr/>
            <p:nvPr/>
          </p:nvSpPr>
          <p:spPr>
            <a:xfrm>
              <a:off x="1916865" y="1384103"/>
              <a:ext cx="89163" cy="89183"/>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57" name="Google Shape;1957;p43"/>
            <p:cNvSpPr/>
            <p:nvPr/>
          </p:nvSpPr>
          <p:spPr>
            <a:xfrm>
              <a:off x="1802520" y="1344463"/>
              <a:ext cx="258090" cy="338332"/>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58" name="Google Shape;1958;p43"/>
            <p:cNvSpPr/>
            <p:nvPr/>
          </p:nvSpPr>
          <p:spPr>
            <a:xfrm>
              <a:off x="1757650" y="1463402"/>
              <a:ext cx="39655" cy="19836"/>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59" name="Google Shape;1959;p43"/>
            <p:cNvSpPr/>
            <p:nvPr/>
          </p:nvSpPr>
          <p:spPr>
            <a:xfrm>
              <a:off x="1759715" y="1397025"/>
              <a:ext cx="35525" cy="33632"/>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60" name="Google Shape;1960;p43"/>
            <p:cNvSpPr/>
            <p:nvPr/>
          </p:nvSpPr>
          <p:spPr>
            <a:xfrm>
              <a:off x="1759400" y="1515982"/>
              <a:ext cx="35840" cy="33860"/>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61" name="Google Shape;1961;p43"/>
            <p:cNvSpPr/>
            <p:nvPr/>
          </p:nvSpPr>
          <p:spPr>
            <a:xfrm>
              <a:off x="2056200" y="1463402"/>
              <a:ext cx="39655" cy="19836"/>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62" name="Google Shape;1962;p43"/>
            <p:cNvSpPr/>
            <p:nvPr/>
          </p:nvSpPr>
          <p:spPr>
            <a:xfrm>
              <a:off x="2055780" y="1397025"/>
              <a:ext cx="38010" cy="33772"/>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63" name="Google Shape;1963;p43"/>
            <p:cNvSpPr/>
            <p:nvPr/>
          </p:nvSpPr>
          <p:spPr>
            <a:xfrm>
              <a:off x="2058265" y="1515982"/>
              <a:ext cx="38010" cy="33772"/>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964" name="Google Shape;1964;p43"/>
          <p:cNvSpPr/>
          <p:nvPr/>
        </p:nvSpPr>
        <p:spPr>
          <a:xfrm>
            <a:off x="1756206" y="2084641"/>
            <a:ext cx="341506" cy="340204"/>
          </a:xfrm>
          <a:custGeom>
            <a:avLst/>
            <a:gdLst/>
            <a:ahLst/>
            <a:cxnLst/>
            <a:rect l="l" t="t" r="r" b="b"/>
            <a:pathLst>
              <a:path w="19401" h="19327" extrusionOk="0">
                <a:moveTo>
                  <a:pt x="14796" y="1700"/>
                </a:moveTo>
                <a:lnTo>
                  <a:pt x="17815" y="3965"/>
                </a:lnTo>
                <a:lnTo>
                  <a:pt x="14796" y="6229"/>
                </a:lnTo>
                <a:lnTo>
                  <a:pt x="14796" y="5097"/>
                </a:lnTo>
                <a:cubicBezTo>
                  <a:pt x="14796" y="4783"/>
                  <a:pt x="14542" y="4529"/>
                  <a:pt x="14231" y="4529"/>
                </a:cubicBezTo>
                <a:lnTo>
                  <a:pt x="10795" y="4529"/>
                </a:lnTo>
                <a:cubicBezTo>
                  <a:pt x="9807" y="4529"/>
                  <a:pt x="8893" y="5046"/>
                  <a:pt x="8379" y="5888"/>
                </a:cubicBezTo>
                <a:cubicBezTo>
                  <a:pt x="8177" y="5547"/>
                  <a:pt x="7932" y="5230"/>
                  <a:pt x="7658" y="4946"/>
                </a:cubicBezTo>
                <a:cubicBezTo>
                  <a:pt x="8409" y="3974"/>
                  <a:pt x="9566" y="3403"/>
                  <a:pt x="10795" y="3397"/>
                </a:cubicBezTo>
                <a:lnTo>
                  <a:pt x="14231" y="3397"/>
                </a:lnTo>
                <a:cubicBezTo>
                  <a:pt x="14542" y="3397"/>
                  <a:pt x="14796" y="3143"/>
                  <a:pt x="14796" y="2832"/>
                </a:cubicBezTo>
                <a:lnTo>
                  <a:pt x="14796" y="1700"/>
                </a:lnTo>
                <a:close/>
                <a:moveTo>
                  <a:pt x="5807" y="13011"/>
                </a:moveTo>
                <a:cubicBezTo>
                  <a:pt x="5888" y="13398"/>
                  <a:pt x="6015" y="13778"/>
                  <a:pt x="6184" y="14137"/>
                </a:cubicBezTo>
                <a:cubicBezTo>
                  <a:pt x="5538" y="14566"/>
                  <a:pt x="4777" y="14796"/>
                  <a:pt x="4001" y="14796"/>
                </a:cubicBezTo>
                <a:lnTo>
                  <a:pt x="1700" y="14796"/>
                </a:lnTo>
                <a:cubicBezTo>
                  <a:pt x="1386" y="14796"/>
                  <a:pt x="1133" y="14542"/>
                  <a:pt x="1133" y="14231"/>
                </a:cubicBezTo>
                <a:cubicBezTo>
                  <a:pt x="1133" y="13917"/>
                  <a:pt x="1386" y="13663"/>
                  <a:pt x="1700" y="13663"/>
                </a:cubicBezTo>
                <a:lnTo>
                  <a:pt x="4001" y="13663"/>
                </a:lnTo>
                <a:cubicBezTo>
                  <a:pt x="4662" y="13663"/>
                  <a:pt x="5299" y="13434"/>
                  <a:pt x="5807" y="13011"/>
                </a:cubicBezTo>
                <a:close/>
                <a:moveTo>
                  <a:pt x="4001" y="4529"/>
                </a:moveTo>
                <a:cubicBezTo>
                  <a:pt x="6190" y="4532"/>
                  <a:pt x="7963" y="6305"/>
                  <a:pt x="7966" y="8494"/>
                </a:cubicBezTo>
                <a:lnTo>
                  <a:pt x="7966" y="11966"/>
                </a:lnTo>
                <a:cubicBezTo>
                  <a:pt x="7966" y="13527"/>
                  <a:pt x="9231" y="14792"/>
                  <a:pt x="10795" y="14796"/>
                </a:cubicBezTo>
                <a:lnTo>
                  <a:pt x="14231" y="14796"/>
                </a:lnTo>
                <a:cubicBezTo>
                  <a:pt x="14542" y="14796"/>
                  <a:pt x="14796" y="14542"/>
                  <a:pt x="14796" y="14231"/>
                </a:cubicBezTo>
                <a:lnTo>
                  <a:pt x="14796" y="13099"/>
                </a:lnTo>
                <a:lnTo>
                  <a:pt x="17815" y="15363"/>
                </a:lnTo>
                <a:lnTo>
                  <a:pt x="14796" y="17628"/>
                </a:lnTo>
                <a:lnTo>
                  <a:pt x="14796" y="16495"/>
                </a:lnTo>
                <a:cubicBezTo>
                  <a:pt x="14796" y="16181"/>
                  <a:pt x="14542" y="15928"/>
                  <a:pt x="14231" y="15928"/>
                </a:cubicBezTo>
                <a:lnTo>
                  <a:pt x="10795" y="15928"/>
                </a:lnTo>
                <a:cubicBezTo>
                  <a:pt x="8606" y="15925"/>
                  <a:pt x="6833" y="14152"/>
                  <a:pt x="6833" y="11966"/>
                </a:cubicBezTo>
                <a:lnTo>
                  <a:pt x="6833" y="8494"/>
                </a:lnTo>
                <a:cubicBezTo>
                  <a:pt x="6830" y="6930"/>
                  <a:pt x="5565" y="5665"/>
                  <a:pt x="4001" y="5662"/>
                </a:cubicBezTo>
                <a:lnTo>
                  <a:pt x="1700" y="5662"/>
                </a:lnTo>
                <a:cubicBezTo>
                  <a:pt x="1386" y="5662"/>
                  <a:pt x="1133" y="5408"/>
                  <a:pt x="1133" y="5097"/>
                </a:cubicBezTo>
                <a:cubicBezTo>
                  <a:pt x="1133" y="4783"/>
                  <a:pt x="1386" y="4529"/>
                  <a:pt x="1700" y="4529"/>
                </a:cubicBezTo>
                <a:close/>
                <a:moveTo>
                  <a:pt x="14230" y="0"/>
                </a:moveTo>
                <a:cubicBezTo>
                  <a:pt x="13937" y="0"/>
                  <a:pt x="13663" y="232"/>
                  <a:pt x="13663" y="568"/>
                </a:cubicBezTo>
                <a:lnTo>
                  <a:pt x="13663" y="2265"/>
                </a:lnTo>
                <a:lnTo>
                  <a:pt x="10795" y="2265"/>
                </a:lnTo>
                <a:cubicBezTo>
                  <a:pt x="9228" y="2265"/>
                  <a:pt x="7745" y="2989"/>
                  <a:pt x="6782" y="4224"/>
                </a:cubicBezTo>
                <a:cubicBezTo>
                  <a:pt x="5955" y="3684"/>
                  <a:pt x="4988" y="3397"/>
                  <a:pt x="4001" y="3397"/>
                </a:cubicBezTo>
                <a:lnTo>
                  <a:pt x="1700" y="3397"/>
                </a:lnTo>
                <a:cubicBezTo>
                  <a:pt x="761" y="3397"/>
                  <a:pt x="0" y="4158"/>
                  <a:pt x="0" y="5097"/>
                </a:cubicBezTo>
                <a:cubicBezTo>
                  <a:pt x="0" y="6033"/>
                  <a:pt x="761" y="6794"/>
                  <a:pt x="1700" y="6794"/>
                </a:cubicBezTo>
                <a:lnTo>
                  <a:pt x="4001" y="6794"/>
                </a:lnTo>
                <a:cubicBezTo>
                  <a:pt x="4940" y="6794"/>
                  <a:pt x="5698" y="7555"/>
                  <a:pt x="5701" y="8494"/>
                </a:cubicBezTo>
                <a:lnTo>
                  <a:pt x="5701" y="10834"/>
                </a:lnTo>
                <a:cubicBezTo>
                  <a:pt x="5698" y="11770"/>
                  <a:pt x="4940" y="12531"/>
                  <a:pt x="4001" y="12531"/>
                </a:cubicBezTo>
                <a:lnTo>
                  <a:pt x="1700" y="12531"/>
                </a:lnTo>
                <a:cubicBezTo>
                  <a:pt x="761" y="12531"/>
                  <a:pt x="0" y="13292"/>
                  <a:pt x="0" y="14231"/>
                </a:cubicBezTo>
                <a:cubicBezTo>
                  <a:pt x="0" y="15167"/>
                  <a:pt x="761" y="15928"/>
                  <a:pt x="1700" y="15928"/>
                </a:cubicBezTo>
                <a:lnTo>
                  <a:pt x="4001" y="15928"/>
                </a:lnTo>
                <a:cubicBezTo>
                  <a:pt x="4988" y="15928"/>
                  <a:pt x="5955" y="15641"/>
                  <a:pt x="6782" y="15100"/>
                </a:cubicBezTo>
                <a:cubicBezTo>
                  <a:pt x="7745" y="16338"/>
                  <a:pt x="9228" y="17060"/>
                  <a:pt x="10795" y="17060"/>
                </a:cubicBezTo>
                <a:lnTo>
                  <a:pt x="13663" y="17060"/>
                </a:lnTo>
                <a:lnTo>
                  <a:pt x="13663" y="18760"/>
                </a:lnTo>
                <a:cubicBezTo>
                  <a:pt x="13663" y="19095"/>
                  <a:pt x="13938" y="19326"/>
                  <a:pt x="14232" y="19326"/>
                </a:cubicBezTo>
                <a:cubicBezTo>
                  <a:pt x="14347" y="19326"/>
                  <a:pt x="14464" y="19291"/>
                  <a:pt x="14569" y="19213"/>
                </a:cubicBezTo>
                <a:lnTo>
                  <a:pt x="19098" y="15816"/>
                </a:lnTo>
                <a:cubicBezTo>
                  <a:pt x="19400" y="15590"/>
                  <a:pt x="19400" y="15134"/>
                  <a:pt x="19098" y="14910"/>
                </a:cubicBezTo>
                <a:lnTo>
                  <a:pt x="14569" y="11513"/>
                </a:lnTo>
                <a:cubicBezTo>
                  <a:pt x="14464" y="11434"/>
                  <a:pt x="14345" y="11398"/>
                  <a:pt x="14230" y="11398"/>
                </a:cubicBezTo>
                <a:cubicBezTo>
                  <a:pt x="13937" y="11398"/>
                  <a:pt x="13663" y="11630"/>
                  <a:pt x="13663" y="11966"/>
                </a:cubicBezTo>
                <a:lnTo>
                  <a:pt x="13663" y="13663"/>
                </a:lnTo>
                <a:lnTo>
                  <a:pt x="10795" y="13663"/>
                </a:lnTo>
                <a:cubicBezTo>
                  <a:pt x="9856" y="13663"/>
                  <a:pt x="9098" y="12902"/>
                  <a:pt x="9098" y="11966"/>
                </a:cubicBezTo>
                <a:lnTo>
                  <a:pt x="9098" y="7362"/>
                </a:lnTo>
                <a:cubicBezTo>
                  <a:pt x="9098" y="6423"/>
                  <a:pt x="9856" y="5662"/>
                  <a:pt x="10795" y="5662"/>
                </a:cubicBezTo>
                <a:lnTo>
                  <a:pt x="13663" y="5662"/>
                </a:lnTo>
                <a:lnTo>
                  <a:pt x="13663" y="7362"/>
                </a:lnTo>
                <a:cubicBezTo>
                  <a:pt x="13663" y="7576"/>
                  <a:pt x="13784" y="7769"/>
                  <a:pt x="13977" y="7866"/>
                </a:cubicBezTo>
                <a:cubicBezTo>
                  <a:pt x="14057" y="7906"/>
                  <a:pt x="14144" y="7926"/>
                  <a:pt x="14230" y="7926"/>
                </a:cubicBezTo>
                <a:cubicBezTo>
                  <a:pt x="14350" y="7926"/>
                  <a:pt x="14469" y="7888"/>
                  <a:pt x="14569" y="7815"/>
                </a:cubicBezTo>
                <a:lnTo>
                  <a:pt x="19098" y="4418"/>
                </a:lnTo>
                <a:cubicBezTo>
                  <a:pt x="19400" y="4191"/>
                  <a:pt x="19400" y="3735"/>
                  <a:pt x="19098" y="3512"/>
                </a:cubicBezTo>
                <a:lnTo>
                  <a:pt x="14569" y="115"/>
                </a:lnTo>
                <a:cubicBezTo>
                  <a:pt x="14464" y="36"/>
                  <a:pt x="14345" y="0"/>
                  <a:pt x="142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7" name="Google Shape;1965;p43"/>
          <p:cNvGrpSpPr/>
          <p:nvPr/>
        </p:nvGrpSpPr>
        <p:grpSpPr>
          <a:xfrm>
            <a:off x="1757786" y="2907463"/>
            <a:ext cx="338336" cy="178360"/>
            <a:chOff x="1757786" y="2907463"/>
            <a:chExt cx="338336" cy="178360"/>
          </a:xfrm>
        </p:grpSpPr>
        <p:sp>
          <p:nvSpPr>
            <p:cNvPr id="1966" name="Google Shape;1966;p43"/>
            <p:cNvSpPr/>
            <p:nvPr/>
          </p:nvSpPr>
          <p:spPr>
            <a:xfrm>
              <a:off x="1757786" y="2907463"/>
              <a:ext cx="338336" cy="178360"/>
            </a:xfrm>
            <a:custGeom>
              <a:avLst/>
              <a:gdLst/>
              <a:ahLst/>
              <a:cxnLst/>
              <a:rect l="l" t="t" r="r" b="b"/>
              <a:pathLst>
                <a:path w="19400" h="10192" extrusionOk="0">
                  <a:moveTo>
                    <a:pt x="5514" y="2183"/>
                  </a:moveTo>
                  <a:cubicBezTo>
                    <a:pt x="4291" y="3932"/>
                    <a:pt x="4291" y="6254"/>
                    <a:pt x="5514" y="8002"/>
                  </a:cubicBezTo>
                  <a:cubicBezTo>
                    <a:pt x="4858" y="7685"/>
                    <a:pt x="4230" y="7320"/>
                    <a:pt x="3632" y="6909"/>
                  </a:cubicBezTo>
                  <a:cubicBezTo>
                    <a:pt x="2841" y="6368"/>
                    <a:pt x="2099" y="5762"/>
                    <a:pt x="1410" y="5097"/>
                  </a:cubicBezTo>
                  <a:cubicBezTo>
                    <a:pt x="2071" y="4454"/>
                    <a:pt x="3572" y="3126"/>
                    <a:pt x="5514" y="2183"/>
                  </a:cubicBezTo>
                  <a:close/>
                  <a:moveTo>
                    <a:pt x="13865" y="2171"/>
                  </a:moveTo>
                  <a:cubicBezTo>
                    <a:pt x="14527" y="2491"/>
                    <a:pt x="15167" y="2866"/>
                    <a:pt x="15774" y="3283"/>
                  </a:cubicBezTo>
                  <a:cubicBezTo>
                    <a:pt x="16562" y="3823"/>
                    <a:pt x="17304" y="4430"/>
                    <a:pt x="17996" y="5094"/>
                  </a:cubicBezTo>
                  <a:cubicBezTo>
                    <a:pt x="17307" y="5759"/>
                    <a:pt x="16565" y="6365"/>
                    <a:pt x="15774" y="6909"/>
                  </a:cubicBezTo>
                  <a:cubicBezTo>
                    <a:pt x="15167" y="7326"/>
                    <a:pt x="14530" y="7697"/>
                    <a:pt x="13865" y="8017"/>
                  </a:cubicBezTo>
                  <a:cubicBezTo>
                    <a:pt x="15097" y="6263"/>
                    <a:pt x="15097" y="3926"/>
                    <a:pt x="13865" y="2171"/>
                  </a:cubicBezTo>
                  <a:close/>
                  <a:moveTo>
                    <a:pt x="9801" y="1133"/>
                  </a:moveTo>
                  <a:cubicBezTo>
                    <a:pt x="11948" y="1190"/>
                    <a:pt x="13657" y="2947"/>
                    <a:pt x="13657" y="5091"/>
                  </a:cubicBezTo>
                  <a:cubicBezTo>
                    <a:pt x="13657" y="7238"/>
                    <a:pt x="11948" y="8995"/>
                    <a:pt x="9801" y="9053"/>
                  </a:cubicBezTo>
                  <a:lnTo>
                    <a:pt x="9566" y="9053"/>
                  </a:lnTo>
                  <a:cubicBezTo>
                    <a:pt x="7431" y="8983"/>
                    <a:pt x="5734" y="7232"/>
                    <a:pt x="5728" y="5094"/>
                  </a:cubicBezTo>
                  <a:cubicBezTo>
                    <a:pt x="5731" y="2947"/>
                    <a:pt x="7440" y="1190"/>
                    <a:pt x="9587" y="1133"/>
                  </a:cubicBezTo>
                  <a:close/>
                  <a:moveTo>
                    <a:pt x="9557" y="0"/>
                  </a:moveTo>
                  <a:cubicBezTo>
                    <a:pt x="7440" y="37"/>
                    <a:pt x="5166" y="852"/>
                    <a:pt x="2965" y="2362"/>
                  </a:cubicBezTo>
                  <a:cubicBezTo>
                    <a:pt x="1283" y="3518"/>
                    <a:pt x="239" y="4665"/>
                    <a:pt x="196" y="4714"/>
                  </a:cubicBezTo>
                  <a:cubicBezTo>
                    <a:pt x="0" y="4928"/>
                    <a:pt x="0" y="5257"/>
                    <a:pt x="196" y="5472"/>
                  </a:cubicBezTo>
                  <a:cubicBezTo>
                    <a:pt x="239" y="5523"/>
                    <a:pt x="1283" y="6670"/>
                    <a:pt x="2965" y="7827"/>
                  </a:cubicBezTo>
                  <a:cubicBezTo>
                    <a:pt x="5166" y="9337"/>
                    <a:pt x="7440" y="10149"/>
                    <a:pt x="9557" y="10188"/>
                  </a:cubicBezTo>
                  <a:cubicBezTo>
                    <a:pt x="9602" y="10188"/>
                    <a:pt x="9647" y="10191"/>
                    <a:pt x="9692" y="10191"/>
                  </a:cubicBezTo>
                  <a:lnTo>
                    <a:pt x="9717" y="10191"/>
                  </a:lnTo>
                  <a:cubicBezTo>
                    <a:pt x="11869" y="10185"/>
                    <a:pt x="14194" y="9367"/>
                    <a:pt x="16435" y="7827"/>
                  </a:cubicBezTo>
                  <a:cubicBezTo>
                    <a:pt x="18120" y="6670"/>
                    <a:pt x="19161" y="5523"/>
                    <a:pt x="19207" y="5475"/>
                  </a:cubicBezTo>
                  <a:cubicBezTo>
                    <a:pt x="19400" y="5257"/>
                    <a:pt x="19400" y="4931"/>
                    <a:pt x="19207" y="4714"/>
                  </a:cubicBezTo>
                  <a:cubicBezTo>
                    <a:pt x="19161" y="4665"/>
                    <a:pt x="18120" y="3521"/>
                    <a:pt x="16435" y="2365"/>
                  </a:cubicBezTo>
                  <a:cubicBezTo>
                    <a:pt x="14191" y="822"/>
                    <a:pt x="11869" y="6"/>
                    <a:pt x="97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67" name="Google Shape;1967;p43"/>
            <p:cNvSpPr/>
            <p:nvPr/>
          </p:nvSpPr>
          <p:spPr>
            <a:xfrm>
              <a:off x="1873566" y="2947065"/>
              <a:ext cx="102600" cy="99120"/>
            </a:xfrm>
            <a:custGeom>
              <a:avLst/>
              <a:gdLst/>
              <a:ahLst/>
              <a:cxnLst/>
              <a:rect l="l" t="t" r="r" b="b"/>
              <a:pathLst>
                <a:path w="5883" h="5664" extrusionOk="0">
                  <a:moveTo>
                    <a:pt x="3054" y="1132"/>
                  </a:moveTo>
                  <a:cubicBezTo>
                    <a:pt x="3495" y="1132"/>
                    <a:pt x="3930" y="1304"/>
                    <a:pt x="4255" y="1630"/>
                  </a:cubicBezTo>
                  <a:cubicBezTo>
                    <a:pt x="4738" y="2116"/>
                    <a:pt x="4886" y="2846"/>
                    <a:pt x="4624" y="3480"/>
                  </a:cubicBezTo>
                  <a:cubicBezTo>
                    <a:pt x="4358" y="4115"/>
                    <a:pt x="3739" y="4531"/>
                    <a:pt x="3053" y="4531"/>
                  </a:cubicBezTo>
                  <a:cubicBezTo>
                    <a:pt x="2114" y="4528"/>
                    <a:pt x="1357" y="3770"/>
                    <a:pt x="1353" y="2831"/>
                  </a:cubicBezTo>
                  <a:cubicBezTo>
                    <a:pt x="1353" y="2143"/>
                    <a:pt x="1767" y="1524"/>
                    <a:pt x="2404" y="1261"/>
                  </a:cubicBezTo>
                  <a:cubicBezTo>
                    <a:pt x="2614" y="1174"/>
                    <a:pt x="2835" y="1132"/>
                    <a:pt x="3054" y="1132"/>
                  </a:cubicBezTo>
                  <a:close/>
                  <a:moveTo>
                    <a:pt x="3053" y="1"/>
                  </a:moveTo>
                  <a:cubicBezTo>
                    <a:pt x="2316" y="1"/>
                    <a:pt x="1593" y="288"/>
                    <a:pt x="1052" y="829"/>
                  </a:cubicBezTo>
                  <a:cubicBezTo>
                    <a:pt x="242" y="1639"/>
                    <a:pt x="1" y="2855"/>
                    <a:pt x="439" y="3915"/>
                  </a:cubicBezTo>
                  <a:cubicBezTo>
                    <a:pt x="876" y="4972"/>
                    <a:pt x="1909" y="5663"/>
                    <a:pt x="3053" y="5663"/>
                  </a:cubicBezTo>
                  <a:cubicBezTo>
                    <a:pt x="4614" y="5660"/>
                    <a:pt x="5883" y="4395"/>
                    <a:pt x="5883" y="2831"/>
                  </a:cubicBezTo>
                  <a:cubicBezTo>
                    <a:pt x="5883" y="1687"/>
                    <a:pt x="5194" y="654"/>
                    <a:pt x="4137" y="216"/>
                  </a:cubicBezTo>
                  <a:cubicBezTo>
                    <a:pt x="3786" y="71"/>
                    <a:pt x="3418" y="1"/>
                    <a:pt x="30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968" name="Google Shape;1968;p43"/>
          <p:cNvSpPr/>
          <p:nvPr/>
        </p:nvSpPr>
        <p:spPr>
          <a:xfrm>
            <a:off x="1752801" y="3554179"/>
            <a:ext cx="348301" cy="341418"/>
          </a:xfrm>
          <a:custGeom>
            <a:avLst/>
            <a:gdLst/>
            <a:ahLst/>
            <a:cxnLst/>
            <a:rect l="l" t="t" r="r" b="b"/>
            <a:pathLst>
              <a:path w="19787" h="19396" extrusionOk="0">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69" name="Google Shape;1969;p43"/>
          <p:cNvSpPr txBox="1">
            <a:spLocks noGrp="1"/>
          </p:cNvSpPr>
          <p:nvPr>
            <p:ph type="title"/>
          </p:nvPr>
        </p:nvSpPr>
        <p:spPr>
          <a:xfrm>
            <a:off x="457200" y="411475"/>
            <a:ext cx="8229600" cy="456600"/>
          </a:xfrm>
          <a:prstGeom prst="rect">
            <a:avLst/>
          </a:prstGeom>
        </p:spPr>
        <p:txBody>
          <a:bodyPr spcFirstLastPara="1" wrap="square" lIns="91425" tIns="91425" rIns="91425" bIns="91425" anchor="ctr" anchorCtr="0">
            <a:noAutofit/>
          </a:bodyPr>
          <a:lstStyle/>
          <a:p>
            <a:pPr lvl="0">
              <a:spcBef>
                <a:spcPts val="0"/>
              </a:spcBef>
            </a:pPr>
            <a:r>
              <a:rPr lang="en-US" b="1" dirty="0" err="1" smtClean="0">
                <a:solidFill>
                  <a:srgbClr val="000000"/>
                </a:solidFill>
                <a:latin typeface="Bahnschrift Light Condensed" pitchFamily="34" charset="0"/>
                <a:ea typeface="Arial"/>
                <a:cs typeface="Arial"/>
                <a:sym typeface="Arial"/>
              </a:rPr>
              <a:t>Inklyuziv</a:t>
            </a:r>
            <a:r>
              <a:rPr lang="en-US" b="1" dirty="0" smtClean="0">
                <a:solidFill>
                  <a:srgbClr val="000000"/>
                </a:solidFill>
                <a:latin typeface="Bahnschrift Light Condensed" pitchFamily="34" charset="0"/>
                <a:ea typeface="Arial"/>
                <a:cs typeface="Arial"/>
                <a:sym typeface="Arial"/>
              </a:rPr>
              <a:t> </a:t>
            </a:r>
            <a:r>
              <a:rPr lang="en-US" b="1" dirty="0" err="1" smtClean="0">
                <a:solidFill>
                  <a:srgbClr val="000000"/>
                </a:solidFill>
                <a:latin typeface="Bahnschrift Light Condensed" pitchFamily="34" charset="0"/>
                <a:ea typeface="Arial"/>
                <a:cs typeface="Arial"/>
                <a:sym typeface="Arial"/>
              </a:rPr>
              <a:t>ta'limning</a:t>
            </a:r>
            <a:r>
              <a:rPr lang="en-US" b="1" dirty="0" smtClean="0">
                <a:solidFill>
                  <a:srgbClr val="000000"/>
                </a:solidFill>
                <a:latin typeface="Bahnschrift Light Condensed" pitchFamily="34" charset="0"/>
                <a:ea typeface="Arial"/>
                <a:cs typeface="Arial"/>
                <a:sym typeface="Arial"/>
              </a:rPr>
              <a:t> </a:t>
            </a:r>
            <a:r>
              <a:rPr lang="en-US" b="1" dirty="0" err="1" smtClean="0">
                <a:solidFill>
                  <a:srgbClr val="000000"/>
                </a:solidFill>
                <a:latin typeface="Bahnschrift Light Condensed" pitchFamily="34" charset="0"/>
                <a:ea typeface="Arial"/>
                <a:cs typeface="Arial"/>
                <a:sym typeface="Arial"/>
              </a:rPr>
              <a:t>vazifalari</a:t>
            </a:r>
            <a:r>
              <a:rPr lang="en-US" b="1" dirty="0" smtClean="0">
                <a:solidFill>
                  <a:srgbClr val="000000"/>
                </a:solidFill>
                <a:latin typeface="Bahnschrift Light Condensed" pitchFamily="34" charset="0"/>
                <a:ea typeface="Arial"/>
                <a:cs typeface="Arial"/>
                <a:sym typeface="Arial"/>
              </a:rPr>
              <a:t>: </a:t>
            </a:r>
            <a:endParaRP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xmlns="" val="3273181082"/>
              </p:ext>
            </p:extLst>
          </p:nvPr>
        </p:nvGraphicFramePr>
        <p:xfrm>
          <a:off x="287016" y="123478"/>
          <a:ext cx="885698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Содержимое 3" descr="ÐÐ°ÑÑÐ¸Ð½ÐºÐ¸ Ð¿Ð¾ Ð·Ð°Ð¿ÑÐ¾ÑÑ cooperation"/>
          <p:cNvPicPr>
            <a:picLocks noGrp="1"/>
          </p:cNvPicPr>
          <p:nvPr/>
        </p:nvPicPr>
        <p:blipFill>
          <a:blip r:embed="rId7">
            <a:extLst>
              <a:ext uri="{28A0092B-C50C-407E-A947-70E740481C1C}">
                <a14:useLocalDpi xmlns:a14="http://schemas.microsoft.com/office/drawing/2010/main" xmlns="" val="0"/>
              </a:ext>
            </a:extLst>
          </a:blip>
          <a:srcRect/>
          <a:stretch>
            <a:fillRect/>
          </a:stretch>
        </p:blipFill>
        <p:spPr bwMode="auto">
          <a:xfrm>
            <a:off x="179512" y="1851670"/>
            <a:ext cx="1346753" cy="1440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09284558"/>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699542"/>
            <a:ext cx="7639000" cy="3567608"/>
          </a:xfrm>
        </p:spPr>
        <p:txBody>
          <a:bodyPr/>
          <a:lstStyle/>
          <a:p>
            <a:r>
              <a:rPr lang="ru-RU" sz="2400" b="1" dirty="0"/>
              <a:t> </a:t>
            </a:r>
            <a:r>
              <a:rPr lang="ru-RU" sz="2400" dirty="0"/>
              <a:t/>
            </a:r>
            <a:br>
              <a:rPr lang="ru-RU" sz="2400" dirty="0"/>
            </a:br>
            <a:r>
              <a:rPr lang="ru-RU" dirty="0"/>
              <a:t/>
            </a:r>
            <a:br>
              <a:rPr lang="ru-RU" dirty="0"/>
            </a:br>
            <a:endParaRPr lang="ru-RU" dirty="0"/>
          </a:p>
        </p:txBody>
      </p:sp>
      <p:sp>
        <p:nvSpPr>
          <p:cNvPr id="4" name="Прямоугольник 3"/>
          <p:cNvSpPr/>
          <p:nvPr/>
        </p:nvSpPr>
        <p:spPr>
          <a:xfrm>
            <a:off x="0" y="40060"/>
            <a:ext cx="9143999"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3" name="Схема 2"/>
          <p:cNvGraphicFramePr/>
          <p:nvPr>
            <p:extLst>
              <p:ext uri="{D42A27DB-BD31-4B8C-83A1-F6EECF244321}">
                <p14:modId xmlns:p14="http://schemas.microsoft.com/office/powerpoint/2010/main" xmlns="" val="1532890589"/>
              </p:ext>
            </p:extLst>
          </p:nvPr>
        </p:nvGraphicFramePr>
        <p:xfrm>
          <a:off x="107504" y="256084"/>
          <a:ext cx="8928992" cy="4907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84012069"/>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29"/>
          <p:cNvSpPr txBox="1">
            <a:spLocks noGrp="1"/>
          </p:cNvSpPr>
          <p:nvPr>
            <p:ph type="title"/>
          </p:nvPr>
        </p:nvSpPr>
        <p:spPr>
          <a:xfrm>
            <a:off x="457200" y="411474"/>
            <a:ext cx="8229600" cy="648107"/>
          </a:xfrm>
          <a:prstGeom prst="rect">
            <a:avLst/>
          </a:prstGeom>
        </p:spPr>
        <p:txBody>
          <a:bodyPr spcFirstLastPara="1" wrap="square" lIns="91425" tIns="91425" rIns="91425" bIns="91425" anchor="ctr" anchorCtr="0">
            <a:noAutofit/>
          </a:bodyPr>
          <a:lstStyle/>
          <a:p>
            <a:pPr lvl="0">
              <a:spcBef>
                <a:spcPts val="0"/>
              </a:spcBef>
            </a:pPr>
            <a:r>
              <a:rPr lang="ru-RU" sz="2000" b="1" dirty="0" err="1" smtClean="0">
                <a:latin typeface="Times New Roman" pitchFamily="18" charset="0"/>
                <a:cs typeface="Times New Roman" pitchFamily="18" charset="0"/>
              </a:rPr>
              <a:t>Inklyuziv</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ta’lim</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sinflari</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o‘qituvchilariga</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mehnatning</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alohida</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sharoitlari</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uchun</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har</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oyda</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quyidagicha</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ustama</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haqi</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to‘lanadi</a:t>
            </a:r>
            <a:r>
              <a:rPr lang="en-US" sz="2000" b="1" dirty="0" smtClean="0">
                <a:latin typeface="Times New Roman" pitchFamily="18" charset="0"/>
                <a:cs typeface="Times New Roman" pitchFamily="18" charset="0"/>
              </a:rPr>
              <a:t>:</a:t>
            </a:r>
            <a:endParaRPr sz="2000" b="1" dirty="0">
              <a:latin typeface="Times New Roman" pitchFamily="18" charset="0"/>
              <a:cs typeface="Times New Roman" pitchFamily="18" charset="0"/>
            </a:endParaRPr>
          </a:p>
        </p:txBody>
      </p:sp>
      <p:grpSp>
        <p:nvGrpSpPr>
          <p:cNvPr id="2" name="Google Shape;866;p29"/>
          <p:cNvGrpSpPr/>
          <p:nvPr/>
        </p:nvGrpSpPr>
        <p:grpSpPr>
          <a:xfrm>
            <a:off x="3995936" y="1369710"/>
            <a:ext cx="2911271" cy="3773790"/>
            <a:chOff x="3116363" y="1369700"/>
            <a:chExt cx="2911271" cy="3773790"/>
          </a:xfrm>
        </p:grpSpPr>
        <p:sp>
          <p:nvSpPr>
            <p:cNvPr id="867" name="Google Shape;867;p29"/>
            <p:cNvSpPr/>
            <p:nvPr/>
          </p:nvSpPr>
          <p:spPr>
            <a:xfrm>
              <a:off x="3605277" y="3438609"/>
              <a:ext cx="494206" cy="140761"/>
            </a:xfrm>
            <a:custGeom>
              <a:avLst/>
              <a:gdLst/>
              <a:ahLst/>
              <a:cxnLst/>
              <a:rect l="l" t="t" r="r" b="b"/>
              <a:pathLst>
                <a:path w="27259" h="7764" extrusionOk="0">
                  <a:moveTo>
                    <a:pt x="27142" y="4145"/>
                  </a:moveTo>
                  <a:lnTo>
                    <a:pt x="27142" y="4145"/>
                  </a:lnTo>
                  <a:cubicBezTo>
                    <a:pt x="27259" y="2043"/>
                    <a:pt x="25625" y="292"/>
                    <a:pt x="23582" y="234"/>
                  </a:cubicBezTo>
                  <a:lnTo>
                    <a:pt x="3969" y="59"/>
                  </a:lnTo>
                  <a:cubicBezTo>
                    <a:pt x="1926" y="0"/>
                    <a:pt x="175" y="1576"/>
                    <a:pt x="117" y="3619"/>
                  </a:cubicBezTo>
                  <a:lnTo>
                    <a:pt x="117" y="3619"/>
                  </a:lnTo>
                  <a:cubicBezTo>
                    <a:pt x="0" y="5721"/>
                    <a:pt x="1634" y="7472"/>
                    <a:pt x="3677" y="7530"/>
                  </a:cubicBezTo>
                  <a:lnTo>
                    <a:pt x="23290" y="7705"/>
                  </a:lnTo>
                  <a:cubicBezTo>
                    <a:pt x="25333" y="7764"/>
                    <a:pt x="27026" y="6188"/>
                    <a:pt x="27142" y="4145"/>
                  </a:cubicBezTo>
                  <a:close/>
                </a:path>
              </a:pathLst>
            </a:custGeom>
            <a:solidFill>
              <a:srgbClr val="F0B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9"/>
            <p:cNvSpPr/>
            <p:nvPr/>
          </p:nvSpPr>
          <p:spPr>
            <a:xfrm>
              <a:off x="3548131" y="3506325"/>
              <a:ext cx="497397" cy="205322"/>
            </a:xfrm>
            <a:custGeom>
              <a:avLst/>
              <a:gdLst/>
              <a:ahLst/>
              <a:cxnLst/>
              <a:rect l="l" t="t" r="r" b="b"/>
              <a:pathLst>
                <a:path w="27435" h="11325" extrusionOk="0">
                  <a:moveTo>
                    <a:pt x="27026" y="8056"/>
                  </a:moveTo>
                  <a:lnTo>
                    <a:pt x="27026" y="8056"/>
                  </a:lnTo>
                  <a:cubicBezTo>
                    <a:pt x="27434" y="6013"/>
                    <a:pt x="26150" y="4029"/>
                    <a:pt x="24107" y="3620"/>
                  </a:cubicBezTo>
                  <a:lnTo>
                    <a:pt x="4786" y="351"/>
                  </a:lnTo>
                  <a:cubicBezTo>
                    <a:pt x="2802" y="1"/>
                    <a:pt x="876" y="1285"/>
                    <a:pt x="409" y="3270"/>
                  </a:cubicBezTo>
                  <a:lnTo>
                    <a:pt x="409" y="3270"/>
                  </a:lnTo>
                  <a:cubicBezTo>
                    <a:pt x="0" y="5313"/>
                    <a:pt x="1343" y="7239"/>
                    <a:pt x="3327" y="7706"/>
                  </a:cubicBezTo>
                  <a:lnTo>
                    <a:pt x="22648" y="10975"/>
                  </a:lnTo>
                  <a:cubicBezTo>
                    <a:pt x="24691" y="11325"/>
                    <a:pt x="26617" y="10041"/>
                    <a:pt x="27026" y="8056"/>
                  </a:cubicBezTo>
                  <a:close/>
                </a:path>
              </a:pathLst>
            </a:custGeom>
            <a:solidFill>
              <a:srgbClr val="F0B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9"/>
            <p:cNvSpPr/>
            <p:nvPr/>
          </p:nvSpPr>
          <p:spPr>
            <a:xfrm>
              <a:off x="3431717" y="3370875"/>
              <a:ext cx="510088" cy="634967"/>
            </a:xfrm>
            <a:custGeom>
              <a:avLst/>
              <a:gdLst/>
              <a:ahLst/>
              <a:cxnLst/>
              <a:rect l="l" t="t" r="r" b="b"/>
              <a:pathLst>
                <a:path w="28135" h="35023" extrusionOk="0">
                  <a:moveTo>
                    <a:pt x="5721" y="35023"/>
                  </a:moveTo>
                  <a:lnTo>
                    <a:pt x="0" y="11500"/>
                  </a:lnTo>
                  <a:lnTo>
                    <a:pt x="15702" y="1"/>
                  </a:lnTo>
                  <a:lnTo>
                    <a:pt x="28135" y="1868"/>
                  </a:lnTo>
                  <a:lnTo>
                    <a:pt x="18154" y="31579"/>
                  </a:lnTo>
                  <a:close/>
                </a:path>
              </a:pathLst>
            </a:custGeom>
            <a:solidFill>
              <a:srgbClr val="F0B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9"/>
            <p:cNvSpPr/>
            <p:nvPr/>
          </p:nvSpPr>
          <p:spPr>
            <a:xfrm>
              <a:off x="3507918" y="3533847"/>
              <a:ext cx="475169" cy="305853"/>
            </a:xfrm>
            <a:custGeom>
              <a:avLst/>
              <a:gdLst/>
              <a:ahLst/>
              <a:cxnLst/>
              <a:rect l="l" t="t" r="r" b="b"/>
              <a:pathLst>
                <a:path w="26209" h="16870" extrusionOk="0">
                  <a:moveTo>
                    <a:pt x="25274" y="14360"/>
                  </a:moveTo>
                  <a:lnTo>
                    <a:pt x="25274" y="14360"/>
                  </a:lnTo>
                  <a:cubicBezTo>
                    <a:pt x="26208" y="12492"/>
                    <a:pt x="25508" y="10274"/>
                    <a:pt x="23640" y="9340"/>
                  </a:cubicBezTo>
                  <a:lnTo>
                    <a:pt x="5954" y="935"/>
                  </a:lnTo>
                  <a:cubicBezTo>
                    <a:pt x="4144" y="1"/>
                    <a:pt x="1868" y="701"/>
                    <a:pt x="934" y="2511"/>
                  </a:cubicBezTo>
                  <a:lnTo>
                    <a:pt x="934" y="2511"/>
                  </a:lnTo>
                  <a:cubicBezTo>
                    <a:pt x="0" y="4378"/>
                    <a:pt x="700" y="6596"/>
                    <a:pt x="2510" y="7589"/>
                  </a:cubicBezTo>
                  <a:lnTo>
                    <a:pt x="20196" y="15994"/>
                  </a:lnTo>
                  <a:cubicBezTo>
                    <a:pt x="22064" y="16870"/>
                    <a:pt x="24282" y="16169"/>
                    <a:pt x="25274" y="14360"/>
                  </a:cubicBezTo>
                  <a:close/>
                </a:path>
              </a:pathLst>
            </a:custGeom>
            <a:solidFill>
              <a:srgbClr val="F0B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9"/>
            <p:cNvSpPr/>
            <p:nvPr/>
          </p:nvSpPr>
          <p:spPr>
            <a:xfrm>
              <a:off x="3435942" y="3757138"/>
              <a:ext cx="504812" cy="501639"/>
            </a:xfrm>
            <a:custGeom>
              <a:avLst/>
              <a:gdLst/>
              <a:ahLst/>
              <a:cxnLst/>
              <a:rect l="l" t="t" r="r" b="b"/>
              <a:pathLst>
                <a:path w="27844" h="27669" extrusionOk="0">
                  <a:moveTo>
                    <a:pt x="5371" y="7764"/>
                  </a:moveTo>
                  <a:cubicBezTo>
                    <a:pt x="1" y="13426"/>
                    <a:pt x="5663" y="24166"/>
                    <a:pt x="10974" y="25917"/>
                  </a:cubicBezTo>
                  <a:cubicBezTo>
                    <a:pt x="16345" y="27668"/>
                    <a:pt x="22182" y="23116"/>
                    <a:pt x="25042" y="15819"/>
                  </a:cubicBezTo>
                  <a:cubicBezTo>
                    <a:pt x="27843" y="8523"/>
                    <a:pt x="23991" y="1694"/>
                    <a:pt x="21131" y="818"/>
                  </a:cubicBezTo>
                  <a:cubicBezTo>
                    <a:pt x="18329" y="1"/>
                    <a:pt x="10683" y="2102"/>
                    <a:pt x="5371" y="7764"/>
                  </a:cubicBezTo>
                  <a:close/>
                </a:path>
              </a:pathLst>
            </a:custGeom>
            <a:solidFill>
              <a:srgbClr val="F9CB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9"/>
            <p:cNvSpPr/>
            <p:nvPr/>
          </p:nvSpPr>
          <p:spPr>
            <a:xfrm>
              <a:off x="3345998" y="3503153"/>
              <a:ext cx="268814" cy="578891"/>
            </a:xfrm>
            <a:custGeom>
              <a:avLst/>
              <a:gdLst/>
              <a:ahLst/>
              <a:cxnLst/>
              <a:rect l="l" t="t" r="r" b="b"/>
              <a:pathLst>
                <a:path w="14827" h="31930" extrusionOk="0">
                  <a:moveTo>
                    <a:pt x="10799" y="31754"/>
                  </a:moveTo>
                  <a:lnTo>
                    <a:pt x="10799" y="31754"/>
                  </a:lnTo>
                  <a:cubicBezTo>
                    <a:pt x="12842" y="31579"/>
                    <a:pt x="14826" y="29770"/>
                    <a:pt x="14301" y="27785"/>
                  </a:cubicBezTo>
                  <a:lnTo>
                    <a:pt x="7588" y="3678"/>
                  </a:lnTo>
                  <a:cubicBezTo>
                    <a:pt x="7063" y="1694"/>
                    <a:pt x="5662" y="1"/>
                    <a:pt x="3619" y="176"/>
                  </a:cubicBezTo>
                  <a:lnTo>
                    <a:pt x="3619" y="176"/>
                  </a:lnTo>
                  <a:cubicBezTo>
                    <a:pt x="1576" y="293"/>
                    <a:pt x="0" y="2044"/>
                    <a:pt x="117" y="4145"/>
                  </a:cubicBezTo>
                  <a:lnTo>
                    <a:pt x="6830" y="28194"/>
                  </a:lnTo>
                  <a:cubicBezTo>
                    <a:pt x="7355" y="30237"/>
                    <a:pt x="8756" y="31930"/>
                    <a:pt x="10799" y="31754"/>
                  </a:cubicBezTo>
                  <a:close/>
                </a:path>
              </a:pathLst>
            </a:custGeom>
            <a:solidFill>
              <a:srgbClr val="F9CB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9"/>
            <p:cNvSpPr/>
            <p:nvPr/>
          </p:nvSpPr>
          <p:spPr>
            <a:xfrm>
              <a:off x="3344929" y="3304210"/>
              <a:ext cx="373587" cy="340771"/>
            </a:xfrm>
            <a:custGeom>
              <a:avLst/>
              <a:gdLst/>
              <a:ahLst/>
              <a:cxnLst/>
              <a:rect l="l" t="t" r="r" b="b"/>
              <a:pathLst>
                <a:path w="20606" h="18796" extrusionOk="0">
                  <a:moveTo>
                    <a:pt x="19146" y="1576"/>
                  </a:moveTo>
                  <a:lnTo>
                    <a:pt x="19146" y="1576"/>
                  </a:lnTo>
                  <a:cubicBezTo>
                    <a:pt x="17746" y="117"/>
                    <a:pt x="15411" y="0"/>
                    <a:pt x="13893" y="1401"/>
                  </a:cubicBezTo>
                  <a:lnTo>
                    <a:pt x="1635" y="11908"/>
                  </a:lnTo>
                  <a:cubicBezTo>
                    <a:pt x="118" y="13309"/>
                    <a:pt x="1" y="15702"/>
                    <a:pt x="1460" y="17161"/>
                  </a:cubicBezTo>
                  <a:lnTo>
                    <a:pt x="1460" y="17161"/>
                  </a:lnTo>
                  <a:cubicBezTo>
                    <a:pt x="2861" y="18679"/>
                    <a:pt x="5196" y="18796"/>
                    <a:pt x="6714" y="17395"/>
                  </a:cubicBezTo>
                  <a:lnTo>
                    <a:pt x="18971" y="6888"/>
                  </a:lnTo>
                  <a:cubicBezTo>
                    <a:pt x="20489" y="5487"/>
                    <a:pt x="20606" y="3094"/>
                    <a:pt x="19146" y="1576"/>
                  </a:cubicBezTo>
                  <a:close/>
                </a:path>
              </a:pathLst>
            </a:custGeom>
            <a:solidFill>
              <a:srgbClr val="F9CB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9"/>
            <p:cNvSpPr/>
            <p:nvPr/>
          </p:nvSpPr>
          <p:spPr>
            <a:xfrm>
              <a:off x="3584101" y="3268221"/>
              <a:ext cx="493172" cy="175698"/>
            </a:xfrm>
            <a:custGeom>
              <a:avLst/>
              <a:gdLst/>
              <a:ahLst/>
              <a:cxnLst/>
              <a:rect l="l" t="t" r="r" b="b"/>
              <a:pathLst>
                <a:path w="27202" h="9691" extrusionOk="0">
                  <a:moveTo>
                    <a:pt x="27084" y="3620"/>
                  </a:moveTo>
                  <a:lnTo>
                    <a:pt x="27084" y="3620"/>
                  </a:lnTo>
                  <a:cubicBezTo>
                    <a:pt x="26968" y="1577"/>
                    <a:pt x="25158" y="1"/>
                    <a:pt x="23115" y="176"/>
                  </a:cubicBezTo>
                  <a:lnTo>
                    <a:pt x="3620" y="2102"/>
                  </a:lnTo>
                  <a:cubicBezTo>
                    <a:pt x="1518" y="2277"/>
                    <a:pt x="1" y="4028"/>
                    <a:pt x="117" y="6071"/>
                  </a:cubicBezTo>
                  <a:lnTo>
                    <a:pt x="117" y="6071"/>
                  </a:lnTo>
                  <a:cubicBezTo>
                    <a:pt x="234" y="8114"/>
                    <a:pt x="2044" y="9690"/>
                    <a:pt x="4145" y="9573"/>
                  </a:cubicBezTo>
                  <a:lnTo>
                    <a:pt x="23641" y="7647"/>
                  </a:lnTo>
                  <a:cubicBezTo>
                    <a:pt x="25684" y="7472"/>
                    <a:pt x="27201" y="5721"/>
                    <a:pt x="27084" y="3620"/>
                  </a:cubicBezTo>
                  <a:close/>
                </a:path>
              </a:pathLst>
            </a:custGeom>
            <a:solidFill>
              <a:srgbClr val="F9CB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9"/>
            <p:cNvSpPr/>
            <p:nvPr/>
          </p:nvSpPr>
          <p:spPr>
            <a:xfrm>
              <a:off x="3371398" y="3526450"/>
              <a:ext cx="503742" cy="529142"/>
            </a:xfrm>
            <a:custGeom>
              <a:avLst/>
              <a:gdLst/>
              <a:ahLst/>
              <a:cxnLst/>
              <a:rect l="l" t="t" r="r" b="b"/>
              <a:pathLst>
                <a:path w="27785" h="29186" extrusionOk="0">
                  <a:moveTo>
                    <a:pt x="10215" y="0"/>
                  </a:moveTo>
                  <a:cubicBezTo>
                    <a:pt x="10624" y="3444"/>
                    <a:pt x="13017" y="18445"/>
                    <a:pt x="20430" y="13425"/>
                  </a:cubicBezTo>
                  <a:cubicBezTo>
                    <a:pt x="27785" y="8405"/>
                    <a:pt x="17745" y="29185"/>
                    <a:pt x="17745" y="29185"/>
                  </a:cubicBezTo>
                  <a:lnTo>
                    <a:pt x="5662" y="20955"/>
                  </a:lnTo>
                  <a:cubicBezTo>
                    <a:pt x="5662" y="20955"/>
                    <a:pt x="0" y="7296"/>
                    <a:pt x="10215" y="0"/>
                  </a:cubicBezTo>
                  <a:close/>
                </a:path>
              </a:pathLst>
            </a:custGeom>
            <a:solidFill>
              <a:srgbClr val="F9CBA4"/>
            </a:solidFill>
            <a:ln w="4375" cap="flat" cmpd="sng">
              <a:solidFill>
                <a:srgbClr val="F9CBA4"/>
              </a:solidFill>
              <a:prstDash val="solid"/>
              <a:miter lim="5837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9"/>
            <p:cNvSpPr/>
            <p:nvPr/>
          </p:nvSpPr>
          <p:spPr>
            <a:xfrm>
              <a:off x="3402075" y="4007952"/>
              <a:ext cx="458254" cy="652970"/>
            </a:xfrm>
            <a:custGeom>
              <a:avLst/>
              <a:gdLst/>
              <a:ahLst/>
              <a:cxnLst/>
              <a:rect l="l" t="t" r="r" b="b"/>
              <a:pathLst>
                <a:path w="25276" h="36016" extrusionOk="0">
                  <a:moveTo>
                    <a:pt x="25275" y="3269"/>
                  </a:moveTo>
                  <a:lnTo>
                    <a:pt x="18446" y="34673"/>
                  </a:lnTo>
                  <a:lnTo>
                    <a:pt x="5896" y="36015"/>
                  </a:lnTo>
                  <a:lnTo>
                    <a:pt x="1" y="22181"/>
                  </a:lnTo>
                  <a:lnTo>
                    <a:pt x="4846" y="1"/>
                  </a:lnTo>
                  <a:close/>
                </a:path>
              </a:pathLst>
            </a:custGeom>
            <a:solidFill>
              <a:srgbClr val="F9CB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9"/>
            <p:cNvSpPr/>
            <p:nvPr/>
          </p:nvSpPr>
          <p:spPr>
            <a:xfrm>
              <a:off x="3188321" y="1417310"/>
              <a:ext cx="1150330" cy="2193784"/>
            </a:xfrm>
            <a:custGeom>
              <a:avLst/>
              <a:gdLst/>
              <a:ahLst/>
              <a:cxnLst/>
              <a:rect l="l" t="t" r="r" b="b"/>
              <a:pathLst>
                <a:path w="63449" h="121003" extrusionOk="0">
                  <a:moveTo>
                    <a:pt x="63449" y="1"/>
                  </a:moveTo>
                  <a:lnTo>
                    <a:pt x="0" y="7472"/>
                  </a:lnTo>
                  <a:lnTo>
                    <a:pt x="0" y="121003"/>
                  </a:lnTo>
                  <a:lnTo>
                    <a:pt x="63449" y="11353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9"/>
            <p:cNvSpPr/>
            <p:nvPr/>
          </p:nvSpPr>
          <p:spPr>
            <a:xfrm>
              <a:off x="3543888" y="1417310"/>
              <a:ext cx="1087909" cy="2217063"/>
            </a:xfrm>
            <a:custGeom>
              <a:avLst/>
              <a:gdLst/>
              <a:ahLst/>
              <a:cxnLst/>
              <a:rect l="l" t="t" r="r" b="b"/>
              <a:pathLst>
                <a:path w="60006" h="122287" extrusionOk="0">
                  <a:moveTo>
                    <a:pt x="60005" y="1"/>
                  </a:moveTo>
                  <a:lnTo>
                    <a:pt x="1" y="8815"/>
                  </a:lnTo>
                  <a:lnTo>
                    <a:pt x="1" y="122287"/>
                  </a:lnTo>
                  <a:lnTo>
                    <a:pt x="60005" y="113531"/>
                  </a:lnTo>
                  <a:close/>
                </a:path>
              </a:pathLst>
            </a:custGeom>
            <a:solidFill>
              <a:srgbClr val="F19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9"/>
            <p:cNvSpPr/>
            <p:nvPr/>
          </p:nvSpPr>
          <p:spPr>
            <a:xfrm>
              <a:off x="4338639" y="1369700"/>
              <a:ext cx="426490" cy="2105945"/>
            </a:xfrm>
            <a:custGeom>
              <a:avLst/>
              <a:gdLst/>
              <a:ahLst/>
              <a:cxnLst/>
              <a:rect l="l" t="t" r="r" b="b"/>
              <a:pathLst>
                <a:path w="23524" h="116158" extrusionOk="0">
                  <a:moveTo>
                    <a:pt x="1" y="116157"/>
                  </a:moveTo>
                  <a:lnTo>
                    <a:pt x="1" y="2627"/>
                  </a:lnTo>
                  <a:lnTo>
                    <a:pt x="1" y="2627"/>
                  </a:lnTo>
                  <a:cubicBezTo>
                    <a:pt x="2219" y="1051"/>
                    <a:pt x="6655" y="0"/>
                    <a:pt x="11733" y="0"/>
                  </a:cubicBezTo>
                  <a:cubicBezTo>
                    <a:pt x="16870" y="0"/>
                    <a:pt x="21306" y="1051"/>
                    <a:pt x="23524" y="2627"/>
                  </a:cubicBezTo>
                  <a:lnTo>
                    <a:pt x="23524" y="116157"/>
                  </a:lnTo>
                  <a:cubicBezTo>
                    <a:pt x="21306" y="114581"/>
                    <a:pt x="16870" y="113531"/>
                    <a:pt x="11733" y="113531"/>
                  </a:cubicBezTo>
                  <a:cubicBezTo>
                    <a:pt x="6655" y="113531"/>
                    <a:pt x="2219" y="114581"/>
                    <a:pt x="1" y="11615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9"/>
            <p:cNvSpPr/>
            <p:nvPr/>
          </p:nvSpPr>
          <p:spPr>
            <a:xfrm>
              <a:off x="4765113" y="1417310"/>
              <a:ext cx="1150349" cy="2193784"/>
            </a:xfrm>
            <a:custGeom>
              <a:avLst/>
              <a:gdLst/>
              <a:ahLst/>
              <a:cxnLst/>
              <a:rect l="l" t="t" r="r" b="b"/>
              <a:pathLst>
                <a:path w="63450" h="121003" extrusionOk="0">
                  <a:moveTo>
                    <a:pt x="1" y="1"/>
                  </a:moveTo>
                  <a:lnTo>
                    <a:pt x="63449" y="7472"/>
                  </a:lnTo>
                  <a:lnTo>
                    <a:pt x="63449" y="121003"/>
                  </a:lnTo>
                  <a:lnTo>
                    <a:pt x="1" y="11353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9"/>
            <p:cNvSpPr/>
            <p:nvPr/>
          </p:nvSpPr>
          <p:spPr>
            <a:xfrm>
              <a:off x="3315304" y="1417310"/>
              <a:ext cx="1225479" cy="2340891"/>
            </a:xfrm>
            <a:custGeom>
              <a:avLst/>
              <a:gdLst/>
              <a:ahLst/>
              <a:cxnLst/>
              <a:rect l="l" t="t" r="r" b="b"/>
              <a:pathLst>
                <a:path w="67594" h="129117" extrusionOk="0">
                  <a:moveTo>
                    <a:pt x="67593" y="1635"/>
                  </a:moveTo>
                  <a:lnTo>
                    <a:pt x="67593" y="115107"/>
                  </a:lnTo>
                  <a:lnTo>
                    <a:pt x="16986" y="129116"/>
                  </a:lnTo>
                  <a:cubicBezTo>
                    <a:pt x="11149" y="127482"/>
                    <a:pt x="5487" y="125322"/>
                    <a:pt x="1" y="122579"/>
                  </a:cubicBezTo>
                  <a:lnTo>
                    <a:pt x="1" y="9106"/>
                  </a:lnTo>
                  <a:lnTo>
                    <a:pt x="56445" y="1"/>
                  </a:lnTo>
                  <a:lnTo>
                    <a:pt x="56445" y="1"/>
                  </a:lnTo>
                  <a:cubicBezTo>
                    <a:pt x="58896" y="1051"/>
                    <a:pt x="63216" y="1577"/>
                    <a:pt x="67593" y="163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9"/>
            <p:cNvSpPr/>
            <p:nvPr/>
          </p:nvSpPr>
          <p:spPr>
            <a:xfrm>
              <a:off x="3315304" y="1582403"/>
              <a:ext cx="318562" cy="2175799"/>
            </a:xfrm>
            <a:custGeom>
              <a:avLst/>
              <a:gdLst/>
              <a:ahLst/>
              <a:cxnLst/>
              <a:rect l="l" t="t" r="r" b="b"/>
              <a:pathLst>
                <a:path w="17571" h="120011" extrusionOk="0">
                  <a:moveTo>
                    <a:pt x="59" y="0"/>
                  </a:moveTo>
                  <a:cubicBezTo>
                    <a:pt x="4554" y="59"/>
                    <a:pt x="14768" y="5721"/>
                    <a:pt x="17570" y="6713"/>
                  </a:cubicBezTo>
                  <a:lnTo>
                    <a:pt x="16986" y="120010"/>
                  </a:lnTo>
                  <a:cubicBezTo>
                    <a:pt x="11149" y="118376"/>
                    <a:pt x="5487" y="116216"/>
                    <a:pt x="1" y="113473"/>
                  </a:cubicBezTo>
                  <a:close/>
                </a:path>
              </a:pathLst>
            </a:custGeom>
            <a:solidFill>
              <a:srgbClr val="E1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9"/>
            <p:cNvSpPr/>
            <p:nvPr/>
          </p:nvSpPr>
          <p:spPr>
            <a:xfrm>
              <a:off x="3316355" y="1417310"/>
              <a:ext cx="1224428" cy="283626"/>
            </a:xfrm>
            <a:custGeom>
              <a:avLst/>
              <a:gdLst/>
              <a:ahLst/>
              <a:cxnLst/>
              <a:rect l="l" t="t" r="r" b="b"/>
              <a:pathLst>
                <a:path w="67536" h="15644" extrusionOk="0">
                  <a:moveTo>
                    <a:pt x="56387" y="1"/>
                  </a:moveTo>
                  <a:lnTo>
                    <a:pt x="1" y="9106"/>
                  </a:lnTo>
                  <a:cubicBezTo>
                    <a:pt x="5429" y="11733"/>
                    <a:pt x="11091" y="13951"/>
                    <a:pt x="16928" y="15644"/>
                  </a:cubicBezTo>
                  <a:lnTo>
                    <a:pt x="67535" y="1635"/>
                  </a:lnTo>
                  <a:cubicBezTo>
                    <a:pt x="63158" y="1577"/>
                    <a:pt x="58838" y="993"/>
                    <a:pt x="563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9"/>
            <p:cNvSpPr/>
            <p:nvPr/>
          </p:nvSpPr>
          <p:spPr>
            <a:xfrm>
              <a:off x="3623262" y="1446953"/>
              <a:ext cx="917523" cy="2311249"/>
            </a:xfrm>
            <a:custGeom>
              <a:avLst/>
              <a:gdLst/>
              <a:ahLst/>
              <a:cxnLst/>
              <a:rect l="l" t="t" r="r" b="b"/>
              <a:pathLst>
                <a:path w="50608" h="127482" extrusionOk="0">
                  <a:moveTo>
                    <a:pt x="50607" y="0"/>
                  </a:moveTo>
                  <a:lnTo>
                    <a:pt x="50607" y="113472"/>
                  </a:lnTo>
                  <a:lnTo>
                    <a:pt x="0" y="127481"/>
                  </a:lnTo>
                  <a:lnTo>
                    <a:pt x="584" y="14184"/>
                  </a:lnTo>
                  <a:lnTo>
                    <a:pt x="0" y="14009"/>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9"/>
            <p:cNvSpPr/>
            <p:nvPr/>
          </p:nvSpPr>
          <p:spPr>
            <a:xfrm>
              <a:off x="4540771" y="1417310"/>
              <a:ext cx="1223358" cy="2277382"/>
            </a:xfrm>
            <a:custGeom>
              <a:avLst/>
              <a:gdLst/>
              <a:ahLst/>
              <a:cxnLst/>
              <a:rect l="l" t="t" r="r" b="b"/>
              <a:pathLst>
                <a:path w="67477" h="125614" extrusionOk="0">
                  <a:moveTo>
                    <a:pt x="11091" y="1"/>
                  </a:moveTo>
                  <a:lnTo>
                    <a:pt x="67476" y="9106"/>
                  </a:lnTo>
                  <a:lnTo>
                    <a:pt x="67476" y="122579"/>
                  </a:lnTo>
                  <a:cubicBezTo>
                    <a:pt x="66659" y="123629"/>
                    <a:pt x="64383" y="124972"/>
                    <a:pt x="60764" y="125614"/>
                  </a:cubicBezTo>
                  <a:lnTo>
                    <a:pt x="0" y="115107"/>
                  </a:lnTo>
                  <a:lnTo>
                    <a:pt x="0" y="1635"/>
                  </a:lnTo>
                  <a:cubicBezTo>
                    <a:pt x="4378" y="1577"/>
                    <a:pt x="8639" y="993"/>
                    <a:pt x="11091" y="1"/>
                  </a:cubicBezTo>
                  <a:lnTo>
                    <a:pt x="110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9"/>
            <p:cNvSpPr/>
            <p:nvPr/>
          </p:nvSpPr>
          <p:spPr>
            <a:xfrm>
              <a:off x="4540771" y="1417310"/>
              <a:ext cx="1223358" cy="224377"/>
            </a:xfrm>
            <a:custGeom>
              <a:avLst/>
              <a:gdLst/>
              <a:ahLst/>
              <a:cxnLst/>
              <a:rect l="l" t="t" r="r" b="b"/>
              <a:pathLst>
                <a:path w="67477" h="12376" extrusionOk="0">
                  <a:moveTo>
                    <a:pt x="11091" y="1"/>
                  </a:moveTo>
                  <a:lnTo>
                    <a:pt x="67476" y="9106"/>
                  </a:lnTo>
                  <a:cubicBezTo>
                    <a:pt x="65142" y="10274"/>
                    <a:pt x="62632" y="11383"/>
                    <a:pt x="60005" y="12375"/>
                  </a:cubicBezTo>
                  <a:lnTo>
                    <a:pt x="0" y="1635"/>
                  </a:lnTo>
                  <a:cubicBezTo>
                    <a:pt x="4378" y="1577"/>
                    <a:pt x="8639" y="993"/>
                    <a:pt x="11091" y="1"/>
                  </a:cubicBezTo>
                  <a:lnTo>
                    <a:pt x="110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9"/>
            <p:cNvSpPr/>
            <p:nvPr/>
          </p:nvSpPr>
          <p:spPr>
            <a:xfrm>
              <a:off x="4540771" y="1446953"/>
              <a:ext cx="1098479" cy="2248809"/>
            </a:xfrm>
            <a:custGeom>
              <a:avLst/>
              <a:gdLst/>
              <a:ahLst/>
              <a:cxnLst/>
              <a:rect l="l" t="t" r="r" b="b"/>
              <a:pathLst>
                <a:path w="60589" h="124038" extrusionOk="0">
                  <a:moveTo>
                    <a:pt x="0" y="0"/>
                  </a:moveTo>
                  <a:lnTo>
                    <a:pt x="0" y="113472"/>
                  </a:lnTo>
                  <a:lnTo>
                    <a:pt x="60589" y="124037"/>
                  </a:lnTo>
                  <a:lnTo>
                    <a:pt x="60005" y="10740"/>
                  </a:lnTo>
                  <a:lnTo>
                    <a:pt x="60589" y="10565"/>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9"/>
            <p:cNvSpPr/>
            <p:nvPr/>
          </p:nvSpPr>
          <p:spPr>
            <a:xfrm>
              <a:off x="4540771" y="1446953"/>
              <a:ext cx="984187" cy="2324991"/>
            </a:xfrm>
            <a:custGeom>
              <a:avLst/>
              <a:gdLst/>
              <a:ahLst/>
              <a:cxnLst/>
              <a:rect l="l" t="t" r="r" b="b"/>
              <a:pathLst>
                <a:path w="54285" h="128240" extrusionOk="0">
                  <a:moveTo>
                    <a:pt x="0" y="0"/>
                  </a:moveTo>
                  <a:lnTo>
                    <a:pt x="0" y="113472"/>
                  </a:lnTo>
                  <a:lnTo>
                    <a:pt x="54285" y="128240"/>
                  </a:lnTo>
                  <a:lnTo>
                    <a:pt x="53701" y="14943"/>
                  </a:lnTo>
                  <a:lnTo>
                    <a:pt x="54285" y="1470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9"/>
            <p:cNvSpPr/>
            <p:nvPr/>
          </p:nvSpPr>
          <p:spPr>
            <a:xfrm>
              <a:off x="4089948" y="1431071"/>
              <a:ext cx="316441" cy="89961"/>
            </a:xfrm>
            <a:custGeom>
              <a:avLst/>
              <a:gdLst/>
              <a:ahLst/>
              <a:cxnLst/>
              <a:rect l="l" t="t" r="r" b="b"/>
              <a:pathLst>
                <a:path w="17454" h="4962" extrusionOk="0">
                  <a:moveTo>
                    <a:pt x="10215" y="4962"/>
                  </a:moveTo>
                  <a:lnTo>
                    <a:pt x="17453" y="2919"/>
                  </a:lnTo>
                  <a:lnTo>
                    <a:pt x="9048" y="0"/>
                  </a:lnTo>
                  <a:lnTo>
                    <a:pt x="1" y="1460"/>
                  </a:lnTo>
                  <a:close/>
                </a:path>
              </a:pathLst>
            </a:custGeom>
            <a:solidFill>
              <a:srgbClr val="D94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9"/>
            <p:cNvSpPr/>
            <p:nvPr/>
          </p:nvSpPr>
          <p:spPr>
            <a:xfrm>
              <a:off x="5628667" y="1582403"/>
              <a:ext cx="135467" cy="2113360"/>
            </a:xfrm>
            <a:custGeom>
              <a:avLst/>
              <a:gdLst/>
              <a:ahLst/>
              <a:cxnLst/>
              <a:rect l="l" t="t" r="r" b="b"/>
              <a:pathLst>
                <a:path w="7472" h="116567" extrusionOk="0">
                  <a:moveTo>
                    <a:pt x="7471" y="0"/>
                  </a:moveTo>
                  <a:cubicBezTo>
                    <a:pt x="5078" y="1226"/>
                    <a:pt x="2568" y="2335"/>
                    <a:pt x="0" y="3269"/>
                  </a:cubicBezTo>
                  <a:lnTo>
                    <a:pt x="584" y="116566"/>
                  </a:lnTo>
                  <a:cubicBezTo>
                    <a:pt x="3444" y="116158"/>
                    <a:pt x="5720" y="115341"/>
                    <a:pt x="7471" y="113473"/>
                  </a:cubicBezTo>
                  <a:close/>
                </a:path>
              </a:pathLst>
            </a:custGeom>
            <a:solidFill>
              <a:srgbClr val="E1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9"/>
            <p:cNvSpPr/>
            <p:nvPr/>
          </p:nvSpPr>
          <p:spPr>
            <a:xfrm>
              <a:off x="4704794" y="1714681"/>
              <a:ext cx="672007" cy="274107"/>
            </a:xfrm>
            <a:custGeom>
              <a:avLst/>
              <a:gdLst/>
              <a:ahLst/>
              <a:cxnLst/>
              <a:rect l="l" t="t" r="r" b="b"/>
              <a:pathLst>
                <a:path w="37066" h="15119" extrusionOk="0">
                  <a:moveTo>
                    <a:pt x="1" y="1"/>
                  </a:moveTo>
                  <a:lnTo>
                    <a:pt x="1" y="5079"/>
                  </a:lnTo>
                  <a:lnTo>
                    <a:pt x="37066" y="15119"/>
                  </a:lnTo>
                  <a:lnTo>
                    <a:pt x="37066" y="10040"/>
                  </a:lnTo>
                  <a:close/>
                </a:path>
              </a:pathLst>
            </a:custGeom>
            <a:solidFill>
              <a:srgbClr val="E1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9"/>
            <p:cNvSpPr/>
            <p:nvPr/>
          </p:nvSpPr>
          <p:spPr>
            <a:xfrm>
              <a:off x="4704794" y="1882948"/>
              <a:ext cx="370414" cy="151349"/>
            </a:xfrm>
            <a:custGeom>
              <a:avLst/>
              <a:gdLst/>
              <a:ahLst/>
              <a:cxnLst/>
              <a:rect l="l" t="t" r="r" b="b"/>
              <a:pathLst>
                <a:path w="20431" h="8348" extrusionOk="0">
                  <a:moveTo>
                    <a:pt x="1" y="1"/>
                  </a:moveTo>
                  <a:lnTo>
                    <a:pt x="1" y="2802"/>
                  </a:lnTo>
                  <a:lnTo>
                    <a:pt x="20430" y="8348"/>
                  </a:lnTo>
                  <a:lnTo>
                    <a:pt x="20430" y="5546"/>
                  </a:lnTo>
                  <a:close/>
                </a:path>
              </a:pathLst>
            </a:custGeom>
            <a:solidFill>
              <a:srgbClr val="E1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9"/>
            <p:cNvSpPr/>
            <p:nvPr/>
          </p:nvSpPr>
          <p:spPr>
            <a:xfrm>
              <a:off x="4704794" y="1985601"/>
              <a:ext cx="370414" cy="150298"/>
            </a:xfrm>
            <a:custGeom>
              <a:avLst/>
              <a:gdLst/>
              <a:ahLst/>
              <a:cxnLst/>
              <a:rect l="l" t="t" r="r" b="b"/>
              <a:pathLst>
                <a:path w="20431" h="8290" extrusionOk="0">
                  <a:moveTo>
                    <a:pt x="1" y="1"/>
                  </a:moveTo>
                  <a:lnTo>
                    <a:pt x="1" y="2744"/>
                  </a:lnTo>
                  <a:lnTo>
                    <a:pt x="20430" y="8289"/>
                  </a:lnTo>
                  <a:lnTo>
                    <a:pt x="20430" y="5487"/>
                  </a:lnTo>
                  <a:close/>
                </a:path>
              </a:pathLst>
            </a:custGeom>
            <a:solidFill>
              <a:srgbClr val="E1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9"/>
            <p:cNvSpPr/>
            <p:nvPr/>
          </p:nvSpPr>
          <p:spPr>
            <a:xfrm>
              <a:off x="4704794" y="2087202"/>
              <a:ext cx="370414" cy="150280"/>
            </a:xfrm>
            <a:custGeom>
              <a:avLst/>
              <a:gdLst/>
              <a:ahLst/>
              <a:cxnLst/>
              <a:rect l="l" t="t" r="r" b="b"/>
              <a:pathLst>
                <a:path w="20431" h="8289" extrusionOk="0">
                  <a:moveTo>
                    <a:pt x="1" y="0"/>
                  </a:moveTo>
                  <a:lnTo>
                    <a:pt x="1" y="2802"/>
                  </a:lnTo>
                  <a:lnTo>
                    <a:pt x="20430" y="8289"/>
                  </a:lnTo>
                  <a:lnTo>
                    <a:pt x="20430" y="5545"/>
                  </a:lnTo>
                  <a:close/>
                </a:path>
              </a:pathLst>
            </a:custGeom>
            <a:solidFill>
              <a:srgbClr val="E1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9"/>
            <p:cNvSpPr/>
            <p:nvPr/>
          </p:nvSpPr>
          <p:spPr>
            <a:xfrm>
              <a:off x="4704794" y="2188786"/>
              <a:ext cx="370414" cy="151349"/>
            </a:xfrm>
            <a:custGeom>
              <a:avLst/>
              <a:gdLst/>
              <a:ahLst/>
              <a:cxnLst/>
              <a:rect l="l" t="t" r="r" b="b"/>
              <a:pathLst>
                <a:path w="20431" h="8348" extrusionOk="0">
                  <a:moveTo>
                    <a:pt x="1" y="1"/>
                  </a:moveTo>
                  <a:lnTo>
                    <a:pt x="1" y="2803"/>
                  </a:lnTo>
                  <a:lnTo>
                    <a:pt x="20430" y="8348"/>
                  </a:lnTo>
                  <a:lnTo>
                    <a:pt x="20430" y="5546"/>
                  </a:lnTo>
                  <a:close/>
                </a:path>
              </a:pathLst>
            </a:custGeom>
            <a:solidFill>
              <a:srgbClr val="E1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9"/>
            <p:cNvSpPr/>
            <p:nvPr/>
          </p:nvSpPr>
          <p:spPr>
            <a:xfrm>
              <a:off x="4704794" y="2291439"/>
              <a:ext cx="370414" cy="150298"/>
            </a:xfrm>
            <a:custGeom>
              <a:avLst/>
              <a:gdLst/>
              <a:ahLst/>
              <a:cxnLst/>
              <a:rect l="l" t="t" r="r" b="b"/>
              <a:pathLst>
                <a:path w="20431" h="8290" extrusionOk="0">
                  <a:moveTo>
                    <a:pt x="1" y="1"/>
                  </a:moveTo>
                  <a:lnTo>
                    <a:pt x="1" y="2744"/>
                  </a:lnTo>
                  <a:lnTo>
                    <a:pt x="20430" y="8289"/>
                  </a:lnTo>
                  <a:lnTo>
                    <a:pt x="20430" y="5546"/>
                  </a:lnTo>
                  <a:close/>
                </a:path>
              </a:pathLst>
            </a:custGeom>
            <a:solidFill>
              <a:srgbClr val="E1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9"/>
            <p:cNvSpPr/>
            <p:nvPr/>
          </p:nvSpPr>
          <p:spPr>
            <a:xfrm>
              <a:off x="4704794" y="2393041"/>
              <a:ext cx="370414" cy="151349"/>
            </a:xfrm>
            <a:custGeom>
              <a:avLst/>
              <a:gdLst/>
              <a:ahLst/>
              <a:cxnLst/>
              <a:rect l="l" t="t" r="r" b="b"/>
              <a:pathLst>
                <a:path w="20431" h="8348" extrusionOk="0">
                  <a:moveTo>
                    <a:pt x="1" y="0"/>
                  </a:moveTo>
                  <a:lnTo>
                    <a:pt x="1" y="2802"/>
                  </a:lnTo>
                  <a:lnTo>
                    <a:pt x="20430" y="8347"/>
                  </a:lnTo>
                  <a:lnTo>
                    <a:pt x="20430" y="5545"/>
                  </a:lnTo>
                  <a:close/>
                </a:path>
              </a:pathLst>
            </a:custGeom>
            <a:solidFill>
              <a:srgbClr val="E1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9"/>
            <p:cNvSpPr/>
            <p:nvPr/>
          </p:nvSpPr>
          <p:spPr>
            <a:xfrm>
              <a:off x="5122819" y="2002534"/>
              <a:ext cx="247638" cy="624397"/>
            </a:xfrm>
            <a:custGeom>
              <a:avLst/>
              <a:gdLst/>
              <a:ahLst/>
              <a:cxnLst/>
              <a:rect l="l" t="t" r="r" b="b"/>
              <a:pathLst>
                <a:path w="13659" h="34440" extrusionOk="0">
                  <a:moveTo>
                    <a:pt x="0" y="1"/>
                  </a:moveTo>
                  <a:lnTo>
                    <a:pt x="0" y="30703"/>
                  </a:lnTo>
                  <a:lnTo>
                    <a:pt x="13659" y="34439"/>
                  </a:lnTo>
                  <a:lnTo>
                    <a:pt x="13659" y="367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9"/>
            <p:cNvSpPr/>
            <p:nvPr/>
          </p:nvSpPr>
          <p:spPr>
            <a:xfrm>
              <a:off x="4704794" y="2762371"/>
              <a:ext cx="247656" cy="623328"/>
            </a:xfrm>
            <a:custGeom>
              <a:avLst/>
              <a:gdLst/>
              <a:ahLst/>
              <a:cxnLst/>
              <a:rect l="l" t="t" r="r" b="b"/>
              <a:pathLst>
                <a:path w="13660" h="34381" extrusionOk="0">
                  <a:moveTo>
                    <a:pt x="1" y="1"/>
                  </a:moveTo>
                  <a:lnTo>
                    <a:pt x="1" y="30703"/>
                  </a:lnTo>
                  <a:lnTo>
                    <a:pt x="13659" y="34381"/>
                  </a:lnTo>
                  <a:lnTo>
                    <a:pt x="13659" y="367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9"/>
            <p:cNvSpPr/>
            <p:nvPr/>
          </p:nvSpPr>
          <p:spPr>
            <a:xfrm>
              <a:off x="4704794" y="2590932"/>
              <a:ext cx="672007" cy="274107"/>
            </a:xfrm>
            <a:custGeom>
              <a:avLst/>
              <a:gdLst/>
              <a:ahLst/>
              <a:cxnLst/>
              <a:rect l="l" t="t" r="r" b="b"/>
              <a:pathLst>
                <a:path w="37066" h="15119" extrusionOk="0">
                  <a:moveTo>
                    <a:pt x="1" y="1"/>
                  </a:moveTo>
                  <a:lnTo>
                    <a:pt x="1" y="5079"/>
                  </a:lnTo>
                  <a:lnTo>
                    <a:pt x="37066" y="15118"/>
                  </a:lnTo>
                  <a:lnTo>
                    <a:pt x="37066" y="10040"/>
                  </a:lnTo>
                  <a:close/>
                </a:path>
              </a:pathLst>
            </a:custGeom>
            <a:solidFill>
              <a:srgbClr val="E1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9"/>
            <p:cNvSpPr/>
            <p:nvPr/>
          </p:nvSpPr>
          <p:spPr>
            <a:xfrm>
              <a:off x="5006406" y="2843866"/>
              <a:ext cx="370396" cy="150280"/>
            </a:xfrm>
            <a:custGeom>
              <a:avLst/>
              <a:gdLst/>
              <a:ahLst/>
              <a:cxnLst/>
              <a:rect l="l" t="t" r="r" b="b"/>
              <a:pathLst>
                <a:path w="20430" h="8289" extrusionOk="0">
                  <a:moveTo>
                    <a:pt x="0" y="0"/>
                  </a:moveTo>
                  <a:lnTo>
                    <a:pt x="0" y="2802"/>
                  </a:lnTo>
                  <a:lnTo>
                    <a:pt x="20430" y="8289"/>
                  </a:lnTo>
                  <a:lnTo>
                    <a:pt x="20430" y="5545"/>
                  </a:lnTo>
                  <a:close/>
                </a:path>
              </a:pathLst>
            </a:custGeom>
            <a:solidFill>
              <a:srgbClr val="E1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9"/>
            <p:cNvSpPr/>
            <p:nvPr/>
          </p:nvSpPr>
          <p:spPr>
            <a:xfrm>
              <a:off x="5006406" y="2945450"/>
              <a:ext cx="370396" cy="151349"/>
            </a:xfrm>
            <a:custGeom>
              <a:avLst/>
              <a:gdLst/>
              <a:ahLst/>
              <a:cxnLst/>
              <a:rect l="l" t="t" r="r" b="b"/>
              <a:pathLst>
                <a:path w="20430" h="8348" extrusionOk="0">
                  <a:moveTo>
                    <a:pt x="0" y="1"/>
                  </a:moveTo>
                  <a:lnTo>
                    <a:pt x="0" y="2802"/>
                  </a:lnTo>
                  <a:lnTo>
                    <a:pt x="20430" y="8348"/>
                  </a:lnTo>
                  <a:lnTo>
                    <a:pt x="20430" y="5546"/>
                  </a:lnTo>
                  <a:close/>
                </a:path>
              </a:pathLst>
            </a:custGeom>
            <a:solidFill>
              <a:srgbClr val="E1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9"/>
            <p:cNvSpPr/>
            <p:nvPr/>
          </p:nvSpPr>
          <p:spPr>
            <a:xfrm>
              <a:off x="5006406" y="3048103"/>
              <a:ext cx="370396" cy="150298"/>
            </a:xfrm>
            <a:custGeom>
              <a:avLst/>
              <a:gdLst/>
              <a:ahLst/>
              <a:cxnLst/>
              <a:rect l="l" t="t" r="r" b="b"/>
              <a:pathLst>
                <a:path w="20430" h="8290" extrusionOk="0">
                  <a:moveTo>
                    <a:pt x="0" y="1"/>
                  </a:moveTo>
                  <a:lnTo>
                    <a:pt x="0" y="2802"/>
                  </a:lnTo>
                  <a:lnTo>
                    <a:pt x="20430" y="8289"/>
                  </a:lnTo>
                  <a:lnTo>
                    <a:pt x="20430" y="5546"/>
                  </a:lnTo>
                  <a:close/>
                </a:path>
              </a:pathLst>
            </a:custGeom>
            <a:solidFill>
              <a:srgbClr val="E1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9"/>
            <p:cNvSpPr/>
            <p:nvPr/>
          </p:nvSpPr>
          <p:spPr>
            <a:xfrm>
              <a:off x="5006406" y="3149704"/>
              <a:ext cx="370396" cy="151349"/>
            </a:xfrm>
            <a:custGeom>
              <a:avLst/>
              <a:gdLst/>
              <a:ahLst/>
              <a:cxnLst/>
              <a:rect l="l" t="t" r="r" b="b"/>
              <a:pathLst>
                <a:path w="20430" h="8348" extrusionOk="0">
                  <a:moveTo>
                    <a:pt x="0" y="0"/>
                  </a:moveTo>
                  <a:lnTo>
                    <a:pt x="0" y="2802"/>
                  </a:lnTo>
                  <a:lnTo>
                    <a:pt x="20430" y="8347"/>
                  </a:lnTo>
                  <a:lnTo>
                    <a:pt x="20430" y="5545"/>
                  </a:lnTo>
                  <a:close/>
                </a:path>
              </a:pathLst>
            </a:custGeom>
            <a:solidFill>
              <a:srgbClr val="E1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9"/>
            <p:cNvSpPr/>
            <p:nvPr/>
          </p:nvSpPr>
          <p:spPr>
            <a:xfrm>
              <a:off x="5006406" y="3252358"/>
              <a:ext cx="370396" cy="150280"/>
            </a:xfrm>
            <a:custGeom>
              <a:avLst/>
              <a:gdLst/>
              <a:ahLst/>
              <a:cxnLst/>
              <a:rect l="l" t="t" r="r" b="b"/>
              <a:pathLst>
                <a:path w="20430" h="8289" extrusionOk="0">
                  <a:moveTo>
                    <a:pt x="0" y="0"/>
                  </a:moveTo>
                  <a:lnTo>
                    <a:pt x="0" y="2743"/>
                  </a:lnTo>
                  <a:lnTo>
                    <a:pt x="20430" y="8289"/>
                  </a:lnTo>
                  <a:lnTo>
                    <a:pt x="20430" y="5545"/>
                  </a:lnTo>
                  <a:close/>
                </a:path>
              </a:pathLst>
            </a:custGeom>
            <a:solidFill>
              <a:srgbClr val="E1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9"/>
            <p:cNvSpPr/>
            <p:nvPr/>
          </p:nvSpPr>
          <p:spPr>
            <a:xfrm>
              <a:off x="5006406" y="3353941"/>
              <a:ext cx="370396" cy="151349"/>
            </a:xfrm>
            <a:custGeom>
              <a:avLst/>
              <a:gdLst/>
              <a:ahLst/>
              <a:cxnLst/>
              <a:rect l="l" t="t" r="r" b="b"/>
              <a:pathLst>
                <a:path w="20430" h="8348" extrusionOk="0">
                  <a:moveTo>
                    <a:pt x="0" y="1"/>
                  </a:moveTo>
                  <a:lnTo>
                    <a:pt x="0" y="2802"/>
                  </a:lnTo>
                  <a:lnTo>
                    <a:pt x="20430" y="8348"/>
                  </a:lnTo>
                  <a:lnTo>
                    <a:pt x="20430" y="5546"/>
                  </a:lnTo>
                  <a:close/>
                </a:path>
              </a:pathLst>
            </a:custGeom>
            <a:solidFill>
              <a:srgbClr val="E1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9"/>
            <p:cNvSpPr/>
            <p:nvPr/>
          </p:nvSpPr>
          <p:spPr>
            <a:xfrm>
              <a:off x="3750245" y="1711509"/>
              <a:ext cx="672007" cy="299508"/>
            </a:xfrm>
            <a:custGeom>
              <a:avLst/>
              <a:gdLst/>
              <a:ahLst/>
              <a:cxnLst/>
              <a:rect l="l" t="t" r="r" b="b"/>
              <a:pathLst>
                <a:path w="37066" h="16520" extrusionOk="0">
                  <a:moveTo>
                    <a:pt x="1" y="11441"/>
                  </a:moveTo>
                  <a:lnTo>
                    <a:pt x="1" y="16520"/>
                  </a:lnTo>
                  <a:lnTo>
                    <a:pt x="37066" y="5021"/>
                  </a:lnTo>
                  <a:lnTo>
                    <a:pt x="37066" y="1"/>
                  </a:lnTo>
                  <a:close/>
                </a:path>
              </a:pathLst>
            </a:custGeom>
            <a:solidFill>
              <a:srgbClr val="D9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9"/>
            <p:cNvSpPr/>
            <p:nvPr/>
          </p:nvSpPr>
          <p:spPr>
            <a:xfrm>
              <a:off x="3750245" y="1972910"/>
              <a:ext cx="369362" cy="165092"/>
            </a:xfrm>
            <a:custGeom>
              <a:avLst/>
              <a:gdLst/>
              <a:ahLst/>
              <a:cxnLst/>
              <a:rect l="l" t="t" r="r" b="b"/>
              <a:pathLst>
                <a:path w="20373" h="9106" extrusionOk="0">
                  <a:moveTo>
                    <a:pt x="1" y="6363"/>
                  </a:moveTo>
                  <a:lnTo>
                    <a:pt x="1" y="9106"/>
                  </a:lnTo>
                  <a:lnTo>
                    <a:pt x="20372" y="2802"/>
                  </a:lnTo>
                  <a:lnTo>
                    <a:pt x="20372" y="0"/>
                  </a:lnTo>
                  <a:close/>
                </a:path>
              </a:pathLst>
            </a:custGeom>
            <a:solidFill>
              <a:srgbClr val="D9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9"/>
            <p:cNvSpPr/>
            <p:nvPr/>
          </p:nvSpPr>
          <p:spPr>
            <a:xfrm>
              <a:off x="3750245" y="2075563"/>
              <a:ext cx="369362" cy="165092"/>
            </a:xfrm>
            <a:custGeom>
              <a:avLst/>
              <a:gdLst/>
              <a:ahLst/>
              <a:cxnLst/>
              <a:rect l="l" t="t" r="r" b="b"/>
              <a:pathLst>
                <a:path w="20373" h="9106" extrusionOk="0">
                  <a:moveTo>
                    <a:pt x="1" y="6304"/>
                  </a:moveTo>
                  <a:lnTo>
                    <a:pt x="1" y="9106"/>
                  </a:lnTo>
                  <a:lnTo>
                    <a:pt x="20372" y="2744"/>
                  </a:lnTo>
                  <a:lnTo>
                    <a:pt x="20372" y="0"/>
                  </a:lnTo>
                  <a:close/>
                </a:path>
              </a:pathLst>
            </a:custGeom>
            <a:solidFill>
              <a:srgbClr val="D9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9"/>
            <p:cNvSpPr/>
            <p:nvPr/>
          </p:nvSpPr>
          <p:spPr>
            <a:xfrm>
              <a:off x="3750245" y="2177146"/>
              <a:ext cx="369362" cy="165110"/>
            </a:xfrm>
            <a:custGeom>
              <a:avLst/>
              <a:gdLst/>
              <a:ahLst/>
              <a:cxnLst/>
              <a:rect l="l" t="t" r="r" b="b"/>
              <a:pathLst>
                <a:path w="20373" h="9107" extrusionOk="0">
                  <a:moveTo>
                    <a:pt x="1" y="6305"/>
                  </a:moveTo>
                  <a:lnTo>
                    <a:pt x="1" y="9106"/>
                  </a:lnTo>
                  <a:lnTo>
                    <a:pt x="20372" y="2802"/>
                  </a:lnTo>
                  <a:lnTo>
                    <a:pt x="20372" y="1"/>
                  </a:lnTo>
                  <a:close/>
                </a:path>
              </a:pathLst>
            </a:custGeom>
            <a:solidFill>
              <a:srgbClr val="D9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9"/>
            <p:cNvSpPr/>
            <p:nvPr/>
          </p:nvSpPr>
          <p:spPr>
            <a:xfrm>
              <a:off x="3750245" y="2279800"/>
              <a:ext cx="369362" cy="164058"/>
            </a:xfrm>
            <a:custGeom>
              <a:avLst/>
              <a:gdLst/>
              <a:ahLst/>
              <a:cxnLst/>
              <a:rect l="l" t="t" r="r" b="b"/>
              <a:pathLst>
                <a:path w="20373" h="9049" extrusionOk="0">
                  <a:moveTo>
                    <a:pt x="1" y="6305"/>
                  </a:moveTo>
                  <a:lnTo>
                    <a:pt x="1" y="9048"/>
                  </a:lnTo>
                  <a:lnTo>
                    <a:pt x="20372" y="2744"/>
                  </a:lnTo>
                  <a:lnTo>
                    <a:pt x="20372" y="1"/>
                  </a:lnTo>
                  <a:close/>
                </a:path>
              </a:pathLst>
            </a:custGeom>
            <a:solidFill>
              <a:srgbClr val="D9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9"/>
            <p:cNvSpPr/>
            <p:nvPr/>
          </p:nvSpPr>
          <p:spPr>
            <a:xfrm>
              <a:off x="3750245" y="2381401"/>
              <a:ext cx="369362" cy="165092"/>
            </a:xfrm>
            <a:custGeom>
              <a:avLst/>
              <a:gdLst/>
              <a:ahLst/>
              <a:cxnLst/>
              <a:rect l="l" t="t" r="r" b="b"/>
              <a:pathLst>
                <a:path w="20373" h="9106" extrusionOk="0">
                  <a:moveTo>
                    <a:pt x="1" y="6304"/>
                  </a:moveTo>
                  <a:lnTo>
                    <a:pt x="1" y="9106"/>
                  </a:lnTo>
                  <a:lnTo>
                    <a:pt x="20372" y="2802"/>
                  </a:lnTo>
                  <a:lnTo>
                    <a:pt x="20372" y="0"/>
                  </a:lnTo>
                  <a:close/>
                </a:path>
              </a:pathLst>
            </a:custGeom>
            <a:solidFill>
              <a:srgbClr val="D9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9"/>
            <p:cNvSpPr/>
            <p:nvPr/>
          </p:nvSpPr>
          <p:spPr>
            <a:xfrm>
              <a:off x="3750245" y="2482985"/>
              <a:ext cx="369362" cy="165110"/>
            </a:xfrm>
            <a:custGeom>
              <a:avLst/>
              <a:gdLst/>
              <a:ahLst/>
              <a:cxnLst/>
              <a:rect l="l" t="t" r="r" b="b"/>
              <a:pathLst>
                <a:path w="20373" h="9107" extrusionOk="0">
                  <a:moveTo>
                    <a:pt x="1" y="6363"/>
                  </a:moveTo>
                  <a:lnTo>
                    <a:pt x="1" y="9107"/>
                  </a:lnTo>
                  <a:lnTo>
                    <a:pt x="20372" y="2803"/>
                  </a:lnTo>
                  <a:lnTo>
                    <a:pt x="20372" y="1"/>
                  </a:lnTo>
                  <a:close/>
                </a:path>
              </a:pathLst>
            </a:custGeom>
            <a:solidFill>
              <a:srgbClr val="D9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9"/>
            <p:cNvSpPr/>
            <p:nvPr/>
          </p:nvSpPr>
          <p:spPr>
            <a:xfrm>
              <a:off x="4168270" y="1888242"/>
              <a:ext cx="246586" cy="632864"/>
            </a:xfrm>
            <a:custGeom>
              <a:avLst/>
              <a:gdLst/>
              <a:ahLst/>
              <a:cxnLst/>
              <a:rect l="l" t="t" r="r" b="b"/>
              <a:pathLst>
                <a:path w="13601" h="34907" extrusionOk="0">
                  <a:moveTo>
                    <a:pt x="0" y="4203"/>
                  </a:moveTo>
                  <a:lnTo>
                    <a:pt x="0" y="34906"/>
                  </a:lnTo>
                  <a:lnTo>
                    <a:pt x="13600" y="30703"/>
                  </a:lnTo>
                  <a:lnTo>
                    <a:pt x="13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9"/>
            <p:cNvSpPr/>
            <p:nvPr/>
          </p:nvSpPr>
          <p:spPr>
            <a:xfrm>
              <a:off x="3747072" y="2893597"/>
              <a:ext cx="247656" cy="633915"/>
            </a:xfrm>
            <a:custGeom>
              <a:avLst/>
              <a:gdLst/>
              <a:ahLst/>
              <a:cxnLst/>
              <a:rect l="l" t="t" r="r" b="b"/>
              <a:pathLst>
                <a:path w="13660" h="34965" extrusionOk="0">
                  <a:moveTo>
                    <a:pt x="1" y="4262"/>
                  </a:moveTo>
                  <a:lnTo>
                    <a:pt x="1" y="34964"/>
                  </a:lnTo>
                  <a:lnTo>
                    <a:pt x="13659" y="30762"/>
                  </a:lnTo>
                  <a:lnTo>
                    <a:pt x="136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9"/>
            <p:cNvSpPr/>
            <p:nvPr/>
          </p:nvSpPr>
          <p:spPr>
            <a:xfrm>
              <a:off x="3750245" y="2587759"/>
              <a:ext cx="672007" cy="299508"/>
            </a:xfrm>
            <a:custGeom>
              <a:avLst/>
              <a:gdLst/>
              <a:ahLst/>
              <a:cxnLst/>
              <a:rect l="l" t="t" r="r" b="b"/>
              <a:pathLst>
                <a:path w="37066" h="16520" extrusionOk="0">
                  <a:moveTo>
                    <a:pt x="1" y="11499"/>
                  </a:moveTo>
                  <a:lnTo>
                    <a:pt x="1" y="16519"/>
                  </a:lnTo>
                  <a:lnTo>
                    <a:pt x="37066" y="5079"/>
                  </a:lnTo>
                  <a:lnTo>
                    <a:pt x="37066" y="0"/>
                  </a:lnTo>
                  <a:close/>
                </a:path>
              </a:pathLst>
            </a:custGeom>
            <a:solidFill>
              <a:srgbClr val="D9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9"/>
            <p:cNvSpPr/>
            <p:nvPr/>
          </p:nvSpPr>
          <p:spPr>
            <a:xfrm>
              <a:off x="4045511" y="2763422"/>
              <a:ext cx="369344" cy="165110"/>
            </a:xfrm>
            <a:custGeom>
              <a:avLst/>
              <a:gdLst/>
              <a:ahLst/>
              <a:cxnLst/>
              <a:rect l="l" t="t" r="r" b="b"/>
              <a:pathLst>
                <a:path w="20372" h="9107" extrusionOk="0">
                  <a:moveTo>
                    <a:pt x="0" y="6363"/>
                  </a:moveTo>
                  <a:lnTo>
                    <a:pt x="0" y="9107"/>
                  </a:lnTo>
                  <a:lnTo>
                    <a:pt x="20371" y="2803"/>
                  </a:lnTo>
                  <a:lnTo>
                    <a:pt x="20371" y="1"/>
                  </a:lnTo>
                  <a:close/>
                </a:path>
              </a:pathLst>
            </a:custGeom>
            <a:solidFill>
              <a:srgbClr val="D9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9"/>
            <p:cNvSpPr/>
            <p:nvPr/>
          </p:nvSpPr>
          <p:spPr>
            <a:xfrm>
              <a:off x="4045511" y="2866076"/>
              <a:ext cx="369344" cy="165110"/>
            </a:xfrm>
            <a:custGeom>
              <a:avLst/>
              <a:gdLst/>
              <a:ahLst/>
              <a:cxnLst/>
              <a:rect l="l" t="t" r="r" b="b"/>
              <a:pathLst>
                <a:path w="20372" h="9107" extrusionOk="0">
                  <a:moveTo>
                    <a:pt x="0" y="6305"/>
                  </a:moveTo>
                  <a:lnTo>
                    <a:pt x="0" y="9107"/>
                  </a:lnTo>
                  <a:lnTo>
                    <a:pt x="20371" y="2803"/>
                  </a:lnTo>
                  <a:lnTo>
                    <a:pt x="20371" y="1"/>
                  </a:lnTo>
                  <a:close/>
                </a:path>
              </a:pathLst>
            </a:custGeom>
            <a:solidFill>
              <a:srgbClr val="D9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9"/>
            <p:cNvSpPr/>
            <p:nvPr/>
          </p:nvSpPr>
          <p:spPr>
            <a:xfrm>
              <a:off x="4045511" y="2967677"/>
              <a:ext cx="369344" cy="165110"/>
            </a:xfrm>
            <a:custGeom>
              <a:avLst/>
              <a:gdLst/>
              <a:ahLst/>
              <a:cxnLst/>
              <a:rect l="l" t="t" r="r" b="b"/>
              <a:pathLst>
                <a:path w="20372" h="9107" extrusionOk="0">
                  <a:moveTo>
                    <a:pt x="0" y="6304"/>
                  </a:moveTo>
                  <a:lnTo>
                    <a:pt x="0" y="9106"/>
                  </a:lnTo>
                  <a:lnTo>
                    <a:pt x="20371" y="2802"/>
                  </a:lnTo>
                  <a:lnTo>
                    <a:pt x="20371" y="0"/>
                  </a:lnTo>
                  <a:close/>
                </a:path>
              </a:pathLst>
            </a:custGeom>
            <a:solidFill>
              <a:srgbClr val="D9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9"/>
            <p:cNvSpPr/>
            <p:nvPr/>
          </p:nvSpPr>
          <p:spPr>
            <a:xfrm>
              <a:off x="4045511" y="3070330"/>
              <a:ext cx="369344" cy="165110"/>
            </a:xfrm>
            <a:custGeom>
              <a:avLst/>
              <a:gdLst/>
              <a:ahLst/>
              <a:cxnLst/>
              <a:rect l="l" t="t" r="r" b="b"/>
              <a:pathLst>
                <a:path w="20372" h="9107" extrusionOk="0">
                  <a:moveTo>
                    <a:pt x="0" y="6304"/>
                  </a:moveTo>
                  <a:lnTo>
                    <a:pt x="0" y="9106"/>
                  </a:lnTo>
                  <a:lnTo>
                    <a:pt x="20371" y="2744"/>
                  </a:lnTo>
                  <a:lnTo>
                    <a:pt x="20371" y="0"/>
                  </a:lnTo>
                  <a:close/>
                </a:path>
              </a:pathLst>
            </a:custGeom>
            <a:solidFill>
              <a:srgbClr val="D9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9"/>
            <p:cNvSpPr/>
            <p:nvPr/>
          </p:nvSpPr>
          <p:spPr>
            <a:xfrm>
              <a:off x="4045511" y="3171914"/>
              <a:ext cx="369344" cy="165110"/>
            </a:xfrm>
            <a:custGeom>
              <a:avLst/>
              <a:gdLst/>
              <a:ahLst/>
              <a:cxnLst/>
              <a:rect l="l" t="t" r="r" b="b"/>
              <a:pathLst>
                <a:path w="20372" h="9107" extrusionOk="0">
                  <a:moveTo>
                    <a:pt x="0" y="6305"/>
                  </a:moveTo>
                  <a:lnTo>
                    <a:pt x="0" y="9107"/>
                  </a:lnTo>
                  <a:lnTo>
                    <a:pt x="20371" y="2803"/>
                  </a:lnTo>
                  <a:lnTo>
                    <a:pt x="20371" y="1"/>
                  </a:lnTo>
                  <a:close/>
                </a:path>
              </a:pathLst>
            </a:custGeom>
            <a:solidFill>
              <a:srgbClr val="D9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9"/>
            <p:cNvSpPr/>
            <p:nvPr/>
          </p:nvSpPr>
          <p:spPr>
            <a:xfrm>
              <a:off x="4045511" y="3274567"/>
              <a:ext cx="369344" cy="164058"/>
            </a:xfrm>
            <a:custGeom>
              <a:avLst/>
              <a:gdLst/>
              <a:ahLst/>
              <a:cxnLst/>
              <a:rect l="l" t="t" r="r" b="b"/>
              <a:pathLst>
                <a:path w="20372" h="9049" extrusionOk="0">
                  <a:moveTo>
                    <a:pt x="0" y="6305"/>
                  </a:moveTo>
                  <a:lnTo>
                    <a:pt x="0" y="9048"/>
                  </a:lnTo>
                  <a:lnTo>
                    <a:pt x="20371" y="2744"/>
                  </a:lnTo>
                  <a:lnTo>
                    <a:pt x="20371" y="1"/>
                  </a:lnTo>
                  <a:close/>
                </a:path>
              </a:pathLst>
            </a:custGeom>
            <a:solidFill>
              <a:srgbClr val="D9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9"/>
            <p:cNvSpPr/>
            <p:nvPr/>
          </p:nvSpPr>
          <p:spPr>
            <a:xfrm>
              <a:off x="4275147" y="1483993"/>
              <a:ext cx="131243" cy="332305"/>
            </a:xfrm>
            <a:custGeom>
              <a:avLst/>
              <a:gdLst/>
              <a:ahLst/>
              <a:cxnLst/>
              <a:rect l="l" t="t" r="r" b="b"/>
              <a:pathLst>
                <a:path w="7239" h="18329" extrusionOk="0">
                  <a:moveTo>
                    <a:pt x="0" y="2043"/>
                  </a:moveTo>
                  <a:lnTo>
                    <a:pt x="7238" y="0"/>
                  </a:lnTo>
                  <a:lnTo>
                    <a:pt x="7238" y="16285"/>
                  </a:lnTo>
                  <a:lnTo>
                    <a:pt x="3619" y="14242"/>
                  </a:lnTo>
                  <a:lnTo>
                    <a:pt x="0" y="18328"/>
                  </a:lnTo>
                  <a:close/>
                </a:path>
              </a:pathLst>
            </a:custGeom>
            <a:solidFill>
              <a:srgbClr val="C73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9"/>
            <p:cNvSpPr/>
            <p:nvPr/>
          </p:nvSpPr>
          <p:spPr>
            <a:xfrm>
              <a:off x="3710032" y="3367702"/>
              <a:ext cx="332323" cy="545024"/>
            </a:xfrm>
            <a:custGeom>
              <a:avLst/>
              <a:gdLst/>
              <a:ahLst/>
              <a:cxnLst/>
              <a:rect l="l" t="t" r="r" b="b"/>
              <a:pathLst>
                <a:path w="18330" h="30062" extrusionOk="0">
                  <a:moveTo>
                    <a:pt x="2978" y="29011"/>
                  </a:moveTo>
                  <a:lnTo>
                    <a:pt x="2978" y="29011"/>
                  </a:lnTo>
                  <a:cubicBezTo>
                    <a:pt x="5137" y="30061"/>
                    <a:pt x="7939" y="29244"/>
                    <a:pt x="8873" y="27026"/>
                  </a:cubicBezTo>
                  <a:lnTo>
                    <a:pt x="17337" y="7005"/>
                  </a:lnTo>
                  <a:cubicBezTo>
                    <a:pt x="18329" y="4845"/>
                    <a:pt x="17512" y="2219"/>
                    <a:pt x="15410" y="1109"/>
                  </a:cubicBezTo>
                  <a:lnTo>
                    <a:pt x="15410" y="1109"/>
                  </a:lnTo>
                  <a:cubicBezTo>
                    <a:pt x="13251" y="0"/>
                    <a:pt x="10624" y="818"/>
                    <a:pt x="9515" y="3036"/>
                  </a:cubicBezTo>
                  <a:lnTo>
                    <a:pt x="1051" y="23057"/>
                  </a:lnTo>
                  <a:cubicBezTo>
                    <a:pt x="1" y="25275"/>
                    <a:pt x="876" y="27843"/>
                    <a:pt x="2978" y="29011"/>
                  </a:cubicBezTo>
                  <a:close/>
                </a:path>
              </a:pathLst>
            </a:custGeom>
            <a:solidFill>
              <a:srgbClr val="F9CB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9"/>
            <p:cNvSpPr/>
            <p:nvPr/>
          </p:nvSpPr>
          <p:spPr>
            <a:xfrm>
              <a:off x="5358800" y="3602633"/>
              <a:ext cx="450839" cy="585236"/>
            </a:xfrm>
            <a:custGeom>
              <a:avLst/>
              <a:gdLst/>
              <a:ahLst/>
              <a:cxnLst/>
              <a:rect l="l" t="t" r="r" b="b"/>
              <a:pathLst>
                <a:path w="24867" h="32280" extrusionOk="0">
                  <a:moveTo>
                    <a:pt x="21189" y="1"/>
                  </a:moveTo>
                  <a:lnTo>
                    <a:pt x="1" y="2627"/>
                  </a:lnTo>
                  <a:lnTo>
                    <a:pt x="3678" y="32280"/>
                  </a:lnTo>
                  <a:lnTo>
                    <a:pt x="24866" y="29595"/>
                  </a:lnTo>
                  <a:lnTo>
                    <a:pt x="21189" y="1"/>
                  </a:lnTo>
                  <a:close/>
                </a:path>
              </a:pathLst>
            </a:custGeom>
            <a:solidFill>
              <a:srgbClr val="F9CB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9"/>
            <p:cNvSpPr/>
            <p:nvPr/>
          </p:nvSpPr>
          <p:spPr>
            <a:xfrm>
              <a:off x="4986300" y="2649130"/>
              <a:ext cx="895296" cy="1142951"/>
            </a:xfrm>
            <a:custGeom>
              <a:avLst/>
              <a:gdLst/>
              <a:ahLst/>
              <a:cxnLst/>
              <a:rect l="l" t="t" r="r" b="b"/>
              <a:pathLst>
                <a:path w="49382" h="63042" extrusionOk="0">
                  <a:moveTo>
                    <a:pt x="16461" y="34848"/>
                  </a:moveTo>
                  <a:cubicBezTo>
                    <a:pt x="16811" y="37358"/>
                    <a:pt x="17161" y="40393"/>
                    <a:pt x="17628" y="44012"/>
                  </a:cubicBezTo>
                  <a:lnTo>
                    <a:pt x="9164" y="33914"/>
                  </a:lnTo>
                  <a:cubicBezTo>
                    <a:pt x="5604" y="29595"/>
                    <a:pt x="1460" y="32397"/>
                    <a:pt x="0" y="34673"/>
                  </a:cubicBezTo>
                  <a:lnTo>
                    <a:pt x="17278" y="58663"/>
                  </a:lnTo>
                  <a:cubicBezTo>
                    <a:pt x="19671" y="61990"/>
                    <a:pt x="25800" y="63041"/>
                    <a:pt x="31462" y="62516"/>
                  </a:cubicBezTo>
                  <a:cubicBezTo>
                    <a:pt x="43194" y="61348"/>
                    <a:pt x="49382" y="52885"/>
                    <a:pt x="47572" y="36774"/>
                  </a:cubicBezTo>
                  <a:lnTo>
                    <a:pt x="48623" y="24166"/>
                  </a:lnTo>
                  <a:cubicBezTo>
                    <a:pt x="48915" y="22007"/>
                    <a:pt x="47280" y="20080"/>
                    <a:pt x="45121" y="19964"/>
                  </a:cubicBezTo>
                  <a:cubicBezTo>
                    <a:pt x="42961" y="19847"/>
                    <a:pt x="41151" y="21540"/>
                    <a:pt x="41151" y="23699"/>
                  </a:cubicBezTo>
                  <a:lnTo>
                    <a:pt x="40801" y="29011"/>
                  </a:lnTo>
                  <a:cubicBezTo>
                    <a:pt x="40509" y="28778"/>
                    <a:pt x="40159" y="28544"/>
                    <a:pt x="39867" y="28369"/>
                  </a:cubicBezTo>
                  <a:lnTo>
                    <a:pt x="39459" y="17862"/>
                  </a:lnTo>
                  <a:cubicBezTo>
                    <a:pt x="39284" y="12492"/>
                    <a:pt x="31870" y="13368"/>
                    <a:pt x="31929" y="17862"/>
                  </a:cubicBezTo>
                  <a:lnTo>
                    <a:pt x="32104" y="26559"/>
                  </a:lnTo>
                  <a:cubicBezTo>
                    <a:pt x="31812" y="26559"/>
                    <a:pt x="31520" y="26559"/>
                    <a:pt x="31287" y="26618"/>
                  </a:cubicBezTo>
                  <a:lnTo>
                    <a:pt x="30178" y="15644"/>
                  </a:lnTo>
                  <a:cubicBezTo>
                    <a:pt x="29652" y="10741"/>
                    <a:pt x="22181" y="11558"/>
                    <a:pt x="22706" y="16461"/>
                  </a:cubicBezTo>
                  <a:lnTo>
                    <a:pt x="23991" y="29186"/>
                  </a:lnTo>
                  <a:cubicBezTo>
                    <a:pt x="23699" y="29420"/>
                    <a:pt x="23348" y="29653"/>
                    <a:pt x="23057" y="29887"/>
                  </a:cubicBezTo>
                  <a:lnTo>
                    <a:pt x="17862" y="4729"/>
                  </a:lnTo>
                  <a:cubicBezTo>
                    <a:pt x="16869" y="1"/>
                    <a:pt x="9515" y="1343"/>
                    <a:pt x="10507" y="6305"/>
                  </a:cubicBezTo>
                  <a:close/>
                </a:path>
              </a:pathLst>
            </a:custGeom>
            <a:solidFill>
              <a:srgbClr val="F9CB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9"/>
            <p:cNvSpPr/>
            <p:nvPr/>
          </p:nvSpPr>
          <p:spPr>
            <a:xfrm>
              <a:off x="5296360" y="3823821"/>
              <a:ext cx="731274" cy="1319665"/>
            </a:xfrm>
            <a:custGeom>
              <a:avLst/>
              <a:gdLst/>
              <a:ahLst/>
              <a:cxnLst/>
              <a:rect l="l" t="t" r="r" b="b"/>
              <a:pathLst>
                <a:path w="40335" h="72789" extrusionOk="0">
                  <a:moveTo>
                    <a:pt x="8640" y="72788"/>
                  </a:moveTo>
                  <a:lnTo>
                    <a:pt x="1" y="3911"/>
                  </a:lnTo>
                  <a:lnTo>
                    <a:pt x="31229" y="0"/>
                  </a:lnTo>
                  <a:lnTo>
                    <a:pt x="40335" y="72788"/>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9"/>
            <p:cNvSpPr/>
            <p:nvPr/>
          </p:nvSpPr>
          <p:spPr>
            <a:xfrm>
              <a:off x="3116363" y="4198445"/>
              <a:ext cx="759828" cy="945044"/>
            </a:xfrm>
            <a:custGeom>
              <a:avLst/>
              <a:gdLst/>
              <a:ahLst/>
              <a:cxnLst/>
              <a:rect l="l" t="t" r="r" b="b"/>
              <a:pathLst>
                <a:path w="41910" h="52126" extrusionOk="0">
                  <a:moveTo>
                    <a:pt x="31637" y="52125"/>
                  </a:moveTo>
                  <a:lnTo>
                    <a:pt x="41910" y="6596"/>
                  </a:lnTo>
                  <a:lnTo>
                    <a:pt x="11149" y="0"/>
                  </a:lnTo>
                  <a:lnTo>
                    <a:pt x="0" y="52125"/>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9"/>
            <p:cNvSpPr/>
            <p:nvPr/>
          </p:nvSpPr>
          <p:spPr>
            <a:xfrm>
              <a:off x="5319639" y="3739153"/>
              <a:ext cx="512227" cy="151349"/>
            </a:xfrm>
            <a:custGeom>
              <a:avLst/>
              <a:gdLst/>
              <a:ahLst/>
              <a:cxnLst/>
              <a:rect l="l" t="t" r="r" b="b"/>
              <a:pathLst>
                <a:path w="28253" h="8348" extrusionOk="0">
                  <a:moveTo>
                    <a:pt x="27668" y="0"/>
                  </a:moveTo>
                  <a:lnTo>
                    <a:pt x="1" y="3444"/>
                  </a:lnTo>
                  <a:lnTo>
                    <a:pt x="585" y="8347"/>
                  </a:lnTo>
                  <a:lnTo>
                    <a:pt x="28252" y="4904"/>
                  </a:lnTo>
                  <a:lnTo>
                    <a:pt x="27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9"/>
            <p:cNvSpPr/>
            <p:nvPr/>
          </p:nvSpPr>
          <p:spPr>
            <a:xfrm>
              <a:off x="3355516" y="4120123"/>
              <a:ext cx="513278" cy="189458"/>
            </a:xfrm>
            <a:custGeom>
              <a:avLst/>
              <a:gdLst/>
              <a:ahLst/>
              <a:cxnLst/>
              <a:rect l="l" t="t" r="r" b="b"/>
              <a:pathLst>
                <a:path w="28311" h="10450" extrusionOk="0">
                  <a:moveTo>
                    <a:pt x="993" y="1"/>
                  </a:moveTo>
                  <a:lnTo>
                    <a:pt x="1" y="4787"/>
                  </a:lnTo>
                  <a:lnTo>
                    <a:pt x="27318" y="10449"/>
                  </a:lnTo>
                  <a:lnTo>
                    <a:pt x="28310" y="5663"/>
                  </a:lnTo>
                  <a:lnTo>
                    <a:pt x="9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931;p29"/>
          <p:cNvGrpSpPr/>
          <p:nvPr/>
        </p:nvGrpSpPr>
        <p:grpSpPr>
          <a:xfrm>
            <a:off x="323528" y="1347614"/>
            <a:ext cx="2594897" cy="1440160"/>
            <a:chOff x="457200" y="1573800"/>
            <a:chExt cx="2461225" cy="896450"/>
          </a:xfrm>
        </p:grpSpPr>
        <p:sp>
          <p:nvSpPr>
            <p:cNvPr id="932" name="Google Shape;932;p29"/>
            <p:cNvSpPr/>
            <p:nvPr/>
          </p:nvSpPr>
          <p:spPr>
            <a:xfrm>
              <a:off x="457200" y="1573800"/>
              <a:ext cx="2291700" cy="896400"/>
            </a:xfrm>
            <a:prstGeom prst="rect">
              <a:avLst/>
            </a:prstGeom>
            <a:solidFill>
              <a:srgbClr val="EFEFEF"/>
            </a:solidFill>
            <a:ln>
              <a:noFill/>
            </a:ln>
          </p:spPr>
          <p:txBody>
            <a:bodyPr spcFirstLastPara="1" wrap="square" lIns="91425" tIns="91425" rIns="91425" bIns="91425" anchor="ctr" anchorCtr="0">
              <a:noAutofit/>
            </a:bodyPr>
            <a:lstStyle/>
            <a:p>
              <a:pPr lvl="0"/>
              <a:r>
                <a:rPr lang="en-US" sz="1600" dirty="0" err="1" smtClean="0">
                  <a:latin typeface="Bell MT" pitchFamily="18" charset="0"/>
                </a:rPr>
                <a:t>sinfda</a:t>
              </a:r>
              <a:r>
                <a:rPr lang="en-US" sz="1600" dirty="0" smtClean="0">
                  <a:latin typeface="Bell MT" pitchFamily="18" charset="0"/>
                </a:rPr>
                <a:t> </a:t>
              </a:r>
              <a:r>
                <a:rPr lang="en-US" sz="1600" dirty="0" err="1" smtClean="0">
                  <a:latin typeface="Bell MT" pitchFamily="18" charset="0"/>
                </a:rPr>
                <a:t>alohida</a:t>
              </a:r>
              <a:r>
                <a:rPr lang="en-US" sz="1600" dirty="0" smtClean="0">
                  <a:latin typeface="Bell MT" pitchFamily="18" charset="0"/>
                </a:rPr>
                <a:t> </a:t>
              </a:r>
              <a:r>
                <a:rPr lang="en-US" sz="1600" dirty="0" err="1" smtClean="0">
                  <a:latin typeface="Bell MT" pitchFamily="18" charset="0"/>
                </a:rPr>
                <a:t>ta’lim</a:t>
              </a:r>
              <a:r>
                <a:rPr lang="en-US" sz="1600" dirty="0" smtClean="0">
                  <a:latin typeface="Bell MT" pitchFamily="18" charset="0"/>
                </a:rPr>
                <a:t> </a:t>
              </a:r>
              <a:r>
                <a:rPr lang="en-US" sz="1600" dirty="0" err="1" smtClean="0">
                  <a:latin typeface="Bell MT" pitchFamily="18" charset="0"/>
                </a:rPr>
                <a:t>ehtiyojlari</a:t>
              </a:r>
              <a:r>
                <a:rPr lang="en-US" sz="1600" dirty="0" smtClean="0">
                  <a:latin typeface="Bell MT" pitchFamily="18" charset="0"/>
                </a:rPr>
                <a:t> </a:t>
              </a:r>
              <a:r>
                <a:rPr lang="en-US" sz="1600" dirty="0" err="1" smtClean="0">
                  <a:latin typeface="Bell MT" pitchFamily="18" charset="0"/>
                </a:rPr>
                <a:t>bo‘lgan</a:t>
              </a:r>
              <a:r>
                <a:rPr lang="en-US" sz="1600" dirty="0" smtClean="0">
                  <a:latin typeface="Bell MT" pitchFamily="18" charset="0"/>
                </a:rPr>
                <a:t> </a:t>
              </a:r>
              <a:r>
                <a:rPr lang="en-US" sz="1600" dirty="0" err="1" smtClean="0">
                  <a:latin typeface="Bell MT" pitchFamily="18" charset="0"/>
                </a:rPr>
                <a:t>bir</a:t>
              </a:r>
              <a:r>
                <a:rPr lang="en-US" sz="1600" dirty="0" smtClean="0">
                  <a:latin typeface="Bell MT" pitchFamily="18" charset="0"/>
                </a:rPr>
                <a:t> </a:t>
              </a:r>
              <a:r>
                <a:rPr lang="en-US" sz="1600" dirty="0" err="1" smtClean="0">
                  <a:latin typeface="Bell MT" pitchFamily="18" charset="0"/>
                </a:rPr>
                <a:t>nafar</a:t>
              </a:r>
              <a:r>
                <a:rPr lang="en-US" sz="1600" dirty="0" smtClean="0">
                  <a:latin typeface="Bell MT" pitchFamily="18" charset="0"/>
                </a:rPr>
                <a:t> bola </a:t>
              </a:r>
              <a:r>
                <a:rPr lang="en-US" sz="1600" dirty="0" err="1" smtClean="0">
                  <a:latin typeface="Bell MT" pitchFamily="18" charset="0"/>
                </a:rPr>
                <a:t>uchun</a:t>
              </a:r>
              <a:r>
                <a:rPr lang="en-US" sz="1600" dirty="0" smtClean="0">
                  <a:latin typeface="Bell MT" pitchFamily="18" charset="0"/>
                </a:rPr>
                <a:t> – </a:t>
              </a:r>
              <a:r>
                <a:rPr lang="en-US" sz="1600" dirty="0" err="1" smtClean="0">
                  <a:latin typeface="Bell MT" pitchFamily="18" charset="0"/>
                </a:rPr>
                <a:t>lavozim</a:t>
              </a:r>
              <a:r>
                <a:rPr lang="en-US" sz="1600" dirty="0" smtClean="0">
                  <a:latin typeface="Bell MT" pitchFamily="18" charset="0"/>
                </a:rPr>
                <a:t> </a:t>
              </a:r>
              <a:r>
                <a:rPr lang="en-US" sz="1600" dirty="0" err="1" smtClean="0">
                  <a:latin typeface="Bell MT" pitchFamily="18" charset="0"/>
                </a:rPr>
                <a:t>maoshining</a:t>
              </a:r>
              <a:r>
                <a:rPr lang="en-US" sz="1600" dirty="0" smtClean="0">
                  <a:latin typeface="Bell MT" pitchFamily="18" charset="0"/>
                </a:rPr>
                <a:t> 10 </a:t>
              </a:r>
              <a:r>
                <a:rPr lang="en-US" sz="1600" dirty="0" err="1" smtClean="0">
                  <a:latin typeface="Bell MT" pitchFamily="18" charset="0"/>
                </a:rPr>
                <a:t>foizi</a:t>
              </a:r>
              <a:endParaRPr sz="1600" dirty="0">
                <a:latin typeface="Bell MT" pitchFamily="18" charset="0"/>
              </a:endParaRPr>
            </a:p>
          </p:txBody>
        </p:sp>
        <p:sp>
          <p:nvSpPr>
            <p:cNvPr id="933" name="Google Shape;933;p29"/>
            <p:cNvSpPr/>
            <p:nvPr/>
          </p:nvSpPr>
          <p:spPr>
            <a:xfrm>
              <a:off x="2748925" y="1573850"/>
              <a:ext cx="169500" cy="896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934;p29"/>
          <p:cNvGrpSpPr/>
          <p:nvPr/>
        </p:nvGrpSpPr>
        <p:grpSpPr>
          <a:xfrm>
            <a:off x="323528" y="3075805"/>
            <a:ext cx="2736303" cy="1008058"/>
            <a:chOff x="457200" y="3076030"/>
            <a:chExt cx="2595347" cy="898245"/>
          </a:xfrm>
        </p:grpSpPr>
        <p:sp>
          <p:nvSpPr>
            <p:cNvPr id="935" name="Google Shape;935;p29"/>
            <p:cNvSpPr/>
            <p:nvPr/>
          </p:nvSpPr>
          <p:spPr>
            <a:xfrm>
              <a:off x="457200" y="3077875"/>
              <a:ext cx="2458750" cy="896400"/>
            </a:xfrm>
            <a:prstGeom prst="rect">
              <a:avLst/>
            </a:prstGeom>
            <a:solidFill>
              <a:srgbClr val="EFEFEF"/>
            </a:solidFill>
            <a:ln>
              <a:noFill/>
            </a:ln>
          </p:spPr>
          <p:txBody>
            <a:bodyPr spcFirstLastPara="1" wrap="square" lIns="91425" tIns="91425" rIns="91425" bIns="91425" anchor="ctr" anchorCtr="0">
              <a:noAutofit/>
            </a:bodyPr>
            <a:lstStyle/>
            <a:p>
              <a:pPr lvl="0"/>
              <a:r>
                <a:rPr lang="en-US" sz="1600" dirty="0" smtClean="0">
                  <a:latin typeface="Bell MT" pitchFamily="18" charset="0"/>
                </a:rPr>
                <a:t>3 </a:t>
              </a:r>
              <a:r>
                <a:rPr lang="en-US" sz="1600" dirty="0" err="1" smtClean="0">
                  <a:latin typeface="Bell MT" pitchFamily="18" charset="0"/>
                </a:rPr>
                <a:t>nafar</a:t>
              </a:r>
              <a:r>
                <a:rPr lang="en-US" sz="1600" dirty="0" smtClean="0">
                  <a:latin typeface="Bell MT" pitchFamily="18" charset="0"/>
                </a:rPr>
                <a:t> bola </a:t>
              </a:r>
              <a:r>
                <a:rPr lang="en-US" sz="1600" dirty="0" err="1" smtClean="0">
                  <a:latin typeface="Bell MT" pitchFamily="18" charset="0"/>
                </a:rPr>
                <a:t>uchun</a:t>
              </a:r>
              <a:r>
                <a:rPr lang="en-US" sz="1600" dirty="0" smtClean="0">
                  <a:latin typeface="Bell MT" pitchFamily="18" charset="0"/>
                </a:rPr>
                <a:t> – </a:t>
              </a:r>
              <a:r>
                <a:rPr lang="en-US" sz="1600" dirty="0" err="1" smtClean="0">
                  <a:latin typeface="Bell MT" pitchFamily="18" charset="0"/>
                </a:rPr>
                <a:t>lavozim</a:t>
              </a:r>
              <a:r>
                <a:rPr lang="en-US" sz="1600" dirty="0" smtClean="0">
                  <a:latin typeface="Bell MT" pitchFamily="18" charset="0"/>
                </a:rPr>
                <a:t> </a:t>
              </a:r>
              <a:r>
                <a:rPr lang="en-US" sz="1600" dirty="0" err="1" smtClean="0">
                  <a:latin typeface="Bell MT" pitchFamily="18" charset="0"/>
                </a:rPr>
                <a:t>maoshining</a:t>
              </a:r>
              <a:r>
                <a:rPr lang="en-US" sz="1600" dirty="0" smtClean="0">
                  <a:latin typeface="Bell MT" pitchFamily="18" charset="0"/>
                </a:rPr>
                <a:t> 30 </a:t>
              </a:r>
              <a:r>
                <a:rPr lang="en-US" sz="1600" dirty="0" err="1" smtClean="0">
                  <a:latin typeface="Bell MT" pitchFamily="18" charset="0"/>
                </a:rPr>
                <a:t>foizi</a:t>
              </a:r>
              <a:endParaRPr sz="1600" dirty="0">
                <a:solidFill>
                  <a:schemeClr val="dk1"/>
                </a:solidFill>
                <a:latin typeface="Bell MT" pitchFamily="18" charset="0"/>
                <a:ea typeface="Roboto"/>
                <a:cs typeface="Roboto"/>
                <a:sym typeface="Roboto"/>
              </a:endParaRPr>
            </a:p>
          </p:txBody>
        </p:sp>
        <p:sp>
          <p:nvSpPr>
            <p:cNvPr id="936" name="Google Shape;936;p29"/>
            <p:cNvSpPr/>
            <p:nvPr/>
          </p:nvSpPr>
          <p:spPr>
            <a:xfrm>
              <a:off x="2883047" y="3076030"/>
              <a:ext cx="169500" cy="896399"/>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937;p29"/>
          <p:cNvGrpSpPr/>
          <p:nvPr/>
        </p:nvGrpSpPr>
        <p:grpSpPr>
          <a:xfrm>
            <a:off x="6084168" y="1203598"/>
            <a:ext cx="2918425" cy="1152128"/>
            <a:chOff x="6225575" y="1573800"/>
            <a:chExt cx="2461225" cy="896450"/>
          </a:xfrm>
        </p:grpSpPr>
        <p:sp>
          <p:nvSpPr>
            <p:cNvPr id="938" name="Google Shape;938;p29"/>
            <p:cNvSpPr/>
            <p:nvPr/>
          </p:nvSpPr>
          <p:spPr>
            <a:xfrm flipH="1">
              <a:off x="6395100" y="1573800"/>
              <a:ext cx="2291700" cy="896400"/>
            </a:xfrm>
            <a:prstGeom prst="rect">
              <a:avLst/>
            </a:prstGeom>
            <a:solidFill>
              <a:srgbClr val="EFEFEF"/>
            </a:solidFill>
            <a:ln>
              <a:noFill/>
            </a:ln>
          </p:spPr>
          <p:txBody>
            <a:bodyPr spcFirstLastPara="1" wrap="square" lIns="91425" tIns="91425" rIns="91425" bIns="91425" anchor="ctr" anchorCtr="0">
              <a:noAutofit/>
            </a:bodyPr>
            <a:lstStyle/>
            <a:p>
              <a:pPr lvl="0" algn="r"/>
              <a:r>
                <a:rPr lang="en-US" sz="1600" dirty="0" err="1" smtClean="0">
                  <a:latin typeface="Bell MT" pitchFamily="18" charset="0"/>
                  <a:cs typeface="Times New Roman" pitchFamily="18" charset="0"/>
                </a:rPr>
                <a:t>Ikki</a:t>
              </a:r>
              <a:r>
                <a:rPr lang="en-US" sz="1600" dirty="0" smtClean="0">
                  <a:latin typeface="Bell MT" pitchFamily="18" charset="0"/>
                  <a:cs typeface="Times New Roman" pitchFamily="18" charset="0"/>
                </a:rPr>
                <a:t> </a:t>
              </a:r>
              <a:r>
                <a:rPr lang="en-US" sz="1600" dirty="0" err="1" smtClean="0">
                  <a:latin typeface="Bell MT" pitchFamily="18" charset="0"/>
                  <a:cs typeface="Times New Roman" pitchFamily="18" charset="0"/>
                </a:rPr>
                <a:t>nafar</a:t>
              </a:r>
              <a:r>
                <a:rPr lang="en-US" sz="1600" dirty="0" smtClean="0">
                  <a:latin typeface="Bell MT" pitchFamily="18" charset="0"/>
                  <a:cs typeface="Times New Roman" pitchFamily="18" charset="0"/>
                </a:rPr>
                <a:t> bola </a:t>
              </a:r>
              <a:r>
                <a:rPr lang="en-US" sz="1600" dirty="0" err="1" smtClean="0">
                  <a:latin typeface="Bell MT" pitchFamily="18" charset="0"/>
                  <a:cs typeface="Times New Roman" pitchFamily="18" charset="0"/>
                </a:rPr>
                <a:t>uchun</a:t>
              </a:r>
              <a:r>
                <a:rPr lang="en-US" sz="1600" dirty="0" smtClean="0">
                  <a:latin typeface="Bell MT" pitchFamily="18" charset="0"/>
                  <a:cs typeface="Times New Roman" pitchFamily="18" charset="0"/>
                </a:rPr>
                <a:t> – </a:t>
              </a:r>
              <a:r>
                <a:rPr lang="en-US" sz="1600" dirty="0" err="1" smtClean="0">
                  <a:latin typeface="Bell MT" pitchFamily="18" charset="0"/>
                  <a:cs typeface="Times New Roman" pitchFamily="18" charset="0"/>
                </a:rPr>
                <a:t>lavozim</a:t>
              </a:r>
              <a:r>
                <a:rPr lang="en-US" sz="1600" dirty="0" smtClean="0">
                  <a:latin typeface="Bell MT" pitchFamily="18" charset="0"/>
                  <a:cs typeface="Times New Roman" pitchFamily="18" charset="0"/>
                </a:rPr>
                <a:t> </a:t>
              </a:r>
              <a:r>
                <a:rPr lang="en-US" sz="1600" dirty="0" err="1" smtClean="0">
                  <a:latin typeface="Bell MT" pitchFamily="18" charset="0"/>
                  <a:cs typeface="Times New Roman" pitchFamily="18" charset="0"/>
                </a:rPr>
                <a:t>maoshining</a:t>
              </a:r>
              <a:r>
                <a:rPr lang="en-US" sz="1600" dirty="0" smtClean="0">
                  <a:latin typeface="Bell MT" pitchFamily="18" charset="0"/>
                  <a:cs typeface="Times New Roman" pitchFamily="18" charset="0"/>
                </a:rPr>
                <a:t> 20 </a:t>
              </a:r>
              <a:r>
                <a:rPr lang="en-US" sz="1600" dirty="0" err="1" smtClean="0">
                  <a:latin typeface="Bell MT" pitchFamily="18" charset="0"/>
                  <a:cs typeface="Times New Roman" pitchFamily="18" charset="0"/>
                </a:rPr>
                <a:t>foizi</a:t>
              </a:r>
              <a:endParaRPr sz="1600" dirty="0">
                <a:solidFill>
                  <a:schemeClr val="dk1"/>
                </a:solidFill>
                <a:latin typeface="Bell MT" pitchFamily="18" charset="0"/>
                <a:ea typeface="Roboto"/>
                <a:cs typeface="Times New Roman" pitchFamily="18" charset="0"/>
                <a:sym typeface="Roboto"/>
              </a:endParaRPr>
            </a:p>
          </p:txBody>
        </p:sp>
        <p:sp>
          <p:nvSpPr>
            <p:cNvPr id="939" name="Google Shape;939;p29"/>
            <p:cNvSpPr/>
            <p:nvPr/>
          </p:nvSpPr>
          <p:spPr>
            <a:xfrm flipH="1">
              <a:off x="6225575" y="1573850"/>
              <a:ext cx="169500" cy="896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940;p29"/>
          <p:cNvGrpSpPr/>
          <p:nvPr/>
        </p:nvGrpSpPr>
        <p:grpSpPr>
          <a:xfrm>
            <a:off x="6225575" y="2787774"/>
            <a:ext cx="2810921" cy="1656183"/>
            <a:chOff x="6225575" y="3077875"/>
            <a:chExt cx="2461225" cy="896450"/>
          </a:xfrm>
        </p:grpSpPr>
        <p:sp>
          <p:nvSpPr>
            <p:cNvPr id="941" name="Google Shape;941;p29"/>
            <p:cNvSpPr/>
            <p:nvPr/>
          </p:nvSpPr>
          <p:spPr>
            <a:xfrm flipH="1">
              <a:off x="6395100" y="3077875"/>
              <a:ext cx="2291700" cy="896400"/>
            </a:xfrm>
            <a:prstGeom prst="rect">
              <a:avLst/>
            </a:prstGeom>
            <a:solidFill>
              <a:srgbClr val="EFEFEF"/>
            </a:solidFill>
            <a:ln>
              <a:noFill/>
            </a:ln>
          </p:spPr>
          <p:txBody>
            <a:bodyPr spcFirstLastPara="1" wrap="square" lIns="91425" tIns="91425" rIns="91425" bIns="91425" anchor="ctr" anchorCtr="0">
              <a:noAutofit/>
            </a:bodyPr>
            <a:lstStyle/>
            <a:p>
              <a:pPr lvl="0" algn="r"/>
              <a:r>
                <a:rPr lang="en-US" sz="1500" dirty="0" err="1" smtClean="0">
                  <a:latin typeface="Bell MT" pitchFamily="18" charset="0"/>
                </a:rPr>
                <a:t>ikki</a:t>
              </a:r>
              <a:r>
                <a:rPr lang="en-US" sz="1500" dirty="0" smtClean="0">
                  <a:latin typeface="Bell MT" pitchFamily="18" charset="0"/>
                </a:rPr>
                <a:t> </a:t>
              </a:r>
              <a:r>
                <a:rPr lang="en-US" sz="1500" dirty="0" err="1" smtClean="0">
                  <a:latin typeface="Bell MT" pitchFamily="18" charset="0"/>
                </a:rPr>
                <a:t>va</a:t>
              </a:r>
              <a:r>
                <a:rPr lang="en-US" sz="1500" dirty="0" smtClean="0">
                  <a:latin typeface="Bell MT" pitchFamily="18" charset="0"/>
                </a:rPr>
                <a:t> </a:t>
              </a:r>
              <a:r>
                <a:rPr lang="en-US" sz="1500" dirty="0" err="1" smtClean="0">
                  <a:latin typeface="Bell MT" pitchFamily="18" charset="0"/>
                </a:rPr>
                <a:t>undan</a:t>
              </a:r>
              <a:r>
                <a:rPr lang="en-US" sz="1500" dirty="0" smtClean="0">
                  <a:latin typeface="Bell MT" pitchFamily="18" charset="0"/>
                </a:rPr>
                <a:t> </a:t>
              </a:r>
              <a:r>
                <a:rPr lang="en-US" sz="1500" dirty="0" err="1" smtClean="0">
                  <a:latin typeface="Bell MT" pitchFamily="18" charset="0"/>
                </a:rPr>
                <a:t>ortiq</a:t>
              </a:r>
              <a:r>
                <a:rPr lang="en-US" sz="1500" dirty="0" smtClean="0">
                  <a:latin typeface="Bell MT" pitchFamily="18" charset="0"/>
                </a:rPr>
                <a:t> </a:t>
              </a:r>
              <a:r>
                <a:rPr lang="en-US" sz="1500" dirty="0" err="1" smtClean="0">
                  <a:latin typeface="Bell MT" pitchFamily="18" charset="0"/>
                </a:rPr>
                <a:t>inklyuziv</a:t>
              </a:r>
              <a:r>
                <a:rPr lang="en-US" sz="1500" dirty="0" smtClean="0">
                  <a:latin typeface="Bell MT" pitchFamily="18" charset="0"/>
                </a:rPr>
                <a:t> </a:t>
              </a:r>
              <a:r>
                <a:rPr lang="en-US" sz="1500" dirty="0" err="1" smtClean="0">
                  <a:latin typeface="Bell MT" pitchFamily="18" charset="0"/>
                </a:rPr>
                <a:t>ta’lim</a:t>
              </a:r>
              <a:r>
                <a:rPr lang="en-US" sz="1500" dirty="0" smtClean="0">
                  <a:latin typeface="Bell MT" pitchFamily="18" charset="0"/>
                </a:rPr>
                <a:t> </a:t>
              </a:r>
              <a:r>
                <a:rPr lang="en-US" sz="1500" dirty="0" err="1" smtClean="0">
                  <a:latin typeface="Bell MT" pitchFamily="18" charset="0"/>
                </a:rPr>
                <a:t>sinflarida</a:t>
              </a:r>
              <a:r>
                <a:rPr lang="en-US" sz="1500" dirty="0" smtClean="0">
                  <a:latin typeface="Bell MT" pitchFamily="18" charset="0"/>
                </a:rPr>
                <a:t> 4 </a:t>
              </a:r>
              <a:r>
                <a:rPr lang="en-US" sz="1500" dirty="0" err="1" smtClean="0">
                  <a:latin typeface="Bell MT" pitchFamily="18" charset="0"/>
                </a:rPr>
                <a:t>nafar</a:t>
              </a:r>
              <a:r>
                <a:rPr lang="en-US" sz="1500" dirty="0" smtClean="0">
                  <a:latin typeface="Bell MT" pitchFamily="18" charset="0"/>
                </a:rPr>
                <a:t> </a:t>
              </a:r>
              <a:r>
                <a:rPr lang="en-US" sz="1500" dirty="0" err="1" smtClean="0">
                  <a:latin typeface="Bell MT" pitchFamily="18" charset="0"/>
                </a:rPr>
                <a:t>va</a:t>
              </a:r>
              <a:r>
                <a:rPr lang="en-US" sz="1500" dirty="0" smtClean="0">
                  <a:latin typeface="Bell MT" pitchFamily="18" charset="0"/>
                </a:rPr>
                <a:t> </a:t>
              </a:r>
              <a:r>
                <a:rPr lang="en-US" sz="1500" dirty="0" err="1" smtClean="0">
                  <a:latin typeface="Bell MT" pitchFamily="18" charset="0"/>
                </a:rPr>
                <a:t>undan</a:t>
              </a:r>
              <a:r>
                <a:rPr lang="en-US" sz="1500" dirty="0" smtClean="0">
                  <a:latin typeface="Bell MT" pitchFamily="18" charset="0"/>
                </a:rPr>
                <a:t> </a:t>
              </a:r>
              <a:r>
                <a:rPr lang="en-US" sz="1500" dirty="0" err="1" smtClean="0">
                  <a:latin typeface="Bell MT" pitchFamily="18" charset="0"/>
                </a:rPr>
                <a:t>ortiq</a:t>
              </a:r>
              <a:r>
                <a:rPr lang="en-US" sz="1500" dirty="0" smtClean="0">
                  <a:latin typeface="Bell MT" pitchFamily="18" charset="0"/>
                </a:rPr>
                <a:t> bola </a:t>
              </a:r>
              <a:r>
                <a:rPr lang="en-US" sz="1500" dirty="0" err="1" smtClean="0">
                  <a:latin typeface="Bell MT" pitchFamily="18" charset="0"/>
                </a:rPr>
                <a:t>uchun</a:t>
              </a:r>
              <a:r>
                <a:rPr lang="en-US" sz="1500" dirty="0" smtClean="0">
                  <a:latin typeface="Bell MT" pitchFamily="18" charset="0"/>
                </a:rPr>
                <a:t> </a:t>
              </a:r>
              <a:r>
                <a:rPr lang="en-US" sz="1500" dirty="0" err="1" smtClean="0">
                  <a:latin typeface="Bell MT" pitchFamily="18" charset="0"/>
                </a:rPr>
                <a:t>ta’lim-tarbiya</a:t>
              </a:r>
              <a:r>
                <a:rPr lang="en-US" sz="1500" dirty="0" smtClean="0">
                  <a:latin typeface="Bell MT" pitchFamily="18" charset="0"/>
                </a:rPr>
                <a:t> </a:t>
              </a:r>
              <a:r>
                <a:rPr lang="en-US" sz="1500" dirty="0" err="1" smtClean="0">
                  <a:latin typeface="Bell MT" pitchFamily="18" charset="0"/>
                </a:rPr>
                <a:t>ishlarini</a:t>
              </a:r>
              <a:r>
                <a:rPr lang="en-US" sz="1500" dirty="0" smtClean="0">
                  <a:latin typeface="Bell MT" pitchFamily="18" charset="0"/>
                </a:rPr>
                <a:t> </a:t>
              </a:r>
              <a:r>
                <a:rPr lang="en-US" sz="1500" dirty="0" err="1" smtClean="0">
                  <a:latin typeface="Bell MT" pitchFamily="18" charset="0"/>
                </a:rPr>
                <a:t>olib</a:t>
              </a:r>
              <a:r>
                <a:rPr lang="en-US" sz="1500" dirty="0" smtClean="0">
                  <a:latin typeface="Bell MT" pitchFamily="18" charset="0"/>
                </a:rPr>
                <a:t> </a:t>
              </a:r>
              <a:r>
                <a:rPr lang="en-US" sz="1500" dirty="0" err="1" smtClean="0">
                  <a:latin typeface="Bell MT" pitchFamily="18" charset="0"/>
                </a:rPr>
                <a:t>borgan</a:t>
              </a:r>
              <a:r>
                <a:rPr lang="en-US" sz="1500" dirty="0" smtClean="0">
                  <a:latin typeface="Bell MT" pitchFamily="18" charset="0"/>
                </a:rPr>
                <a:t> </a:t>
              </a:r>
              <a:r>
                <a:rPr lang="en-US" sz="1500" dirty="0" err="1" smtClean="0">
                  <a:latin typeface="Bell MT" pitchFamily="18" charset="0"/>
                </a:rPr>
                <a:t>o‘qituvchilarga</a:t>
              </a:r>
              <a:r>
                <a:rPr lang="en-US" sz="1500" dirty="0" smtClean="0">
                  <a:latin typeface="Bell MT" pitchFamily="18" charset="0"/>
                </a:rPr>
                <a:t> </a:t>
              </a:r>
              <a:r>
                <a:rPr lang="en-US" sz="1500" dirty="0" err="1" smtClean="0">
                  <a:latin typeface="Bell MT" pitchFamily="18" charset="0"/>
                </a:rPr>
                <a:t>va</a:t>
              </a:r>
              <a:r>
                <a:rPr lang="en-US" sz="1500" dirty="0" smtClean="0">
                  <a:latin typeface="Bell MT" pitchFamily="18" charset="0"/>
                </a:rPr>
                <a:t> </a:t>
              </a:r>
              <a:r>
                <a:rPr lang="en-US" sz="1500" dirty="0" err="1" smtClean="0">
                  <a:latin typeface="Bell MT" pitchFamily="18" charset="0"/>
                </a:rPr>
                <a:t>maxsus</a:t>
              </a:r>
              <a:r>
                <a:rPr lang="en-US" sz="1500" dirty="0" smtClean="0">
                  <a:latin typeface="Bell MT" pitchFamily="18" charset="0"/>
                </a:rPr>
                <a:t> </a:t>
              </a:r>
              <a:r>
                <a:rPr lang="en-US" sz="1500" dirty="0" err="1" smtClean="0">
                  <a:latin typeface="Bell MT" pitchFamily="18" charset="0"/>
                </a:rPr>
                <a:t>pedagoglarga</a:t>
              </a:r>
              <a:r>
                <a:rPr lang="en-US" sz="1500" dirty="0" smtClean="0">
                  <a:latin typeface="Bell MT" pitchFamily="18" charset="0"/>
                </a:rPr>
                <a:t> – </a:t>
              </a:r>
              <a:r>
                <a:rPr lang="en-US" sz="1500" dirty="0" err="1" smtClean="0">
                  <a:latin typeface="Bell MT" pitchFamily="18" charset="0"/>
                </a:rPr>
                <a:t>lavozim</a:t>
              </a:r>
              <a:r>
                <a:rPr lang="en-US" sz="1500" dirty="0" smtClean="0">
                  <a:latin typeface="Bell MT" pitchFamily="18" charset="0"/>
                </a:rPr>
                <a:t> </a:t>
              </a:r>
              <a:r>
                <a:rPr lang="en-US" sz="1500" dirty="0" err="1" smtClean="0">
                  <a:latin typeface="Bell MT" pitchFamily="18" charset="0"/>
                </a:rPr>
                <a:t>maoshining</a:t>
              </a:r>
              <a:r>
                <a:rPr lang="en-US" sz="1500" dirty="0" smtClean="0">
                  <a:latin typeface="Bell MT" pitchFamily="18" charset="0"/>
                </a:rPr>
                <a:t> 40 </a:t>
              </a:r>
              <a:r>
                <a:rPr lang="en-US" sz="1500" dirty="0" err="1" smtClean="0">
                  <a:latin typeface="Bell MT" pitchFamily="18" charset="0"/>
                </a:rPr>
                <a:t>foizi</a:t>
              </a:r>
              <a:r>
                <a:rPr lang="en-US" sz="1500" dirty="0" smtClean="0">
                  <a:latin typeface="Bell MT" pitchFamily="18" charset="0"/>
                </a:rPr>
                <a:t> </a:t>
              </a:r>
              <a:r>
                <a:rPr lang="en-US" sz="1500" dirty="0" err="1" smtClean="0">
                  <a:latin typeface="Bell MT" pitchFamily="18" charset="0"/>
                </a:rPr>
                <a:t>miqdorida</a:t>
              </a:r>
              <a:endParaRPr sz="1500" dirty="0">
                <a:solidFill>
                  <a:schemeClr val="dk1"/>
                </a:solidFill>
                <a:latin typeface="Bell MT" pitchFamily="18" charset="0"/>
                <a:ea typeface="Roboto"/>
                <a:cs typeface="Roboto"/>
                <a:sym typeface="Roboto"/>
              </a:endParaRPr>
            </a:p>
          </p:txBody>
        </p:sp>
        <p:sp>
          <p:nvSpPr>
            <p:cNvPr id="942" name="Google Shape;942;p29"/>
            <p:cNvSpPr/>
            <p:nvPr/>
          </p:nvSpPr>
          <p:spPr>
            <a:xfrm flipH="1">
              <a:off x="6225575" y="3077925"/>
              <a:ext cx="169500" cy="896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709587"/>
          </a:xfrm>
        </p:spPr>
        <p:txBody>
          <a:bodyPr>
            <a:normAutofit/>
          </a:bodyPr>
          <a:lstStyle/>
          <a:p>
            <a:r>
              <a:rPr lang="en-US" sz="2000" b="1" dirty="0" err="1" smtClean="0"/>
              <a:t>Alohida</a:t>
            </a:r>
            <a:r>
              <a:rPr lang="en-US" sz="2000" b="1" dirty="0" smtClean="0"/>
              <a:t> </a:t>
            </a:r>
            <a:r>
              <a:rPr lang="en-US" sz="2000" b="1" dirty="0" err="1" smtClean="0"/>
              <a:t>ta’lim</a:t>
            </a:r>
            <a:r>
              <a:rPr lang="en-US" sz="2000" b="1" dirty="0" smtClean="0"/>
              <a:t> </a:t>
            </a:r>
            <a:r>
              <a:rPr lang="en-US" sz="2000" b="1" dirty="0" err="1" smtClean="0"/>
              <a:t>ehtiyojlariga</a:t>
            </a:r>
            <a:r>
              <a:rPr lang="en-US" sz="2000" b="1" dirty="0" smtClean="0"/>
              <a:t> </a:t>
            </a:r>
            <a:r>
              <a:rPr lang="en-US" sz="2000" b="1" dirty="0" err="1" smtClean="0"/>
              <a:t>ega</a:t>
            </a:r>
            <a:r>
              <a:rPr lang="en-US" sz="2000" b="1" dirty="0" smtClean="0"/>
              <a:t> </a:t>
            </a:r>
            <a:r>
              <a:rPr lang="en-US" sz="2000" b="1" dirty="0" err="1" smtClean="0"/>
              <a:t>o‘quvchilarga</a:t>
            </a:r>
            <a:r>
              <a:rPr lang="ru-RU" sz="2000" dirty="0" smtClean="0"/>
              <a:t/>
            </a:r>
            <a:br>
              <a:rPr lang="ru-RU" sz="2000" dirty="0" smtClean="0"/>
            </a:br>
            <a:r>
              <a:rPr lang="en-US" sz="2000" b="1" dirty="0" smtClean="0"/>
              <a:t> </a:t>
            </a:r>
            <a:r>
              <a:rPr lang="en-US" sz="2000" b="1" dirty="0" err="1" smtClean="0"/>
              <a:t>ta’lim-tarbiya</a:t>
            </a:r>
            <a:r>
              <a:rPr lang="en-US" sz="2000" b="1" dirty="0" smtClean="0"/>
              <a:t> </a:t>
            </a:r>
            <a:r>
              <a:rPr lang="en-US" sz="2000" b="1" dirty="0" err="1" smtClean="0"/>
              <a:t>berish</a:t>
            </a:r>
            <a:endParaRPr lang="ru-RU" sz="2000" dirty="0"/>
          </a:p>
        </p:txBody>
      </p:sp>
      <p:sp>
        <p:nvSpPr>
          <p:cNvPr id="4" name="Номер слайда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19</a:t>
            </a:fld>
            <a:endParaRPr lang="en"/>
          </a:p>
        </p:txBody>
      </p:sp>
      <p:pic>
        <p:nvPicPr>
          <p:cNvPr id="5" name="Picture 2"/>
          <p:cNvPicPr>
            <a:picLocks noChangeAspect="1" noChangeArrowheads="1"/>
          </p:cNvPicPr>
          <p:nvPr/>
        </p:nvPicPr>
        <p:blipFill>
          <a:blip r:embed="rId2" cstate="print"/>
          <a:srcRect/>
          <a:stretch>
            <a:fillRect/>
          </a:stretch>
        </p:blipFill>
        <p:spPr bwMode="auto">
          <a:xfrm>
            <a:off x="0" y="627535"/>
            <a:ext cx="9144000" cy="4515966"/>
          </a:xfrm>
          <a:prstGeom prst="rect">
            <a:avLst/>
          </a:prstGeom>
          <a:ln>
            <a:noFill/>
          </a:ln>
          <a:effectLst>
            <a:softEdge rad="112500"/>
          </a:effectLst>
        </p:spPr>
      </p:pic>
      <p:sp>
        <p:nvSpPr>
          <p:cNvPr id="6" name="Прямоугольник 5"/>
          <p:cNvSpPr/>
          <p:nvPr/>
        </p:nvSpPr>
        <p:spPr>
          <a:xfrm>
            <a:off x="395536" y="4299942"/>
            <a:ext cx="432048" cy="36004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smtClean="0">
                <a:latin typeface="Bell MT" pitchFamily="18" charset="0"/>
              </a:rPr>
              <a:t>U</a:t>
            </a:r>
            <a:endParaRPr lang="ru-RU"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987574"/>
            <a:ext cx="8712968" cy="3888432"/>
          </a:xfrm>
        </p:spPr>
        <p:txBody>
          <a:bodyPr/>
          <a:lstStyle/>
          <a:p>
            <a:r>
              <a:rPr lang="en-US" sz="2500" dirty="0" err="1" smtClean="0">
                <a:latin typeface="Baskerville Old Face" pitchFamily="18" charset="0"/>
              </a:rPr>
              <a:t>Inklyuziv</a:t>
            </a:r>
            <a:r>
              <a:rPr lang="en-US" sz="2500" dirty="0" smtClean="0">
                <a:latin typeface="Baskerville Old Face" pitchFamily="18" charset="0"/>
              </a:rPr>
              <a:t> – (</a:t>
            </a:r>
            <a:r>
              <a:rPr lang="en-US" sz="2500" dirty="0" err="1" smtClean="0">
                <a:latin typeface="Baskerville Old Face" pitchFamily="18" charset="0"/>
              </a:rPr>
              <a:t>Inklyuziya-inglizcha</a:t>
            </a:r>
            <a:r>
              <a:rPr lang="en-US" sz="2500" dirty="0" smtClean="0">
                <a:latin typeface="Baskerville Old Face" pitchFamily="18" charset="0"/>
              </a:rPr>
              <a:t> [inclusion]-</a:t>
            </a:r>
            <a:r>
              <a:rPr lang="en-US" sz="2500" dirty="0" err="1" smtClean="0">
                <a:latin typeface="Baskerville Old Face" pitchFamily="18" charset="0"/>
              </a:rPr>
              <a:t>uyg‘unlashish</a:t>
            </a:r>
            <a:r>
              <a:rPr lang="en-US" sz="2500" dirty="0" smtClean="0">
                <a:latin typeface="Baskerville Old Face" pitchFamily="18" charset="0"/>
              </a:rPr>
              <a:t> </a:t>
            </a:r>
            <a:r>
              <a:rPr lang="en-US" sz="2500" dirty="0" err="1" smtClean="0">
                <a:latin typeface="Baskerville Old Face" pitchFamily="18" charset="0"/>
              </a:rPr>
              <a:t>hamkorlikdagi</a:t>
            </a:r>
            <a:r>
              <a:rPr lang="en-US" sz="2500" dirty="0" smtClean="0">
                <a:latin typeface="Baskerville Old Face" pitchFamily="18" charset="0"/>
              </a:rPr>
              <a:t> </a:t>
            </a:r>
            <a:r>
              <a:rPr lang="en-US" sz="2500" dirty="0" err="1" smtClean="0">
                <a:latin typeface="Baskerville Old Face" pitchFamily="18" charset="0"/>
              </a:rPr>
              <a:t>ta’lim</a:t>
            </a:r>
            <a:r>
              <a:rPr lang="en-US" sz="2500" dirty="0" smtClean="0">
                <a:latin typeface="Baskerville Old Face" pitchFamily="18" charset="0"/>
              </a:rPr>
              <a:t>, </a:t>
            </a:r>
            <a:r>
              <a:rPr lang="en-US" sz="2500" dirty="0" err="1" smtClean="0">
                <a:latin typeface="Baskerville Old Face" pitchFamily="18" charset="0"/>
              </a:rPr>
              <a:t>butun</a:t>
            </a:r>
            <a:r>
              <a:rPr lang="en-US" sz="2500" dirty="0" smtClean="0">
                <a:latin typeface="Baskerville Old Face" pitchFamily="18" charset="0"/>
              </a:rPr>
              <a:t> </a:t>
            </a:r>
            <a:r>
              <a:rPr lang="en-US" sz="2500" dirty="0" err="1" smtClean="0">
                <a:latin typeface="Baskerville Old Face" pitchFamily="18" charset="0"/>
              </a:rPr>
              <a:t>dunyo</a:t>
            </a:r>
            <a:r>
              <a:rPr lang="en-US" sz="2500" dirty="0" smtClean="0">
                <a:latin typeface="Baskerville Old Face" pitchFamily="18" charset="0"/>
              </a:rPr>
              <a:t> </a:t>
            </a:r>
            <a:r>
              <a:rPr lang="en-US" sz="2500" dirty="0" err="1" smtClean="0">
                <a:latin typeface="Baskerville Old Face" pitchFamily="18" charset="0"/>
              </a:rPr>
              <a:t>hamjamiyati</a:t>
            </a:r>
            <a:r>
              <a:rPr lang="en-US" sz="2500" dirty="0" smtClean="0">
                <a:latin typeface="Baskerville Old Face" pitchFamily="18" charset="0"/>
              </a:rPr>
              <a:t> </a:t>
            </a:r>
            <a:r>
              <a:rPr lang="en-US" sz="2500" dirty="0" err="1" smtClean="0">
                <a:latin typeface="Baskerville Old Face" pitchFamily="18" charset="0"/>
              </a:rPr>
              <a:t>tomonidan</a:t>
            </a:r>
            <a:r>
              <a:rPr lang="en-US" sz="2500" dirty="0" smtClean="0">
                <a:latin typeface="Baskerville Old Face" pitchFamily="18" charset="0"/>
              </a:rPr>
              <a:t> eng </a:t>
            </a:r>
            <a:r>
              <a:rPr lang="en-US" sz="2500" dirty="0" err="1" smtClean="0">
                <a:latin typeface="Baskerville Old Face" pitchFamily="18" charset="0"/>
              </a:rPr>
              <a:t>insonparvar</a:t>
            </a:r>
            <a:r>
              <a:rPr lang="en-US" sz="2500" dirty="0" smtClean="0">
                <a:latin typeface="Baskerville Old Face" pitchFamily="18" charset="0"/>
              </a:rPr>
              <a:t> </a:t>
            </a:r>
            <a:r>
              <a:rPr lang="en-US" sz="2500" dirty="0" err="1" smtClean="0">
                <a:latin typeface="Baskerville Old Face" pitchFamily="18" charset="0"/>
              </a:rPr>
              <a:t>va</a:t>
            </a:r>
            <a:r>
              <a:rPr lang="en-US" sz="2500" dirty="0" smtClean="0">
                <a:latin typeface="Baskerville Old Face" pitchFamily="18" charset="0"/>
              </a:rPr>
              <a:t> eng </a:t>
            </a:r>
            <a:r>
              <a:rPr lang="en-US" sz="2500" dirty="0" err="1" smtClean="0">
                <a:latin typeface="Baskerville Old Face" pitchFamily="18" charset="0"/>
              </a:rPr>
              <a:t>samarali</a:t>
            </a:r>
            <a:r>
              <a:rPr lang="en-US" sz="2500" dirty="0" smtClean="0">
                <a:latin typeface="Baskerville Old Face" pitchFamily="18" charset="0"/>
              </a:rPr>
              <a:t> </a:t>
            </a:r>
            <a:r>
              <a:rPr lang="en-US" sz="2500" dirty="0" err="1" smtClean="0">
                <a:latin typeface="Baskerville Old Face" pitchFamily="18" charset="0"/>
              </a:rPr>
              <a:t>ta’lim</a:t>
            </a:r>
            <a:r>
              <a:rPr lang="en-US" sz="2500" dirty="0" smtClean="0">
                <a:latin typeface="Baskerville Old Face" pitchFamily="18" charset="0"/>
              </a:rPr>
              <a:t> </a:t>
            </a:r>
            <a:r>
              <a:rPr lang="en-US" sz="2500" dirty="0" err="1" smtClean="0">
                <a:latin typeface="Baskerville Old Face" pitchFamily="18" charset="0"/>
              </a:rPr>
              <a:t>sifatida</a:t>
            </a:r>
            <a:r>
              <a:rPr lang="en-US" sz="2500" dirty="0" smtClean="0">
                <a:latin typeface="Baskerville Old Face" pitchFamily="18" charset="0"/>
              </a:rPr>
              <a:t> tan </a:t>
            </a:r>
            <a:r>
              <a:rPr lang="en-US" sz="2500" dirty="0" err="1" smtClean="0">
                <a:latin typeface="Baskerville Old Face" pitchFamily="18" charset="0"/>
              </a:rPr>
              <a:t>olingan</a:t>
            </a:r>
            <a:r>
              <a:rPr lang="en-US" sz="2500" dirty="0" smtClean="0">
                <a:latin typeface="Baskerville Old Face" pitchFamily="18" charset="0"/>
              </a:rPr>
              <a:t>. </a:t>
            </a:r>
            <a:br>
              <a:rPr lang="en-US" sz="2500" dirty="0" smtClean="0">
                <a:latin typeface="Baskerville Old Face" pitchFamily="18" charset="0"/>
              </a:rPr>
            </a:br>
            <a:r>
              <a:rPr lang="en-US" sz="2500" b="1" dirty="0" smtClean="0">
                <a:solidFill>
                  <a:schemeClr val="tx1">
                    <a:lumMod val="65000"/>
                    <a:lumOff val="35000"/>
                  </a:schemeClr>
                </a:solidFill>
                <a:latin typeface="Baskerville Old Face" pitchFamily="18" charset="0"/>
                <a:cs typeface="Arial" pitchFamily="34" charset="0"/>
              </a:rPr>
              <a:t/>
            </a:r>
            <a:br>
              <a:rPr lang="en-US" sz="2500" b="1" dirty="0" smtClean="0">
                <a:solidFill>
                  <a:schemeClr val="tx1">
                    <a:lumMod val="65000"/>
                    <a:lumOff val="35000"/>
                  </a:schemeClr>
                </a:solidFill>
                <a:latin typeface="Baskerville Old Face" pitchFamily="18" charset="0"/>
                <a:cs typeface="Arial" pitchFamily="34" charset="0"/>
              </a:rPr>
            </a:br>
            <a:r>
              <a:rPr lang="en-US" sz="2500" dirty="0" err="1" smtClean="0">
                <a:latin typeface="Baskerville Old Face" pitchFamily="18" charset="0"/>
              </a:rPr>
              <a:t>Inklyuziv</a:t>
            </a:r>
            <a:r>
              <a:rPr lang="en-US" sz="2500" dirty="0" smtClean="0">
                <a:latin typeface="Baskerville Old Face" pitchFamily="18" charset="0"/>
              </a:rPr>
              <a:t> </a:t>
            </a:r>
            <a:r>
              <a:rPr lang="en-US" sz="2500" dirty="0" err="1" smtClean="0">
                <a:latin typeface="Baskerville Old Face" pitchFamily="18" charset="0"/>
              </a:rPr>
              <a:t>ta’lim</a:t>
            </a:r>
            <a:r>
              <a:rPr lang="en-US" sz="2500" dirty="0" smtClean="0">
                <a:latin typeface="Baskerville Old Face" pitchFamily="18" charset="0"/>
              </a:rPr>
              <a:t> — </a:t>
            </a:r>
            <a:r>
              <a:rPr lang="en-US" sz="2500" dirty="0" err="1" smtClean="0">
                <a:latin typeface="Baskerville Old Face" pitchFamily="18" charset="0"/>
              </a:rPr>
              <a:t>alohida</a:t>
            </a:r>
            <a:r>
              <a:rPr lang="en-US" sz="2500" dirty="0" smtClean="0">
                <a:latin typeface="Baskerville Old Face" pitchFamily="18" charset="0"/>
              </a:rPr>
              <a:t> </a:t>
            </a:r>
            <a:r>
              <a:rPr lang="en-US" sz="2500" dirty="0" err="1" smtClean="0">
                <a:latin typeface="Baskerville Old Face" pitchFamily="18" charset="0"/>
              </a:rPr>
              <a:t>ta’lim</a:t>
            </a:r>
            <a:r>
              <a:rPr lang="en-US" sz="2500" dirty="0" smtClean="0">
                <a:latin typeface="Baskerville Old Face" pitchFamily="18" charset="0"/>
              </a:rPr>
              <a:t> </a:t>
            </a:r>
            <a:r>
              <a:rPr lang="en-US" sz="2500" dirty="0" err="1" smtClean="0">
                <a:latin typeface="Baskerville Old Face" pitchFamily="18" charset="0"/>
              </a:rPr>
              <a:t>ehtiyojlari</a:t>
            </a:r>
            <a:r>
              <a:rPr lang="en-US" sz="2500" dirty="0" smtClean="0">
                <a:latin typeface="Baskerville Old Face" pitchFamily="18" charset="0"/>
              </a:rPr>
              <a:t> </a:t>
            </a:r>
            <a:r>
              <a:rPr lang="en-US" sz="2500" dirty="0" err="1" smtClean="0">
                <a:latin typeface="Baskerville Old Face" pitchFamily="18" charset="0"/>
              </a:rPr>
              <a:t>va</a:t>
            </a:r>
            <a:r>
              <a:rPr lang="en-US" sz="2500" dirty="0" smtClean="0">
                <a:latin typeface="Baskerville Old Face" pitchFamily="18" charset="0"/>
              </a:rPr>
              <a:t> individual </a:t>
            </a:r>
            <a:r>
              <a:rPr lang="en-US" sz="2500" dirty="0" err="1" smtClean="0">
                <a:latin typeface="Baskerville Old Face" pitchFamily="18" charset="0"/>
              </a:rPr>
              <a:t>imkoniyatlarning</a:t>
            </a:r>
            <a:r>
              <a:rPr lang="en-US" sz="2500" dirty="0" smtClean="0">
                <a:latin typeface="Baskerville Old Face" pitchFamily="18" charset="0"/>
              </a:rPr>
              <a:t> </a:t>
            </a:r>
            <a:r>
              <a:rPr lang="en-US" sz="2500" dirty="0" err="1" smtClean="0">
                <a:latin typeface="Baskerville Old Face" pitchFamily="18" charset="0"/>
              </a:rPr>
              <a:t>xilma-xilligini</a:t>
            </a:r>
            <a:r>
              <a:rPr lang="en-US" sz="2500" dirty="0" smtClean="0">
                <a:latin typeface="Baskerville Old Face" pitchFamily="18" charset="0"/>
              </a:rPr>
              <a:t> </a:t>
            </a:r>
            <a:r>
              <a:rPr lang="en-US" sz="2500" dirty="0" err="1" smtClean="0">
                <a:latin typeface="Baskerville Old Face" pitchFamily="18" charset="0"/>
              </a:rPr>
              <a:t>hisobga</a:t>
            </a:r>
            <a:r>
              <a:rPr lang="en-US" sz="2500" dirty="0" smtClean="0">
                <a:latin typeface="Baskerville Old Face" pitchFamily="18" charset="0"/>
              </a:rPr>
              <a:t> </a:t>
            </a:r>
            <a:r>
              <a:rPr lang="en-US" sz="2500" dirty="0" err="1" smtClean="0">
                <a:latin typeface="Baskerville Old Face" pitchFamily="18" charset="0"/>
              </a:rPr>
              <a:t>olgan</a:t>
            </a:r>
            <a:r>
              <a:rPr lang="en-US" sz="2500" dirty="0" smtClean="0">
                <a:latin typeface="Baskerville Old Face" pitchFamily="18" charset="0"/>
              </a:rPr>
              <a:t> </a:t>
            </a:r>
            <a:r>
              <a:rPr lang="en-US" sz="2500" dirty="0" err="1" smtClean="0">
                <a:latin typeface="Baskerville Old Face" pitchFamily="18" charset="0"/>
              </a:rPr>
              <a:t>holda</a:t>
            </a:r>
            <a:r>
              <a:rPr lang="en-US" sz="2500" dirty="0" smtClean="0">
                <a:latin typeface="Baskerville Old Face" pitchFamily="18" charset="0"/>
              </a:rPr>
              <a:t> </a:t>
            </a:r>
            <a:r>
              <a:rPr lang="en-US" sz="2500" dirty="0" err="1" smtClean="0">
                <a:latin typeface="Baskerville Old Face" pitchFamily="18" charset="0"/>
              </a:rPr>
              <a:t>barcha</a:t>
            </a:r>
            <a:r>
              <a:rPr lang="en-US" sz="2500" dirty="0" smtClean="0">
                <a:latin typeface="Baskerville Old Face" pitchFamily="18" charset="0"/>
              </a:rPr>
              <a:t> </a:t>
            </a:r>
            <a:r>
              <a:rPr lang="en-US" sz="2500" dirty="0" err="1" smtClean="0">
                <a:latin typeface="Baskerville Old Face" pitchFamily="18" charset="0"/>
              </a:rPr>
              <a:t>ta’lim</a:t>
            </a:r>
            <a:r>
              <a:rPr lang="en-US" sz="2500" dirty="0" smtClean="0">
                <a:latin typeface="Baskerville Old Face" pitchFamily="18" charset="0"/>
              </a:rPr>
              <a:t> </a:t>
            </a:r>
            <a:r>
              <a:rPr lang="en-US" sz="2500" dirty="0" err="1" smtClean="0">
                <a:latin typeface="Baskerville Old Face" pitchFamily="18" charset="0"/>
              </a:rPr>
              <a:t>oluvchilar</a:t>
            </a:r>
            <a:r>
              <a:rPr lang="en-US" sz="2500" dirty="0" smtClean="0">
                <a:latin typeface="Baskerville Old Face" pitchFamily="18" charset="0"/>
              </a:rPr>
              <a:t> </a:t>
            </a:r>
            <a:r>
              <a:rPr lang="en-US" sz="2500" dirty="0" err="1" smtClean="0">
                <a:latin typeface="Baskerville Old Face" pitchFamily="18" charset="0"/>
              </a:rPr>
              <a:t>uchun</a:t>
            </a:r>
            <a:r>
              <a:rPr lang="en-US" sz="2500" dirty="0" smtClean="0">
                <a:latin typeface="Baskerville Old Face" pitchFamily="18" charset="0"/>
              </a:rPr>
              <a:t> </a:t>
            </a:r>
            <a:r>
              <a:rPr lang="en-US" sz="2500" dirty="0" err="1" smtClean="0">
                <a:latin typeface="Baskerville Old Face" pitchFamily="18" charset="0"/>
              </a:rPr>
              <a:t>teng</a:t>
            </a:r>
            <a:r>
              <a:rPr lang="en-US" sz="2500" dirty="0" smtClean="0">
                <a:latin typeface="Baskerville Old Face" pitchFamily="18" charset="0"/>
              </a:rPr>
              <a:t> </a:t>
            </a:r>
            <a:r>
              <a:rPr lang="en-US" sz="2500" dirty="0" err="1" smtClean="0">
                <a:latin typeface="Baskerville Old Face" pitchFamily="18" charset="0"/>
              </a:rPr>
              <a:t>imkoniyatlarni</a:t>
            </a:r>
            <a:r>
              <a:rPr lang="en-US" sz="2500" dirty="0" smtClean="0">
                <a:latin typeface="Baskerville Old Face" pitchFamily="18" charset="0"/>
              </a:rPr>
              <a:t> </a:t>
            </a:r>
            <a:r>
              <a:rPr lang="en-US" sz="2500" dirty="0" err="1" smtClean="0">
                <a:latin typeface="Baskerville Old Face" pitchFamily="18" charset="0"/>
              </a:rPr>
              <a:t>ta’minlagan</a:t>
            </a:r>
            <a:r>
              <a:rPr lang="en-US" sz="2500" dirty="0" smtClean="0">
                <a:latin typeface="Baskerville Old Face" pitchFamily="18" charset="0"/>
              </a:rPr>
              <a:t> </a:t>
            </a:r>
            <a:r>
              <a:rPr lang="en-US" sz="2500" dirty="0" err="1" smtClean="0">
                <a:latin typeface="Baskerville Old Face" pitchFamily="18" charset="0"/>
              </a:rPr>
              <a:t>holda</a:t>
            </a:r>
            <a:r>
              <a:rPr lang="en-US" sz="2500" dirty="0" smtClean="0">
                <a:latin typeface="Baskerville Old Face" pitchFamily="18" charset="0"/>
              </a:rPr>
              <a:t> </a:t>
            </a:r>
            <a:r>
              <a:rPr lang="en-US" sz="2500" dirty="0" err="1" smtClean="0">
                <a:latin typeface="Baskerville Old Face" pitchFamily="18" charset="0"/>
              </a:rPr>
              <a:t>beriladigan</a:t>
            </a:r>
            <a:r>
              <a:rPr lang="en-US" sz="2500" dirty="0" smtClean="0">
                <a:latin typeface="Baskerville Old Face" pitchFamily="18" charset="0"/>
              </a:rPr>
              <a:t> </a:t>
            </a:r>
            <a:r>
              <a:rPr lang="en-US" sz="2500" dirty="0" err="1" smtClean="0">
                <a:latin typeface="Baskerville Old Face" pitchFamily="18" charset="0"/>
              </a:rPr>
              <a:t>ta’lim</a:t>
            </a:r>
            <a:r>
              <a:rPr lang="en-US" sz="2500" dirty="0" smtClean="0">
                <a:latin typeface="Baskerville Old Face" pitchFamily="18" charset="0"/>
              </a:rPr>
              <a:t> </a:t>
            </a:r>
            <a:r>
              <a:rPr lang="en-US" sz="2500" dirty="0" err="1" smtClean="0">
                <a:latin typeface="Baskerville Old Face" pitchFamily="18" charset="0"/>
              </a:rPr>
              <a:t>hisoblanadi</a:t>
            </a:r>
            <a:r>
              <a:rPr lang="en-US" sz="2500" dirty="0" smtClean="0">
                <a:latin typeface="Baskerville Old Face" pitchFamily="18" charset="0"/>
              </a:rPr>
              <a:t>.</a:t>
            </a:r>
            <a:endParaRPr lang="ru-RU" sz="2500" dirty="0">
              <a:latin typeface="Arial" pitchFamily="34" charset="0"/>
              <a:cs typeface="Arial" pitchFamily="34" charset="0"/>
            </a:endParaRPr>
          </a:p>
        </p:txBody>
      </p:sp>
      <p:pic>
        <p:nvPicPr>
          <p:cNvPr id="41986" name="Picture 2" descr="Alohida ta'lim ehtiyojlari boʻlgan bolalar uchun inklyuziv ta'lim joriy  etiladi | NORMA.UZ"/>
          <p:cNvPicPr>
            <a:picLocks noChangeAspect="1" noChangeArrowheads="1"/>
          </p:cNvPicPr>
          <p:nvPr/>
        </p:nvPicPr>
        <p:blipFill>
          <a:blip r:embed="rId2"/>
          <a:srcRect/>
          <a:stretch>
            <a:fillRect/>
          </a:stretch>
        </p:blipFill>
        <p:spPr bwMode="auto">
          <a:xfrm>
            <a:off x="467544" y="0"/>
            <a:ext cx="2472746" cy="1676522"/>
          </a:xfrm>
          <a:prstGeom prst="rect">
            <a:avLst/>
          </a:prstGeom>
          <a:noFill/>
        </p:spPr>
      </p:pic>
      <p:pic>
        <p:nvPicPr>
          <p:cNvPr id="41988" name="Picture 4" descr="Inklyuziv ta'lim uchun 5 yillik reja: jamiyat va maktablar imkoniyati  cheklangan bolalarni qabul qilishga tayyormi?"/>
          <p:cNvPicPr>
            <a:picLocks noChangeAspect="1" noChangeArrowheads="1"/>
          </p:cNvPicPr>
          <p:nvPr/>
        </p:nvPicPr>
        <p:blipFill>
          <a:blip r:embed="rId3"/>
          <a:srcRect/>
          <a:stretch>
            <a:fillRect/>
          </a:stretch>
        </p:blipFill>
        <p:spPr bwMode="auto">
          <a:xfrm>
            <a:off x="3491880" y="0"/>
            <a:ext cx="2088232" cy="1681027"/>
          </a:xfrm>
          <a:prstGeom prst="rect">
            <a:avLst/>
          </a:prstGeom>
          <a:noFill/>
        </p:spPr>
      </p:pic>
      <p:pic>
        <p:nvPicPr>
          <p:cNvPr id="41990" name="Picture 6" descr="Inklyuziv ta'lim uchun 5 yillik reja: jamiyat va maktablar imkoniyati  cheklangan bolalarni qabul qilishga tayyormi?"/>
          <p:cNvPicPr>
            <a:picLocks noChangeAspect="1" noChangeArrowheads="1"/>
          </p:cNvPicPr>
          <p:nvPr/>
        </p:nvPicPr>
        <p:blipFill>
          <a:blip r:embed="rId4">
            <a:lum contrast="20000"/>
          </a:blip>
          <a:srcRect/>
          <a:stretch>
            <a:fillRect/>
          </a:stretch>
        </p:blipFill>
        <p:spPr bwMode="auto">
          <a:xfrm>
            <a:off x="6516216" y="72008"/>
            <a:ext cx="2180861" cy="1635646"/>
          </a:xfrm>
          <a:prstGeom prst="rect">
            <a:avLst/>
          </a:prstGeom>
          <a:ln>
            <a:noFill/>
          </a:ln>
          <a:effectLst>
            <a:softEdge rad="112500"/>
          </a:effectLst>
        </p:spPr>
      </p:pic>
    </p:spTree>
    <p:extLst>
      <p:ext uri="{BB962C8B-B14F-4D97-AF65-F5344CB8AC3E}">
        <p14:creationId xmlns:p14="http://schemas.microsoft.com/office/powerpoint/2010/main" xmlns="" val="36921943"/>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593927" y="573617"/>
            <a:ext cx="7886700" cy="1800225"/>
          </a:xfrm>
        </p:spPr>
        <p:txBody>
          <a:bodyPr>
            <a:normAutofit fontScale="90000"/>
          </a:bodyPr>
          <a:lstStyle/>
          <a:p>
            <a:pPr algn="ctr" eaLnBrk="1" hangingPunct="1"/>
            <a:r>
              <a:rPr lang="en-US" altLang="ru-RU" sz="6000" b="1" dirty="0" smtClean="0">
                <a:solidFill>
                  <a:srgbClr val="7030A0"/>
                </a:solidFill>
                <a:latin typeface="Times New Roman" pitchFamily="18" charset="0"/>
                <a:cs typeface="Times New Roman" pitchFamily="18" charset="0"/>
              </a:rPr>
              <a:t>E’TIBORINGIZ UCHUN RAHMAT</a:t>
            </a:r>
            <a:r>
              <a:rPr lang="ru-RU" altLang="ru-RU" sz="6000" b="1" dirty="0" smtClean="0">
                <a:solidFill>
                  <a:srgbClr val="7030A0"/>
                </a:solidFill>
                <a:latin typeface="Times New Roman" pitchFamily="18" charset="0"/>
                <a:cs typeface="Times New Roman" pitchFamily="18" charset="0"/>
              </a:rPr>
              <a:t>!</a:t>
            </a:r>
          </a:p>
        </p:txBody>
      </p:sp>
      <p:pic>
        <p:nvPicPr>
          <p:cNvPr id="27651" name="Picture 2" descr="G:\Доступная среда\Картинка 8.jpg"/>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5975350" y="3219450"/>
            <a:ext cx="3168650" cy="1779588"/>
          </a:xfrm>
          <a:noFill/>
        </p:spPr>
      </p:pic>
      <p:pic>
        <p:nvPicPr>
          <p:cNvPr id="27652" name="Picture 4" descr="C:\Users\Monitoring-4\Desktop\logo\Без названия (3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3528" y="4299942"/>
            <a:ext cx="792162"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1187624" y="4443958"/>
            <a:ext cx="2664296" cy="307777"/>
          </a:xfrm>
          <a:prstGeom prst="rect">
            <a:avLst/>
          </a:prstGeom>
          <a:noFill/>
        </p:spPr>
        <p:txBody>
          <a:bodyPr wrap="square" rtlCol="0">
            <a:spAutoFit/>
          </a:bodyPr>
          <a:lstStyle/>
          <a:p>
            <a:r>
              <a:rPr lang="en-US" dirty="0" smtClean="0"/>
              <a:t>@</a:t>
            </a:r>
            <a:r>
              <a:rPr lang="en-US" dirty="0" err="1" smtClean="0"/>
              <a:t>anvarxurramov</a:t>
            </a:r>
            <a:endParaRPr lang="ru-RU" dirty="0"/>
          </a:p>
        </p:txBody>
      </p:sp>
    </p:spTree>
    <p:extLst>
      <p:ext uri="{BB962C8B-B14F-4D97-AF65-F5344CB8AC3E}">
        <p14:creationId xmlns:p14="http://schemas.microsoft.com/office/powerpoint/2010/main" xmlns="" val="560498941"/>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ctrTitle"/>
          </p:nvPr>
        </p:nvSpPr>
        <p:spPr>
          <a:xfrm>
            <a:off x="179512" y="195486"/>
            <a:ext cx="5400600" cy="3816424"/>
          </a:xfrm>
          <a:prstGeom prst="rect">
            <a:avLst/>
          </a:prstGeom>
        </p:spPr>
        <p:txBody>
          <a:bodyPr spcFirstLastPara="1" wrap="square" lIns="91425" tIns="91425" rIns="91425" bIns="91425" anchor="b" anchorCtr="0">
            <a:noAutofit/>
          </a:bodyPr>
          <a:lstStyle/>
          <a:p>
            <a:r>
              <a:rPr lang="en-US" sz="2000" b="1" dirty="0" err="1" smtClean="0">
                <a:latin typeface="Baskerville Old Face" pitchFamily="18" charset="0"/>
              </a:rPr>
              <a:t>Inklyuziv</a:t>
            </a:r>
            <a:r>
              <a:rPr lang="en-US" sz="2000" b="1" dirty="0" smtClean="0">
                <a:latin typeface="Baskerville Old Face" pitchFamily="18" charset="0"/>
              </a:rPr>
              <a:t> </a:t>
            </a:r>
            <a:r>
              <a:rPr lang="en-US" sz="2000" b="1" dirty="0" err="1" smtClean="0">
                <a:latin typeface="Baskerville Old Face" pitchFamily="18" charset="0"/>
              </a:rPr>
              <a:t>ta’limning</a:t>
            </a:r>
            <a:r>
              <a:rPr lang="en-US" sz="2000" b="1" dirty="0" smtClean="0">
                <a:latin typeface="Baskerville Old Face" pitchFamily="18" charset="0"/>
              </a:rPr>
              <a:t> </a:t>
            </a:r>
            <a:r>
              <a:rPr lang="en-US" sz="2000" b="1" dirty="0" err="1" smtClean="0">
                <a:latin typeface="Baskerville Old Face" pitchFamily="18" charset="0"/>
              </a:rPr>
              <a:t>maqsadi</a:t>
            </a:r>
            <a:r>
              <a:rPr lang="en-US" sz="2000" b="1" dirty="0" smtClean="0">
                <a:latin typeface="Baskerville Old Face" pitchFamily="18" charset="0"/>
              </a:rPr>
              <a:t> </a:t>
            </a:r>
            <a:r>
              <a:rPr lang="en-US" sz="2000" dirty="0" smtClean="0">
                <a:latin typeface="Baskerville Old Face" pitchFamily="18" charset="0"/>
              </a:rPr>
              <a:t>— </a:t>
            </a:r>
            <a:r>
              <a:rPr lang="en-US" sz="2000" dirty="0" err="1" smtClean="0">
                <a:latin typeface="Baskerville Old Face" pitchFamily="18" charset="0"/>
              </a:rPr>
              <a:t>alohida</a:t>
            </a:r>
            <a:r>
              <a:rPr lang="en-US" sz="2000" dirty="0" smtClean="0">
                <a:latin typeface="Baskerville Old Face" pitchFamily="18" charset="0"/>
              </a:rPr>
              <a:t> </a:t>
            </a:r>
            <a:r>
              <a:rPr lang="en-US" sz="2000" dirty="0" err="1" smtClean="0">
                <a:latin typeface="Baskerville Old Face" pitchFamily="18" charset="0"/>
              </a:rPr>
              <a:t>ta’lim</a:t>
            </a:r>
            <a:r>
              <a:rPr lang="en-US" sz="2000" dirty="0" smtClean="0">
                <a:latin typeface="Baskerville Old Face" pitchFamily="18" charset="0"/>
              </a:rPr>
              <a:t> </a:t>
            </a:r>
            <a:r>
              <a:rPr lang="en-US" sz="2000" dirty="0" err="1" smtClean="0">
                <a:latin typeface="Baskerville Old Face" pitchFamily="18" charset="0"/>
              </a:rPr>
              <a:t>ehtiyojlari</a:t>
            </a:r>
            <a:r>
              <a:rPr lang="en-US" sz="2000" dirty="0" smtClean="0">
                <a:latin typeface="Baskerville Old Face" pitchFamily="18" charset="0"/>
              </a:rPr>
              <a:t> </a:t>
            </a:r>
            <a:r>
              <a:rPr lang="en-US" sz="2000" dirty="0" err="1" smtClean="0">
                <a:latin typeface="Baskerville Old Face" pitchFamily="18" charset="0"/>
              </a:rPr>
              <a:t>bo‘lgan</a:t>
            </a:r>
            <a:r>
              <a:rPr lang="en-US" sz="2000" dirty="0" smtClean="0">
                <a:latin typeface="Baskerville Old Face" pitchFamily="18" charset="0"/>
              </a:rPr>
              <a:t> </a:t>
            </a:r>
            <a:r>
              <a:rPr lang="en-US" sz="2000" dirty="0" err="1" smtClean="0">
                <a:latin typeface="Baskerville Old Face" pitchFamily="18" charset="0"/>
              </a:rPr>
              <a:t>o‘quvchilar</a:t>
            </a:r>
            <a:r>
              <a:rPr lang="en-US" sz="2000" dirty="0" smtClean="0">
                <a:latin typeface="Baskerville Old Face" pitchFamily="18" charset="0"/>
              </a:rPr>
              <a:t> </a:t>
            </a:r>
            <a:r>
              <a:rPr lang="en-US" sz="2000" dirty="0" err="1" smtClean="0">
                <a:latin typeface="Baskerville Old Face" pitchFamily="18" charset="0"/>
              </a:rPr>
              <a:t>uchun</a:t>
            </a:r>
            <a:r>
              <a:rPr lang="en-US" sz="2000" dirty="0" smtClean="0">
                <a:latin typeface="Baskerville Old Face" pitchFamily="18" charset="0"/>
              </a:rPr>
              <a:t> </a:t>
            </a:r>
            <a:r>
              <a:rPr lang="en-US" sz="2000" dirty="0" err="1" smtClean="0">
                <a:latin typeface="Baskerville Old Face" pitchFamily="18" charset="0"/>
              </a:rPr>
              <a:t>maktabda</a:t>
            </a:r>
            <a:r>
              <a:rPr lang="en-US" sz="2000" dirty="0" smtClean="0">
                <a:latin typeface="Baskerville Old Face" pitchFamily="18" charset="0"/>
              </a:rPr>
              <a:t> </a:t>
            </a:r>
            <a:r>
              <a:rPr lang="en-US" sz="2000" dirty="0" err="1" smtClean="0">
                <a:latin typeface="Baskerville Old Face" pitchFamily="18" charset="0"/>
              </a:rPr>
              <a:t>maxsus</a:t>
            </a:r>
            <a:r>
              <a:rPr lang="en-US" sz="2000" dirty="0" smtClean="0">
                <a:latin typeface="Baskerville Old Face" pitchFamily="18" charset="0"/>
              </a:rPr>
              <a:t> </a:t>
            </a:r>
            <a:r>
              <a:rPr lang="en-US" sz="2000" dirty="0" err="1" smtClean="0">
                <a:latin typeface="Baskerville Old Face" pitchFamily="18" charset="0"/>
              </a:rPr>
              <a:t>vosita</a:t>
            </a:r>
            <a:r>
              <a:rPr lang="en-US" sz="2000" dirty="0" smtClean="0">
                <a:latin typeface="Baskerville Old Face" pitchFamily="18" charset="0"/>
              </a:rPr>
              <a:t> </a:t>
            </a:r>
            <a:r>
              <a:rPr lang="en-US" sz="2000" dirty="0" err="1" smtClean="0">
                <a:latin typeface="Baskerville Old Face" pitchFamily="18" charset="0"/>
              </a:rPr>
              <a:t>va</a:t>
            </a:r>
            <a:r>
              <a:rPr lang="en-US" sz="2000" dirty="0" smtClean="0">
                <a:latin typeface="Baskerville Old Face" pitchFamily="18" charset="0"/>
              </a:rPr>
              <a:t> </a:t>
            </a:r>
            <a:r>
              <a:rPr lang="en-US" sz="2000" dirty="0" err="1" smtClean="0">
                <a:latin typeface="Baskerville Old Face" pitchFamily="18" charset="0"/>
              </a:rPr>
              <a:t>metodlarni</a:t>
            </a:r>
            <a:r>
              <a:rPr lang="en-US" sz="2000" dirty="0" smtClean="0">
                <a:latin typeface="Baskerville Old Face" pitchFamily="18" charset="0"/>
              </a:rPr>
              <a:t> </a:t>
            </a:r>
            <a:r>
              <a:rPr lang="en-US" sz="2000" dirty="0" err="1" smtClean="0">
                <a:latin typeface="Baskerville Old Face" pitchFamily="18" charset="0"/>
              </a:rPr>
              <a:t>qo‘llash</a:t>
            </a:r>
            <a:r>
              <a:rPr lang="en-US" sz="2000" dirty="0" smtClean="0">
                <a:latin typeface="Baskerville Old Face" pitchFamily="18" charset="0"/>
              </a:rPr>
              <a:t> </a:t>
            </a:r>
            <a:r>
              <a:rPr lang="en-US" sz="2000" dirty="0" err="1" smtClean="0">
                <a:latin typeface="Baskerville Old Face" pitchFamily="18" charset="0"/>
              </a:rPr>
              <a:t>orqali</a:t>
            </a:r>
            <a:r>
              <a:rPr lang="en-US" sz="2000" dirty="0" smtClean="0">
                <a:latin typeface="Baskerville Old Face" pitchFamily="18" charset="0"/>
              </a:rPr>
              <a:t> </a:t>
            </a:r>
            <a:r>
              <a:rPr lang="en-US" sz="2000" dirty="0" err="1" smtClean="0">
                <a:latin typeface="Baskerville Old Face" pitchFamily="18" charset="0"/>
              </a:rPr>
              <a:t>to‘siqsiz</a:t>
            </a:r>
            <a:r>
              <a:rPr lang="en-US" sz="2000" dirty="0" smtClean="0">
                <a:latin typeface="Baskerville Old Face" pitchFamily="18" charset="0"/>
              </a:rPr>
              <a:t> </a:t>
            </a:r>
            <a:r>
              <a:rPr lang="en-US" sz="2000" dirty="0" err="1" smtClean="0">
                <a:latin typeface="Baskerville Old Face" pitchFamily="18" charset="0"/>
              </a:rPr>
              <a:t>moslashtirilgan</a:t>
            </a:r>
            <a:r>
              <a:rPr lang="en-US" sz="2000" dirty="0" smtClean="0">
                <a:latin typeface="Baskerville Old Face" pitchFamily="18" charset="0"/>
              </a:rPr>
              <a:t> </a:t>
            </a:r>
            <a:r>
              <a:rPr lang="en-US" sz="2000" dirty="0" err="1" smtClean="0">
                <a:latin typeface="Baskerville Old Face" pitchFamily="18" charset="0"/>
              </a:rPr>
              <a:t>ta’lim</a:t>
            </a:r>
            <a:r>
              <a:rPr lang="en-US" sz="2000" dirty="0" smtClean="0">
                <a:latin typeface="Baskerville Old Face" pitchFamily="18" charset="0"/>
              </a:rPr>
              <a:t> </a:t>
            </a:r>
            <a:r>
              <a:rPr lang="en-US" sz="2000" dirty="0" err="1" smtClean="0">
                <a:latin typeface="Baskerville Old Face" pitchFamily="18" charset="0"/>
              </a:rPr>
              <a:t>muhitini</a:t>
            </a:r>
            <a:r>
              <a:rPr lang="en-US" sz="2000" dirty="0" smtClean="0">
                <a:latin typeface="Baskerville Old Face" pitchFamily="18" charset="0"/>
              </a:rPr>
              <a:t> </a:t>
            </a:r>
            <a:r>
              <a:rPr lang="en-US" sz="2000" dirty="0" err="1" smtClean="0">
                <a:latin typeface="Baskerville Old Face" pitchFamily="18" charset="0"/>
              </a:rPr>
              <a:t>yaratish</a:t>
            </a:r>
            <a:r>
              <a:rPr lang="en-US" sz="2000" dirty="0" smtClean="0">
                <a:latin typeface="Baskerville Old Face" pitchFamily="18" charset="0"/>
              </a:rPr>
              <a:t>, </a:t>
            </a:r>
            <a:r>
              <a:rPr lang="en-US" sz="2000" dirty="0" err="1" smtClean="0">
                <a:latin typeface="Baskerville Old Face" pitchFamily="18" charset="0"/>
              </a:rPr>
              <a:t>ularning</a:t>
            </a:r>
            <a:r>
              <a:rPr lang="en-US" sz="2000" dirty="0" smtClean="0">
                <a:latin typeface="Baskerville Old Face" pitchFamily="18" charset="0"/>
              </a:rPr>
              <a:t> </a:t>
            </a:r>
            <a:r>
              <a:rPr lang="en-US" sz="2000" dirty="0" err="1" smtClean="0">
                <a:latin typeface="Baskerville Old Face" pitchFamily="18" charset="0"/>
              </a:rPr>
              <a:t>jamiyatga</a:t>
            </a:r>
            <a:r>
              <a:rPr lang="en-US" sz="2000" dirty="0" smtClean="0">
                <a:latin typeface="Baskerville Old Face" pitchFamily="18" charset="0"/>
              </a:rPr>
              <a:t> </a:t>
            </a:r>
            <a:r>
              <a:rPr lang="en-US" sz="2000" dirty="0" err="1" smtClean="0">
                <a:latin typeface="Baskerville Old Face" pitchFamily="18" charset="0"/>
              </a:rPr>
              <a:t>samarali</a:t>
            </a:r>
            <a:r>
              <a:rPr lang="en-US" sz="2000" dirty="0" smtClean="0">
                <a:latin typeface="Baskerville Old Face" pitchFamily="18" charset="0"/>
              </a:rPr>
              <a:t> </a:t>
            </a:r>
            <a:r>
              <a:rPr lang="en-US" sz="2000" dirty="0" err="1" smtClean="0">
                <a:latin typeface="Baskerville Old Face" pitchFamily="18" charset="0"/>
              </a:rPr>
              <a:t>moslashuvi</a:t>
            </a:r>
            <a:r>
              <a:rPr lang="en-US" sz="2000" dirty="0" smtClean="0">
                <a:latin typeface="Baskerville Old Face" pitchFamily="18" charset="0"/>
              </a:rPr>
              <a:t> </a:t>
            </a:r>
            <a:r>
              <a:rPr lang="en-US" sz="2000" dirty="0" err="1" smtClean="0">
                <a:latin typeface="Baskerville Old Face" pitchFamily="18" charset="0"/>
              </a:rPr>
              <a:t>hamda</a:t>
            </a:r>
            <a:r>
              <a:rPr lang="en-US" sz="2000" dirty="0" smtClean="0">
                <a:latin typeface="Baskerville Old Face" pitchFamily="18" charset="0"/>
              </a:rPr>
              <a:t> </a:t>
            </a:r>
            <a:r>
              <a:rPr lang="en-US" sz="2000" dirty="0" err="1" smtClean="0">
                <a:latin typeface="Baskerville Old Face" pitchFamily="18" charset="0"/>
              </a:rPr>
              <a:t>to‘laqonli</a:t>
            </a:r>
            <a:r>
              <a:rPr lang="en-US" sz="2000" dirty="0" smtClean="0">
                <a:latin typeface="Baskerville Old Face" pitchFamily="18" charset="0"/>
              </a:rPr>
              <a:t> </a:t>
            </a:r>
            <a:r>
              <a:rPr lang="en-US" sz="2000" dirty="0" err="1" smtClean="0">
                <a:latin typeface="Baskerville Old Face" pitchFamily="18" charset="0"/>
              </a:rPr>
              <a:t>uyg‘unlashuviga</a:t>
            </a:r>
            <a:r>
              <a:rPr lang="en-US" sz="2000" dirty="0" smtClean="0">
                <a:latin typeface="Baskerville Old Face" pitchFamily="18" charset="0"/>
              </a:rPr>
              <a:t> </a:t>
            </a:r>
            <a:r>
              <a:rPr lang="en-US" sz="2000" dirty="0" err="1" smtClean="0">
                <a:latin typeface="Baskerville Old Face" pitchFamily="18" charset="0"/>
              </a:rPr>
              <a:t>xizmat</a:t>
            </a:r>
            <a:r>
              <a:rPr lang="en-US" sz="2000" dirty="0" smtClean="0">
                <a:latin typeface="Baskerville Old Face" pitchFamily="18" charset="0"/>
              </a:rPr>
              <a:t> </a:t>
            </a:r>
            <a:r>
              <a:rPr lang="en-US" sz="2000" dirty="0" err="1" smtClean="0">
                <a:latin typeface="Baskerville Old Face" pitchFamily="18" charset="0"/>
              </a:rPr>
              <a:t>qiladigan</a:t>
            </a:r>
            <a:r>
              <a:rPr lang="en-US" sz="2000" dirty="0" smtClean="0">
                <a:latin typeface="Baskerville Old Face" pitchFamily="18" charset="0"/>
              </a:rPr>
              <a:t> </a:t>
            </a:r>
            <a:r>
              <a:rPr lang="en-US" sz="2000" dirty="0" err="1" smtClean="0">
                <a:latin typeface="Baskerville Old Face" pitchFamily="18" charset="0"/>
              </a:rPr>
              <a:t>sifatli</a:t>
            </a:r>
            <a:r>
              <a:rPr lang="en-US" sz="2000" dirty="0" smtClean="0">
                <a:latin typeface="Baskerville Old Face" pitchFamily="18" charset="0"/>
              </a:rPr>
              <a:t> </a:t>
            </a:r>
            <a:r>
              <a:rPr lang="en-US" sz="2000" dirty="0" err="1" smtClean="0">
                <a:latin typeface="Baskerville Old Face" pitchFamily="18" charset="0"/>
              </a:rPr>
              <a:t>umumiy</a:t>
            </a:r>
            <a:r>
              <a:rPr lang="en-US" sz="2000" dirty="0" smtClean="0">
                <a:latin typeface="Baskerville Old Face" pitchFamily="18" charset="0"/>
              </a:rPr>
              <a:t> </a:t>
            </a:r>
            <a:r>
              <a:rPr lang="en-US" sz="2000" dirty="0" err="1" smtClean="0">
                <a:latin typeface="Baskerville Old Face" pitchFamily="18" charset="0"/>
              </a:rPr>
              <a:t>o‘rta</a:t>
            </a:r>
            <a:r>
              <a:rPr lang="en-US" sz="2000" dirty="0" smtClean="0">
                <a:latin typeface="Baskerville Old Face" pitchFamily="18" charset="0"/>
              </a:rPr>
              <a:t> </a:t>
            </a:r>
            <a:r>
              <a:rPr lang="en-US" sz="2000" dirty="0" err="1" smtClean="0">
                <a:latin typeface="Baskerville Old Face" pitchFamily="18" charset="0"/>
              </a:rPr>
              <a:t>ta’lim</a:t>
            </a:r>
            <a:r>
              <a:rPr lang="en-US" sz="2000" dirty="0" smtClean="0">
                <a:latin typeface="Baskerville Old Face" pitchFamily="18" charset="0"/>
              </a:rPr>
              <a:t> </a:t>
            </a:r>
            <a:r>
              <a:rPr lang="en-US" sz="2000" dirty="0" err="1" smtClean="0">
                <a:latin typeface="Baskerville Old Face" pitchFamily="18" charset="0"/>
              </a:rPr>
              <a:t>berishni</a:t>
            </a:r>
            <a:r>
              <a:rPr lang="en-US" sz="2000" dirty="0" smtClean="0">
                <a:latin typeface="Baskerville Old Face" pitchFamily="18" charset="0"/>
              </a:rPr>
              <a:t> </a:t>
            </a:r>
            <a:r>
              <a:rPr lang="en-US" sz="2000" dirty="0" err="1" smtClean="0">
                <a:latin typeface="Baskerville Old Face" pitchFamily="18" charset="0"/>
              </a:rPr>
              <a:t>ta’minlashdan</a:t>
            </a:r>
            <a:r>
              <a:rPr lang="en-US" sz="2000" dirty="0" smtClean="0">
                <a:latin typeface="Baskerville Old Face" pitchFamily="18" charset="0"/>
              </a:rPr>
              <a:t> </a:t>
            </a:r>
            <a:r>
              <a:rPr lang="en-US" sz="2000" dirty="0" err="1" smtClean="0">
                <a:latin typeface="Baskerville Old Face" pitchFamily="18" charset="0"/>
              </a:rPr>
              <a:t>iborat</a:t>
            </a:r>
            <a:r>
              <a:rPr lang="en-US" sz="2000" dirty="0" smtClean="0">
                <a:latin typeface="Baskerville Old Face" pitchFamily="18" charset="0"/>
              </a:rPr>
              <a:t>.</a:t>
            </a:r>
            <a:r>
              <a:rPr lang="uz-Latn-UZ" sz="2000" b="1" dirty="0" smtClean="0">
                <a:latin typeface="Baskerville Old Face" pitchFamily="18" charset="0"/>
                <a:cs typeface="Arial" pitchFamily="34" charset="0"/>
              </a:rPr>
              <a:t/>
            </a:r>
            <a:br>
              <a:rPr lang="uz-Latn-UZ" sz="2000" b="1" dirty="0" smtClean="0">
                <a:latin typeface="Baskerville Old Face" pitchFamily="18" charset="0"/>
                <a:cs typeface="Arial" pitchFamily="34" charset="0"/>
              </a:rPr>
            </a:br>
            <a:r>
              <a:rPr lang="uz-Cyrl-UZ" sz="2000" b="1" dirty="0" smtClean="0">
                <a:latin typeface="Arial" pitchFamily="34" charset="0"/>
                <a:cs typeface="Arial" pitchFamily="34" charset="0"/>
              </a:rPr>
              <a:t> </a:t>
            </a:r>
            <a:endParaRPr sz="2000" dirty="0">
              <a:latin typeface="Baskerville Old Face" pitchFamily="18" charset="0"/>
              <a:cs typeface="Arial" pitchFamily="34" charset="0"/>
            </a:endParaRPr>
          </a:p>
        </p:txBody>
      </p:sp>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nvPr>
        </p:nvGraphicFramePr>
        <p:xfrm>
          <a:off x="457200" y="123478"/>
          <a:ext cx="8507288" cy="4470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srcRect l="2588" t="14002" r="53407" b="57995"/>
          <a:stretch>
            <a:fillRect/>
          </a:stretch>
        </p:blipFill>
        <p:spPr bwMode="auto">
          <a:xfrm>
            <a:off x="251520" y="51470"/>
            <a:ext cx="2160240" cy="1779021"/>
          </a:xfrm>
          <a:prstGeom prst="rect">
            <a:avLst/>
          </a:prstGeom>
          <a:ln>
            <a:noFill/>
          </a:ln>
          <a:effectLst>
            <a:softEdge rad="112500"/>
          </a:effectLst>
        </p:spPr>
      </p:pic>
      <p:sp>
        <p:nvSpPr>
          <p:cNvPr id="9" name="TextBox 8"/>
          <p:cNvSpPr txBox="1"/>
          <p:nvPr/>
        </p:nvSpPr>
        <p:spPr>
          <a:xfrm>
            <a:off x="0" y="1707654"/>
            <a:ext cx="2771800" cy="584775"/>
          </a:xfrm>
          <a:prstGeom prst="rect">
            <a:avLst/>
          </a:prstGeom>
          <a:noFill/>
        </p:spPr>
        <p:txBody>
          <a:bodyPr wrap="square" rtlCol="0">
            <a:spAutoFit/>
          </a:bodyPr>
          <a:lstStyle/>
          <a:p>
            <a:pPr algn="ctr"/>
            <a:r>
              <a:rPr lang="en-US" sz="1600" b="1" dirty="0" err="1" smtClean="0">
                <a:latin typeface="Bell MT" pitchFamily="18" charset="0"/>
              </a:rPr>
              <a:t>Ta’limdan</a:t>
            </a:r>
            <a:r>
              <a:rPr lang="en-US" sz="1600" b="1" dirty="0" smtClean="0">
                <a:latin typeface="Bell MT" pitchFamily="18" charset="0"/>
              </a:rPr>
              <a:t> </a:t>
            </a:r>
            <a:r>
              <a:rPr lang="en-US" sz="1600" b="1" dirty="0" err="1" smtClean="0">
                <a:latin typeface="Bell MT" pitchFamily="18" charset="0"/>
              </a:rPr>
              <a:t>tashqarida</a:t>
            </a:r>
            <a:r>
              <a:rPr lang="en-US" sz="1600" b="1" dirty="0" smtClean="0">
                <a:latin typeface="Bell MT" pitchFamily="18" charset="0"/>
              </a:rPr>
              <a:t> </a:t>
            </a:r>
            <a:r>
              <a:rPr lang="en-US" sz="1600" b="1" dirty="0" err="1" smtClean="0">
                <a:latin typeface="Bell MT" pitchFamily="18" charset="0"/>
              </a:rPr>
              <a:t>bolgan</a:t>
            </a:r>
            <a:r>
              <a:rPr lang="en-US" sz="1600" b="1" dirty="0" smtClean="0">
                <a:latin typeface="Bell MT" pitchFamily="18" charset="0"/>
              </a:rPr>
              <a:t> </a:t>
            </a:r>
            <a:r>
              <a:rPr lang="en-US" sz="1600" b="1" dirty="0" err="1" smtClean="0">
                <a:latin typeface="Bell MT" pitchFamily="18" charset="0"/>
              </a:rPr>
              <a:t>nogironligi</a:t>
            </a:r>
            <a:r>
              <a:rPr lang="en-US" sz="1600" b="1" dirty="0" smtClean="0">
                <a:latin typeface="Bell MT" pitchFamily="18" charset="0"/>
              </a:rPr>
              <a:t> </a:t>
            </a:r>
            <a:r>
              <a:rPr lang="en-US" sz="1600" b="1" dirty="0" err="1" smtClean="0">
                <a:latin typeface="Bell MT" pitchFamily="18" charset="0"/>
              </a:rPr>
              <a:t>bor</a:t>
            </a:r>
            <a:r>
              <a:rPr lang="en-US" sz="1600" b="1" dirty="0" smtClean="0">
                <a:latin typeface="Bell MT" pitchFamily="18" charset="0"/>
              </a:rPr>
              <a:t> </a:t>
            </a:r>
            <a:r>
              <a:rPr lang="en-US" sz="1600" b="1" dirty="0" err="1" smtClean="0">
                <a:latin typeface="Bell MT" pitchFamily="18" charset="0"/>
              </a:rPr>
              <a:t>bolalar</a:t>
            </a:r>
            <a:endParaRPr lang="ru-RU" sz="1600" b="1" dirty="0"/>
          </a:p>
        </p:txBody>
      </p:sp>
      <p:pic>
        <p:nvPicPr>
          <p:cNvPr id="1027" name="Picture 3"/>
          <p:cNvPicPr>
            <a:picLocks noChangeAspect="1" noChangeArrowheads="1"/>
          </p:cNvPicPr>
          <p:nvPr/>
        </p:nvPicPr>
        <p:blipFill>
          <a:blip r:embed="rId7"/>
          <a:srcRect l="51140" t="15463" b="58764"/>
          <a:stretch>
            <a:fillRect/>
          </a:stretch>
        </p:blipFill>
        <p:spPr bwMode="auto">
          <a:xfrm>
            <a:off x="6642380" y="72008"/>
            <a:ext cx="2501619" cy="1707654"/>
          </a:xfrm>
          <a:prstGeom prst="rect">
            <a:avLst/>
          </a:prstGeom>
          <a:ln>
            <a:noFill/>
          </a:ln>
          <a:effectLst>
            <a:softEdge rad="112500"/>
          </a:effectLst>
        </p:spPr>
      </p:pic>
      <p:sp>
        <p:nvSpPr>
          <p:cNvPr id="11" name="TextBox 10"/>
          <p:cNvSpPr txBox="1"/>
          <p:nvPr/>
        </p:nvSpPr>
        <p:spPr>
          <a:xfrm>
            <a:off x="6624736" y="1707654"/>
            <a:ext cx="2555776" cy="1077218"/>
          </a:xfrm>
          <a:prstGeom prst="rect">
            <a:avLst/>
          </a:prstGeom>
          <a:noFill/>
        </p:spPr>
        <p:txBody>
          <a:bodyPr wrap="square" rtlCol="0">
            <a:spAutoFit/>
          </a:bodyPr>
          <a:lstStyle/>
          <a:p>
            <a:pPr algn="ctr"/>
            <a:r>
              <a:rPr lang="en-US" sz="1600" b="1" dirty="0" err="1" smtClean="0">
                <a:latin typeface="Bell MT" pitchFamily="18" charset="0"/>
              </a:rPr>
              <a:t>Nogironligi</a:t>
            </a:r>
            <a:r>
              <a:rPr lang="en-US" sz="1600" b="1" dirty="0" smtClean="0">
                <a:latin typeface="Bell MT" pitchFamily="18" charset="0"/>
              </a:rPr>
              <a:t> </a:t>
            </a:r>
            <a:r>
              <a:rPr lang="en-US" sz="1600" b="1" dirty="0" err="1" smtClean="0">
                <a:latin typeface="Bell MT" pitchFamily="18" charset="0"/>
              </a:rPr>
              <a:t>bor</a:t>
            </a:r>
            <a:r>
              <a:rPr lang="en-US" sz="1600" b="1" dirty="0" smtClean="0">
                <a:latin typeface="Bell MT" pitchFamily="18" charset="0"/>
              </a:rPr>
              <a:t> </a:t>
            </a:r>
            <a:r>
              <a:rPr lang="en-US" sz="1600" b="1" dirty="0" err="1" smtClean="0">
                <a:latin typeface="Bell MT" pitchFamily="18" charset="0"/>
              </a:rPr>
              <a:t>bolalar</a:t>
            </a:r>
            <a:r>
              <a:rPr lang="en-US" sz="1600" b="1" dirty="0" smtClean="0">
                <a:latin typeface="Bell MT" pitchFamily="18" charset="0"/>
              </a:rPr>
              <a:t> </a:t>
            </a:r>
            <a:r>
              <a:rPr lang="en-US" sz="1600" b="1" dirty="0" err="1" smtClean="0">
                <a:latin typeface="Bell MT" pitchFamily="18" charset="0"/>
              </a:rPr>
              <a:t>uchun</a:t>
            </a:r>
            <a:r>
              <a:rPr lang="en-US" sz="1600" b="1" dirty="0" smtClean="0">
                <a:latin typeface="Bell MT" pitchFamily="18" charset="0"/>
              </a:rPr>
              <a:t>  </a:t>
            </a:r>
            <a:r>
              <a:rPr lang="en-US" sz="1600" b="1" dirty="0" err="1" smtClean="0">
                <a:latin typeface="Bell MT" pitchFamily="18" charset="0"/>
              </a:rPr>
              <a:t>ixtisoslashtirilgan</a:t>
            </a:r>
            <a:r>
              <a:rPr lang="en-US" sz="1600" b="1" dirty="0" smtClean="0">
                <a:latin typeface="Bell MT" pitchFamily="18" charset="0"/>
              </a:rPr>
              <a:t> </a:t>
            </a:r>
            <a:r>
              <a:rPr lang="en-US" sz="1600" b="1" dirty="0" err="1" smtClean="0">
                <a:latin typeface="Bell MT" pitchFamily="18" charset="0"/>
              </a:rPr>
              <a:t>maxsus-maktab</a:t>
            </a:r>
            <a:r>
              <a:rPr lang="en-US" sz="1600" b="1" dirty="0" smtClean="0">
                <a:latin typeface="Bell MT" pitchFamily="18" charset="0"/>
              </a:rPr>
              <a:t> </a:t>
            </a:r>
            <a:r>
              <a:rPr lang="en-US" sz="1600" b="1" dirty="0" err="1" smtClean="0">
                <a:latin typeface="Bell MT" pitchFamily="18" charset="0"/>
              </a:rPr>
              <a:t>va</a:t>
            </a:r>
            <a:r>
              <a:rPr lang="en-US" sz="1600" b="1" dirty="0" smtClean="0">
                <a:latin typeface="Bell MT" pitchFamily="18" charset="0"/>
              </a:rPr>
              <a:t> </a:t>
            </a:r>
            <a:r>
              <a:rPr lang="en-US" sz="1600" b="1" dirty="0" err="1" smtClean="0">
                <a:latin typeface="Bell MT" pitchFamily="18" charset="0"/>
              </a:rPr>
              <a:t>maktab</a:t>
            </a:r>
            <a:r>
              <a:rPr lang="en-US" sz="1600" b="1" dirty="0" smtClean="0">
                <a:latin typeface="Bell MT" pitchFamily="18" charset="0"/>
              </a:rPr>
              <a:t> </a:t>
            </a:r>
            <a:r>
              <a:rPr lang="en-US" sz="1600" b="1" dirty="0" err="1" smtClean="0">
                <a:latin typeface="Bell MT" pitchFamily="18" charset="0"/>
              </a:rPr>
              <a:t>internatlar</a:t>
            </a:r>
            <a:endParaRPr lang="ru-RU" sz="1600" b="1" dirty="0"/>
          </a:p>
        </p:txBody>
      </p:sp>
      <p:pic>
        <p:nvPicPr>
          <p:cNvPr id="1028" name="Picture 4"/>
          <p:cNvPicPr>
            <a:picLocks noChangeAspect="1" noChangeArrowheads="1"/>
          </p:cNvPicPr>
          <p:nvPr/>
        </p:nvPicPr>
        <p:blipFill>
          <a:blip r:embed="rId7"/>
          <a:srcRect l="7766" t="60981" r="55995" b="17017"/>
          <a:stretch>
            <a:fillRect/>
          </a:stretch>
        </p:blipFill>
        <p:spPr bwMode="auto">
          <a:xfrm>
            <a:off x="251520" y="2499742"/>
            <a:ext cx="2088232" cy="1640754"/>
          </a:xfrm>
          <a:prstGeom prst="rect">
            <a:avLst/>
          </a:prstGeom>
          <a:ln>
            <a:noFill/>
          </a:ln>
          <a:effectLst>
            <a:softEdge rad="112500"/>
          </a:effectLst>
        </p:spPr>
      </p:pic>
      <p:sp>
        <p:nvSpPr>
          <p:cNvPr id="13" name="TextBox 12"/>
          <p:cNvSpPr txBox="1"/>
          <p:nvPr/>
        </p:nvSpPr>
        <p:spPr>
          <a:xfrm>
            <a:off x="144016" y="4083918"/>
            <a:ext cx="2771800" cy="830997"/>
          </a:xfrm>
          <a:prstGeom prst="rect">
            <a:avLst/>
          </a:prstGeom>
          <a:noFill/>
        </p:spPr>
        <p:txBody>
          <a:bodyPr wrap="square" rtlCol="0">
            <a:spAutoFit/>
          </a:bodyPr>
          <a:lstStyle/>
          <a:p>
            <a:pPr algn="ctr"/>
            <a:r>
              <a:rPr lang="en-US" sz="1600" b="1" dirty="0" err="1" smtClean="0">
                <a:latin typeface="Bell MT" pitchFamily="18" charset="0"/>
              </a:rPr>
              <a:t>Nogironligi</a:t>
            </a:r>
            <a:r>
              <a:rPr lang="en-US" sz="1600" b="1" dirty="0" smtClean="0">
                <a:latin typeface="Bell MT" pitchFamily="18" charset="0"/>
              </a:rPr>
              <a:t> </a:t>
            </a:r>
            <a:r>
              <a:rPr lang="en-US" sz="1600" b="1" dirty="0" err="1" smtClean="0">
                <a:latin typeface="Bell MT" pitchFamily="18" charset="0"/>
              </a:rPr>
              <a:t>bor</a:t>
            </a:r>
            <a:r>
              <a:rPr lang="en-US" sz="1600" b="1" dirty="0" smtClean="0">
                <a:latin typeface="Bell MT" pitchFamily="18" charset="0"/>
              </a:rPr>
              <a:t> </a:t>
            </a:r>
            <a:r>
              <a:rPr lang="en-US" sz="1600" b="1" dirty="0" err="1" smtClean="0">
                <a:latin typeface="Bell MT" pitchFamily="18" charset="0"/>
              </a:rPr>
              <a:t>bolalar</a:t>
            </a:r>
            <a:r>
              <a:rPr lang="en-US" sz="1600" b="1" dirty="0" smtClean="0">
                <a:latin typeface="Bell MT" pitchFamily="18" charset="0"/>
              </a:rPr>
              <a:t> </a:t>
            </a:r>
            <a:r>
              <a:rPr lang="en-US" sz="1600" b="1" dirty="0" err="1" smtClean="0">
                <a:latin typeface="Bell MT" pitchFamily="18" charset="0"/>
              </a:rPr>
              <a:t>uchun</a:t>
            </a:r>
            <a:r>
              <a:rPr lang="en-US" sz="1600" b="1" dirty="0" smtClean="0">
                <a:latin typeface="Bell MT" pitchFamily="18" charset="0"/>
              </a:rPr>
              <a:t> </a:t>
            </a:r>
            <a:r>
              <a:rPr lang="en-US" sz="1600" b="1" dirty="0" err="1" smtClean="0">
                <a:latin typeface="Bell MT" pitchFamily="18" charset="0"/>
              </a:rPr>
              <a:t>umumta’lim</a:t>
            </a:r>
            <a:r>
              <a:rPr lang="en-US" sz="1600" b="1" dirty="0" smtClean="0">
                <a:latin typeface="Bell MT" pitchFamily="18" charset="0"/>
              </a:rPr>
              <a:t> </a:t>
            </a:r>
            <a:r>
              <a:rPr lang="en-US" sz="1600" b="1" dirty="0" err="1" smtClean="0">
                <a:latin typeface="Bell MT" pitchFamily="18" charset="0"/>
              </a:rPr>
              <a:t>maktablaridagi</a:t>
            </a:r>
            <a:r>
              <a:rPr lang="en-US" sz="1600" b="1" dirty="0" smtClean="0">
                <a:latin typeface="Bell MT" pitchFamily="18" charset="0"/>
              </a:rPr>
              <a:t> </a:t>
            </a:r>
            <a:r>
              <a:rPr lang="en-US" sz="1600" b="1" dirty="0" err="1" smtClean="0">
                <a:latin typeface="Bell MT" pitchFamily="18" charset="0"/>
              </a:rPr>
              <a:t>maxsus</a:t>
            </a:r>
            <a:r>
              <a:rPr lang="en-US" sz="1600" b="1" dirty="0" smtClean="0">
                <a:latin typeface="Bell MT" pitchFamily="18" charset="0"/>
              </a:rPr>
              <a:t> </a:t>
            </a:r>
            <a:r>
              <a:rPr lang="en-US" sz="1600" b="1" dirty="0" err="1" smtClean="0">
                <a:latin typeface="Bell MT" pitchFamily="18" charset="0"/>
              </a:rPr>
              <a:t>sinf</a:t>
            </a:r>
            <a:endParaRPr lang="ru-RU" sz="1600" b="1" dirty="0"/>
          </a:p>
        </p:txBody>
      </p:sp>
      <p:pic>
        <p:nvPicPr>
          <p:cNvPr id="1029" name="Picture 5"/>
          <p:cNvPicPr>
            <a:picLocks noChangeAspect="1" noChangeArrowheads="1"/>
          </p:cNvPicPr>
          <p:nvPr/>
        </p:nvPicPr>
        <p:blipFill>
          <a:blip r:embed="rId7"/>
          <a:srcRect l="54359" t="60007" r="9402" b="17991"/>
          <a:stretch>
            <a:fillRect/>
          </a:stretch>
        </p:blipFill>
        <p:spPr bwMode="auto">
          <a:xfrm>
            <a:off x="6732240" y="2787773"/>
            <a:ext cx="2232248" cy="1471021"/>
          </a:xfrm>
          <a:prstGeom prst="rect">
            <a:avLst/>
          </a:prstGeom>
          <a:ln>
            <a:noFill/>
          </a:ln>
          <a:effectLst>
            <a:softEdge rad="112500"/>
          </a:effectLst>
        </p:spPr>
      </p:pic>
      <p:sp>
        <p:nvSpPr>
          <p:cNvPr id="15" name="TextBox 14"/>
          <p:cNvSpPr txBox="1"/>
          <p:nvPr/>
        </p:nvSpPr>
        <p:spPr>
          <a:xfrm>
            <a:off x="6192688" y="4155926"/>
            <a:ext cx="3059832" cy="830997"/>
          </a:xfrm>
          <a:prstGeom prst="rect">
            <a:avLst/>
          </a:prstGeom>
          <a:noFill/>
        </p:spPr>
        <p:txBody>
          <a:bodyPr wrap="square" rtlCol="0">
            <a:spAutoFit/>
          </a:bodyPr>
          <a:lstStyle/>
          <a:p>
            <a:pPr algn="ctr"/>
            <a:r>
              <a:rPr lang="en-US" sz="1600" b="1" dirty="0" err="1" smtClean="0">
                <a:latin typeface="Bell MT" pitchFamily="18" charset="0"/>
              </a:rPr>
              <a:t>Nogironligi</a:t>
            </a:r>
            <a:r>
              <a:rPr lang="en-US" sz="1600" b="1" dirty="0" smtClean="0">
                <a:latin typeface="Bell MT" pitchFamily="18" charset="0"/>
              </a:rPr>
              <a:t> </a:t>
            </a:r>
            <a:r>
              <a:rPr lang="en-US" sz="1600" b="1" dirty="0" err="1" smtClean="0">
                <a:latin typeface="Bell MT" pitchFamily="18" charset="0"/>
              </a:rPr>
              <a:t>bo`lgan</a:t>
            </a:r>
            <a:r>
              <a:rPr lang="en-US" sz="1600" b="1" dirty="0" smtClean="0">
                <a:latin typeface="Bell MT" pitchFamily="18" charset="0"/>
              </a:rPr>
              <a:t> </a:t>
            </a:r>
            <a:r>
              <a:rPr lang="en-US" sz="1600" b="1" dirty="0" err="1" smtClean="0">
                <a:latin typeface="Bell MT" pitchFamily="18" charset="0"/>
              </a:rPr>
              <a:t>bolalar</a:t>
            </a:r>
            <a:r>
              <a:rPr lang="en-US" sz="1600" b="1" dirty="0" smtClean="0">
                <a:latin typeface="Bell MT" pitchFamily="18" charset="0"/>
              </a:rPr>
              <a:t> </a:t>
            </a:r>
            <a:r>
              <a:rPr lang="en-US" sz="1600" b="1" dirty="0" err="1" smtClean="0">
                <a:latin typeface="Bell MT" pitchFamily="18" charset="0"/>
              </a:rPr>
              <a:t>boshqa</a:t>
            </a:r>
            <a:r>
              <a:rPr lang="en-US" sz="1600" b="1" dirty="0" smtClean="0">
                <a:latin typeface="Bell MT" pitchFamily="18" charset="0"/>
              </a:rPr>
              <a:t> </a:t>
            </a:r>
            <a:r>
              <a:rPr lang="en-US" sz="1600" b="1" dirty="0" err="1" smtClean="0">
                <a:latin typeface="Bell MT" pitchFamily="18" charset="0"/>
              </a:rPr>
              <a:t>bolalar</a:t>
            </a:r>
            <a:r>
              <a:rPr lang="en-US" sz="1600" b="1" dirty="0" smtClean="0">
                <a:latin typeface="Bell MT" pitchFamily="18" charset="0"/>
              </a:rPr>
              <a:t> </a:t>
            </a:r>
            <a:r>
              <a:rPr lang="en-US" sz="1600" b="1" dirty="0" err="1" smtClean="0">
                <a:latin typeface="Bell MT" pitchFamily="18" charset="0"/>
              </a:rPr>
              <a:t>bilan</a:t>
            </a:r>
            <a:r>
              <a:rPr lang="en-US" sz="1600" b="1" dirty="0" smtClean="0">
                <a:latin typeface="Bell MT" pitchFamily="18" charset="0"/>
              </a:rPr>
              <a:t> </a:t>
            </a:r>
            <a:r>
              <a:rPr lang="en-US" sz="1600" b="1" dirty="0" err="1" smtClean="0">
                <a:latin typeface="Bell MT" pitchFamily="18" charset="0"/>
              </a:rPr>
              <a:t>umumta’lim</a:t>
            </a:r>
            <a:r>
              <a:rPr lang="en-US" sz="1600" b="1" dirty="0" smtClean="0">
                <a:latin typeface="Bell MT" pitchFamily="18" charset="0"/>
              </a:rPr>
              <a:t> </a:t>
            </a:r>
            <a:r>
              <a:rPr lang="en-US" sz="1600" b="1" dirty="0" err="1" smtClean="0">
                <a:latin typeface="Bell MT" pitchFamily="18" charset="0"/>
              </a:rPr>
              <a:t>maktabida</a:t>
            </a:r>
            <a:endParaRPr lang="ru-RU" sz="16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fektologlar qanday ishlaydi. Kasbi defektolog. Kim defektolog. Defektolog  nima qiladi?"/>
          <p:cNvPicPr>
            <a:picLocks noChangeAspect="1" noChangeArrowheads="1"/>
          </p:cNvPicPr>
          <p:nvPr/>
        </p:nvPicPr>
        <p:blipFill>
          <a:blip r:embed="rId2"/>
          <a:srcRect/>
          <a:stretch>
            <a:fillRect/>
          </a:stretch>
        </p:blipFill>
        <p:spPr bwMode="auto">
          <a:xfrm>
            <a:off x="6336496" y="3343500"/>
            <a:ext cx="2700000" cy="1800000"/>
          </a:xfrm>
          <a:prstGeom prst="rect">
            <a:avLst/>
          </a:prstGeom>
          <a:ln>
            <a:noFill/>
          </a:ln>
          <a:effectLst>
            <a:softEdge rad="112500"/>
          </a:effectLst>
        </p:spPr>
      </p:pic>
      <p:sp>
        <p:nvSpPr>
          <p:cNvPr id="2" name="Заголовок 1"/>
          <p:cNvSpPr>
            <a:spLocks noGrp="1"/>
          </p:cNvSpPr>
          <p:nvPr>
            <p:ph type="title"/>
          </p:nvPr>
        </p:nvSpPr>
        <p:spPr/>
        <p:txBody>
          <a:bodyPr>
            <a:normAutofit fontScale="90000"/>
          </a:bodyPr>
          <a:lstStyle/>
          <a:p>
            <a:r>
              <a:rPr lang="en-US" b="1" dirty="0" err="1" smtClean="0">
                <a:latin typeface="Bookman Old Style" pitchFamily="18" charset="0"/>
              </a:rPr>
              <a:t>Defektologiya</a:t>
            </a:r>
            <a:r>
              <a:rPr lang="en-US" b="1" dirty="0" smtClean="0">
                <a:latin typeface="Bookman Old Style" pitchFamily="18" charset="0"/>
              </a:rPr>
              <a:t> </a:t>
            </a:r>
            <a:r>
              <a:rPr lang="en-US" b="1" dirty="0" err="1" smtClean="0">
                <a:latin typeface="Bookman Old Style" pitchFamily="18" charset="0"/>
              </a:rPr>
              <a:t>va</a:t>
            </a:r>
            <a:r>
              <a:rPr lang="en-US" b="1" dirty="0" smtClean="0">
                <a:latin typeface="Bookman Old Style" pitchFamily="18" charset="0"/>
              </a:rPr>
              <a:t> </a:t>
            </a:r>
            <a:r>
              <a:rPr lang="en-US" b="1" dirty="0" err="1" smtClean="0">
                <a:latin typeface="Bookman Old Style" pitchFamily="18" charset="0"/>
              </a:rPr>
              <a:t>uning</a:t>
            </a:r>
            <a:r>
              <a:rPr lang="en-US" b="1" dirty="0" smtClean="0">
                <a:latin typeface="Bookman Old Style" pitchFamily="18" charset="0"/>
              </a:rPr>
              <a:t> </a:t>
            </a:r>
            <a:r>
              <a:rPr lang="en-US" b="1" dirty="0" err="1" smtClean="0">
                <a:latin typeface="Bookman Old Style" pitchFamily="18" charset="0"/>
              </a:rPr>
              <a:t>masalalari</a:t>
            </a:r>
            <a:endParaRPr lang="ru-RU" b="1" dirty="0">
              <a:latin typeface="Bookman Old Style" pitchFamily="18" charset="0"/>
            </a:endParaRPr>
          </a:p>
        </p:txBody>
      </p:sp>
      <p:sp>
        <p:nvSpPr>
          <p:cNvPr id="3" name="Содержимое 2"/>
          <p:cNvSpPr>
            <a:spLocks noGrp="1"/>
          </p:cNvSpPr>
          <p:nvPr>
            <p:ph idx="1"/>
          </p:nvPr>
        </p:nvSpPr>
        <p:spPr>
          <a:xfrm>
            <a:off x="518864" y="1200151"/>
            <a:ext cx="8229600" cy="3394472"/>
          </a:xfrm>
        </p:spPr>
        <p:txBody>
          <a:bodyPr>
            <a:normAutofit/>
          </a:bodyPr>
          <a:lstStyle/>
          <a:p>
            <a:pPr algn="just"/>
            <a:r>
              <a:rPr lang="en-US" sz="3000" dirty="0" err="1" smtClean="0">
                <a:latin typeface="Bookman Old Style" pitchFamily="18" charset="0"/>
              </a:rPr>
              <a:t>Defektologiya</a:t>
            </a:r>
            <a:r>
              <a:rPr lang="en-US" sz="3000" dirty="0" smtClean="0">
                <a:latin typeface="Bookman Old Style" pitchFamily="18" charset="0"/>
              </a:rPr>
              <a:t> – </a:t>
            </a:r>
            <a:r>
              <a:rPr lang="en-US" sz="3000" dirty="0" err="1" smtClean="0">
                <a:latin typeface="Bookman Old Style" pitchFamily="18" charset="0"/>
              </a:rPr>
              <a:t>bu</a:t>
            </a:r>
            <a:r>
              <a:rPr lang="en-US" sz="3000" dirty="0" smtClean="0">
                <a:latin typeface="Bookman Old Style" pitchFamily="18" charset="0"/>
              </a:rPr>
              <a:t> </a:t>
            </a:r>
            <a:r>
              <a:rPr lang="en-US" sz="3000" dirty="0" err="1" smtClean="0">
                <a:latin typeface="Bookman Old Style" pitchFamily="18" charset="0"/>
              </a:rPr>
              <a:t>jismoniy</a:t>
            </a:r>
            <a:r>
              <a:rPr lang="en-US" sz="3000" dirty="0" smtClean="0">
                <a:latin typeface="Bookman Old Style" pitchFamily="18" charset="0"/>
              </a:rPr>
              <a:t> </a:t>
            </a:r>
            <a:r>
              <a:rPr lang="en-US" sz="3000" dirty="0" err="1" smtClean="0">
                <a:latin typeface="Bookman Old Style" pitchFamily="18" charset="0"/>
              </a:rPr>
              <a:t>va</a:t>
            </a:r>
            <a:r>
              <a:rPr lang="en-US" sz="3000" dirty="0" smtClean="0">
                <a:latin typeface="Bookman Old Style" pitchFamily="18" charset="0"/>
              </a:rPr>
              <a:t> </a:t>
            </a:r>
            <a:r>
              <a:rPr lang="en-US" sz="3000" dirty="0" err="1" smtClean="0">
                <a:latin typeface="Bookman Old Style" pitchFamily="18" charset="0"/>
              </a:rPr>
              <a:t>ruhiy</a:t>
            </a:r>
            <a:r>
              <a:rPr lang="en-US" sz="3000" dirty="0" smtClean="0">
                <a:latin typeface="Bookman Old Style" pitchFamily="18" charset="0"/>
              </a:rPr>
              <a:t> </a:t>
            </a:r>
            <a:r>
              <a:rPr lang="en-US" sz="3000" dirty="0" err="1" smtClean="0">
                <a:latin typeface="Bookman Old Style" pitchFamily="18" charset="0"/>
              </a:rPr>
              <a:t>rivojlanishida</a:t>
            </a:r>
            <a:r>
              <a:rPr lang="en-US" sz="3000" dirty="0" smtClean="0">
                <a:latin typeface="Bookman Old Style" pitchFamily="18" charset="0"/>
              </a:rPr>
              <a:t> </a:t>
            </a:r>
            <a:r>
              <a:rPr lang="en-US" sz="3000" dirty="0" err="1" smtClean="0">
                <a:latin typeface="Bookman Old Style" pitchFamily="18" charset="0"/>
              </a:rPr>
              <a:t>nuqsoni</a:t>
            </a:r>
            <a:r>
              <a:rPr lang="en-US" sz="3000" dirty="0" smtClean="0">
                <a:latin typeface="Bookman Old Style" pitchFamily="18" charset="0"/>
              </a:rPr>
              <a:t> </a:t>
            </a:r>
            <a:r>
              <a:rPr lang="en-US" sz="3000" dirty="0" err="1" smtClean="0">
                <a:latin typeface="Bookman Old Style" pitchFamily="18" charset="0"/>
              </a:rPr>
              <a:t>bor</a:t>
            </a:r>
            <a:r>
              <a:rPr lang="en-US" sz="3000" dirty="0" smtClean="0">
                <a:latin typeface="Bookman Old Style" pitchFamily="18" charset="0"/>
              </a:rPr>
              <a:t> </a:t>
            </a:r>
            <a:r>
              <a:rPr lang="en-US" sz="3000" dirty="0" err="1" smtClean="0">
                <a:latin typeface="Bookman Old Style" pitchFamily="18" charset="0"/>
              </a:rPr>
              <a:t>bolalarning</a:t>
            </a:r>
            <a:r>
              <a:rPr lang="en-US" sz="3000" dirty="0" smtClean="0">
                <a:latin typeface="Bookman Old Style" pitchFamily="18" charset="0"/>
              </a:rPr>
              <a:t> </a:t>
            </a:r>
            <a:r>
              <a:rPr lang="en-US" sz="3000" dirty="0" err="1" smtClean="0">
                <a:latin typeface="Bookman Old Style" pitchFamily="18" charset="0"/>
              </a:rPr>
              <a:t>psixofiziologik</a:t>
            </a:r>
            <a:r>
              <a:rPr lang="en-US" sz="3000" dirty="0" smtClean="0">
                <a:latin typeface="Bookman Old Style" pitchFamily="18" charset="0"/>
              </a:rPr>
              <a:t> </a:t>
            </a:r>
            <a:r>
              <a:rPr lang="en-US" sz="3000" dirty="0" err="1" smtClean="0">
                <a:latin typeface="Bookman Old Style" pitchFamily="18" charset="0"/>
              </a:rPr>
              <a:t>rivojlanishidagi</a:t>
            </a:r>
            <a:r>
              <a:rPr lang="en-US" sz="3000" dirty="0" smtClean="0">
                <a:latin typeface="Bookman Old Style" pitchFamily="18" charset="0"/>
              </a:rPr>
              <a:t> </a:t>
            </a:r>
            <a:r>
              <a:rPr lang="en-US" sz="3000" dirty="0" err="1" smtClean="0">
                <a:latin typeface="Bookman Old Style" pitchFamily="18" charset="0"/>
              </a:rPr>
              <a:t>xususiyatlarni</a:t>
            </a:r>
            <a:r>
              <a:rPr lang="en-US" sz="3000" dirty="0" smtClean="0">
                <a:latin typeface="Bookman Old Style" pitchFamily="18" charset="0"/>
              </a:rPr>
              <a:t> </a:t>
            </a:r>
            <a:r>
              <a:rPr lang="en-US" sz="3000" dirty="0" err="1" smtClean="0">
                <a:latin typeface="Bookman Old Style" pitchFamily="18" charset="0"/>
              </a:rPr>
              <a:t>o`rganadigan</a:t>
            </a:r>
            <a:r>
              <a:rPr lang="en-US" sz="3000" dirty="0" smtClean="0">
                <a:latin typeface="Bookman Old Style" pitchFamily="18" charset="0"/>
              </a:rPr>
              <a:t>, </a:t>
            </a:r>
            <a:r>
              <a:rPr lang="en-US" sz="3000" dirty="0" err="1" smtClean="0">
                <a:latin typeface="Bookman Old Style" pitchFamily="18" charset="0"/>
              </a:rPr>
              <a:t>ularning</a:t>
            </a:r>
            <a:r>
              <a:rPr lang="en-US" sz="3000" dirty="0" smtClean="0">
                <a:latin typeface="Bookman Old Style" pitchFamily="18" charset="0"/>
              </a:rPr>
              <a:t> </a:t>
            </a:r>
            <a:r>
              <a:rPr lang="en-US" sz="3000" dirty="0" err="1" smtClean="0">
                <a:latin typeface="Bookman Old Style" pitchFamily="18" charset="0"/>
              </a:rPr>
              <a:t>ta’lim-tarbiyasi</a:t>
            </a:r>
            <a:r>
              <a:rPr lang="en-US" sz="3000" dirty="0" smtClean="0">
                <a:latin typeface="Bookman Old Style" pitchFamily="18" charset="0"/>
              </a:rPr>
              <a:t> </a:t>
            </a:r>
            <a:r>
              <a:rPr lang="en-US" sz="3000" dirty="0" err="1" smtClean="0">
                <a:latin typeface="Bookman Old Style" pitchFamily="18" charset="0"/>
              </a:rPr>
              <a:t>bilan</a:t>
            </a:r>
            <a:r>
              <a:rPr lang="en-US" sz="3000" dirty="0" smtClean="0">
                <a:latin typeface="Bookman Old Style" pitchFamily="18" charset="0"/>
              </a:rPr>
              <a:t> </a:t>
            </a:r>
            <a:r>
              <a:rPr lang="en-US" sz="3000" dirty="0" err="1" smtClean="0">
                <a:latin typeface="Bookman Old Style" pitchFamily="18" charset="0"/>
              </a:rPr>
              <a:t>shug`ullanadigan</a:t>
            </a:r>
            <a:r>
              <a:rPr lang="en-US" sz="3000" dirty="0" smtClean="0">
                <a:latin typeface="Bookman Old Style" pitchFamily="18" charset="0"/>
              </a:rPr>
              <a:t> fan.</a:t>
            </a:r>
            <a:endParaRPr lang="ru-RU" sz="3000" dirty="0">
              <a:latin typeface="Bookman Old Style" pitchFamily="18" charset="0"/>
            </a:endParaRPr>
          </a:p>
        </p:txBody>
      </p:sp>
      <p:sp>
        <p:nvSpPr>
          <p:cNvPr id="4" name="Номер слайда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a:t>
            </a:fld>
            <a:endParaRPr lang="e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atin typeface="Bookman Old Style" pitchFamily="18" charset="0"/>
              </a:rPr>
              <a:t>Sensor </a:t>
            </a:r>
            <a:r>
              <a:rPr lang="en-US" b="1" dirty="0" err="1" smtClean="0">
                <a:latin typeface="Bookman Old Style" pitchFamily="18" charset="0"/>
              </a:rPr>
              <a:t>nuqsonli</a:t>
            </a:r>
            <a:r>
              <a:rPr lang="en-US" b="1" dirty="0" smtClean="0">
                <a:latin typeface="Bookman Old Style" pitchFamily="18" charset="0"/>
              </a:rPr>
              <a:t> </a:t>
            </a:r>
            <a:r>
              <a:rPr lang="en-US" b="1" dirty="0" err="1" smtClean="0">
                <a:latin typeface="Bookman Old Style" pitchFamily="18" charset="0"/>
              </a:rPr>
              <a:t>bolalar</a:t>
            </a:r>
            <a:endParaRPr lang="ru-RU" b="1" dirty="0">
              <a:latin typeface="Bookman Old Style" pitchFamily="18" charset="0"/>
            </a:endParaRPr>
          </a:p>
        </p:txBody>
      </p:sp>
      <p:graphicFrame>
        <p:nvGraphicFramePr>
          <p:cNvPr id="5" name="Содержимое 4"/>
          <p:cNvGraphicFramePr>
            <a:graphicFrameLocks noGrp="1"/>
          </p:cNvGraphicFramePr>
          <p:nvPr>
            <p:ph idx="1"/>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a:t>
            </a:fld>
            <a:endParaRPr lang="en"/>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23478"/>
            <a:ext cx="8435280" cy="1213644"/>
          </a:xfrm>
        </p:spPr>
        <p:txBody>
          <a:bodyPr>
            <a:normAutofit/>
          </a:bodyPr>
          <a:lstStyle/>
          <a:p>
            <a:r>
              <a:rPr lang="en-US" sz="3500" b="1" dirty="0" err="1" smtClean="0"/>
              <a:t>O</a:t>
            </a:r>
            <a:r>
              <a:rPr lang="en-US" sz="3500" b="1" dirty="0" err="1" smtClean="0">
                <a:latin typeface="Constantia"/>
              </a:rPr>
              <a:t>‘zbekiston</a:t>
            </a:r>
            <a:r>
              <a:rPr lang="en-US" sz="3500" b="1" dirty="0" smtClean="0">
                <a:latin typeface="Constantia"/>
              </a:rPr>
              <a:t> </a:t>
            </a:r>
            <a:r>
              <a:rPr lang="en-US" sz="3500" b="1" dirty="0" err="1" smtClean="0">
                <a:latin typeface="Constantia"/>
              </a:rPr>
              <a:t>Respublikasining</a:t>
            </a:r>
            <a:r>
              <a:rPr lang="en-US" sz="3500" b="1" dirty="0" smtClean="0">
                <a:latin typeface="Constantia"/>
              </a:rPr>
              <a:t> “</a:t>
            </a:r>
            <a:r>
              <a:rPr lang="en-US" sz="3500" b="1" dirty="0" err="1" smtClean="0">
                <a:latin typeface="Constantia"/>
              </a:rPr>
              <a:t>Ta’lim</a:t>
            </a:r>
            <a:r>
              <a:rPr lang="en-US" sz="3500" b="1" dirty="0" smtClean="0">
                <a:latin typeface="Constantia"/>
              </a:rPr>
              <a:t> </a:t>
            </a:r>
            <a:r>
              <a:rPr lang="en-US" sz="3500" b="1" dirty="0" err="1" smtClean="0">
                <a:latin typeface="Constantia"/>
              </a:rPr>
              <a:t>to‘g‘risida”gi</a:t>
            </a:r>
            <a:r>
              <a:rPr lang="en-US" sz="3500" b="1" dirty="0" smtClean="0">
                <a:latin typeface="Constantia"/>
              </a:rPr>
              <a:t> </a:t>
            </a:r>
            <a:r>
              <a:rPr lang="en-US" sz="3500" b="1" dirty="0" err="1" smtClean="0">
                <a:latin typeface="Constantia"/>
              </a:rPr>
              <a:t>Qonuni</a:t>
            </a:r>
            <a:endParaRPr lang="ru-RU" sz="3500" b="1" dirty="0"/>
          </a:p>
        </p:txBody>
      </p:sp>
      <p:sp>
        <p:nvSpPr>
          <p:cNvPr id="8" name="Лента лицом вверх 7"/>
          <p:cNvSpPr/>
          <p:nvPr/>
        </p:nvSpPr>
        <p:spPr>
          <a:xfrm>
            <a:off x="1187624" y="1419622"/>
            <a:ext cx="6336704" cy="792088"/>
          </a:xfrm>
          <a:prstGeom prst="ribbon2">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itchFamily="34" charset="0"/>
              </a:rPr>
              <a:t>20-modda: </a:t>
            </a:r>
            <a:r>
              <a:rPr lang="en-US" sz="2000" b="1" cap="all" dirty="0" err="1"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itchFamily="34" charset="0"/>
              </a:rPr>
              <a:t>Inklyuziv</a:t>
            </a:r>
            <a:r>
              <a:rPr lang="en-US" sz="20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itchFamily="34" charset="0"/>
              </a:rPr>
              <a:t> </a:t>
            </a:r>
            <a:r>
              <a:rPr lang="en-US" sz="2000" b="1" cap="all" dirty="0" err="1"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itchFamily="34" charset="0"/>
              </a:rPr>
              <a:t>ta’lim</a:t>
            </a:r>
            <a:endParaRPr lang="ru-RU" sz="20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itchFamily="34" charset="0"/>
            </a:endParaRPr>
          </a:p>
        </p:txBody>
      </p:sp>
      <p:sp>
        <p:nvSpPr>
          <p:cNvPr id="9" name="Загнутый угол 8"/>
          <p:cNvSpPr/>
          <p:nvPr/>
        </p:nvSpPr>
        <p:spPr>
          <a:xfrm>
            <a:off x="179512" y="2283718"/>
            <a:ext cx="3024336" cy="2787774"/>
          </a:xfrm>
          <a:prstGeom prst="foldedCorner">
            <a:avLst/>
          </a:prstGeom>
        </p:spPr>
        <p:style>
          <a:lnRef idx="0">
            <a:schemeClr val="accent5"/>
          </a:lnRef>
          <a:fillRef idx="3">
            <a:schemeClr val="accent5"/>
          </a:fillRef>
          <a:effectRef idx="3">
            <a:schemeClr val="accent5"/>
          </a:effectRef>
          <a:fontRef idx="minor">
            <a:schemeClr val="lt1"/>
          </a:fontRef>
        </p:style>
        <p:txBody>
          <a:bodyPr rtlCol="0" anchor="ctr"/>
          <a:lstStyle/>
          <a:p>
            <a:pPr lvl="0" algn="just"/>
            <a:endParaRPr lang="en-US" sz="1800" dirty="0" smtClean="0"/>
          </a:p>
          <a:p>
            <a:pPr lvl="0" algn="just"/>
            <a:r>
              <a:rPr lang="en-US" sz="2000" dirty="0" err="1" smtClean="0">
                <a:solidFill>
                  <a:schemeClr val="tx1">
                    <a:lumMod val="95000"/>
                    <a:lumOff val="5000"/>
                  </a:schemeClr>
                </a:solidFill>
                <a:latin typeface="Arial Narrow" pitchFamily="34" charset="0"/>
              </a:rPr>
              <a:t>Inklyuziv</a:t>
            </a:r>
            <a:r>
              <a:rPr lang="en-US" sz="2000" dirty="0" smtClean="0">
                <a:solidFill>
                  <a:schemeClr val="tx1">
                    <a:lumMod val="95000"/>
                    <a:lumOff val="5000"/>
                  </a:schemeClr>
                </a:solidFill>
                <a:latin typeface="Arial Narrow" pitchFamily="34" charset="0"/>
              </a:rPr>
              <a:t> </a:t>
            </a:r>
            <a:r>
              <a:rPr lang="en-US" sz="2000" dirty="0" err="1" smtClean="0">
                <a:solidFill>
                  <a:schemeClr val="tx1">
                    <a:lumMod val="95000"/>
                    <a:lumOff val="5000"/>
                  </a:schemeClr>
                </a:solidFill>
                <a:latin typeface="Arial Narrow" pitchFamily="34" charset="0"/>
              </a:rPr>
              <a:t>ta’lim</a:t>
            </a:r>
            <a:r>
              <a:rPr lang="en-US" sz="2000" dirty="0" smtClean="0">
                <a:solidFill>
                  <a:schemeClr val="tx1">
                    <a:lumMod val="95000"/>
                    <a:lumOff val="5000"/>
                  </a:schemeClr>
                </a:solidFill>
                <a:latin typeface="Arial Narrow" pitchFamily="34" charset="0"/>
              </a:rPr>
              <a:t> </a:t>
            </a:r>
            <a:r>
              <a:rPr lang="en-US" sz="2000" dirty="0" err="1" smtClean="0">
                <a:solidFill>
                  <a:schemeClr val="tx1">
                    <a:lumMod val="95000"/>
                    <a:lumOff val="5000"/>
                  </a:schemeClr>
                </a:solidFill>
                <a:latin typeface="Arial Narrow" pitchFamily="34" charset="0"/>
              </a:rPr>
              <a:t>alohida</a:t>
            </a:r>
            <a:r>
              <a:rPr lang="en-US" sz="2000" dirty="0" smtClean="0">
                <a:solidFill>
                  <a:schemeClr val="tx1">
                    <a:lumMod val="95000"/>
                    <a:lumOff val="5000"/>
                  </a:schemeClr>
                </a:solidFill>
                <a:latin typeface="Arial Narrow" pitchFamily="34" charset="0"/>
              </a:rPr>
              <a:t> </a:t>
            </a:r>
            <a:r>
              <a:rPr lang="en-US" sz="2000" dirty="0" err="1" smtClean="0">
                <a:solidFill>
                  <a:schemeClr val="tx1">
                    <a:lumMod val="95000"/>
                    <a:lumOff val="5000"/>
                  </a:schemeClr>
                </a:solidFill>
                <a:latin typeface="Arial Narrow" pitchFamily="34" charset="0"/>
              </a:rPr>
              <a:t>ta’lim</a:t>
            </a:r>
            <a:r>
              <a:rPr lang="en-US" sz="2000" dirty="0" smtClean="0">
                <a:solidFill>
                  <a:schemeClr val="tx1">
                    <a:lumMod val="95000"/>
                    <a:lumOff val="5000"/>
                  </a:schemeClr>
                </a:solidFill>
                <a:latin typeface="Arial Narrow" pitchFamily="34" charset="0"/>
              </a:rPr>
              <a:t> </a:t>
            </a:r>
            <a:r>
              <a:rPr lang="en-US" sz="2000" dirty="0" err="1" smtClean="0">
                <a:solidFill>
                  <a:schemeClr val="tx1">
                    <a:lumMod val="95000"/>
                    <a:lumOff val="5000"/>
                  </a:schemeClr>
                </a:solidFill>
                <a:latin typeface="Arial Narrow" pitchFamily="34" charset="0"/>
              </a:rPr>
              <a:t>ehtiyojlari</a:t>
            </a:r>
            <a:r>
              <a:rPr lang="en-US" sz="2000" dirty="0" smtClean="0">
                <a:solidFill>
                  <a:schemeClr val="tx1">
                    <a:lumMod val="95000"/>
                    <a:lumOff val="5000"/>
                  </a:schemeClr>
                </a:solidFill>
                <a:latin typeface="Arial Narrow" pitchFamily="34" charset="0"/>
              </a:rPr>
              <a:t> </a:t>
            </a:r>
            <a:r>
              <a:rPr lang="en-US" sz="2000" dirty="0" err="1" smtClean="0">
                <a:solidFill>
                  <a:schemeClr val="tx1">
                    <a:lumMod val="95000"/>
                    <a:lumOff val="5000"/>
                  </a:schemeClr>
                </a:solidFill>
                <a:latin typeface="Arial Narrow" pitchFamily="34" charset="0"/>
              </a:rPr>
              <a:t>va</a:t>
            </a:r>
            <a:r>
              <a:rPr lang="en-US" sz="2000" dirty="0" smtClean="0">
                <a:solidFill>
                  <a:schemeClr val="tx1">
                    <a:lumMod val="95000"/>
                    <a:lumOff val="5000"/>
                  </a:schemeClr>
                </a:solidFill>
                <a:latin typeface="Arial Narrow" pitchFamily="34" charset="0"/>
              </a:rPr>
              <a:t> individual </a:t>
            </a:r>
            <a:r>
              <a:rPr lang="en-US" sz="2000" dirty="0" err="1" smtClean="0">
                <a:solidFill>
                  <a:schemeClr val="tx1">
                    <a:lumMod val="95000"/>
                    <a:lumOff val="5000"/>
                  </a:schemeClr>
                </a:solidFill>
                <a:latin typeface="Arial Narrow" pitchFamily="34" charset="0"/>
              </a:rPr>
              <a:t>imroniyatlarining</a:t>
            </a:r>
            <a:r>
              <a:rPr lang="en-US" sz="2000" dirty="0" smtClean="0">
                <a:solidFill>
                  <a:schemeClr val="tx1">
                    <a:lumMod val="95000"/>
                    <a:lumOff val="5000"/>
                  </a:schemeClr>
                </a:solidFill>
                <a:latin typeface="Arial Narrow" pitchFamily="34" charset="0"/>
              </a:rPr>
              <a:t> </a:t>
            </a:r>
            <a:r>
              <a:rPr lang="en-US" sz="2000" dirty="0" err="1" smtClean="0">
                <a:solidFill>
                  <a:schemeClr val="tx1">
                    <a:lumMod val="95000"/>
                    <a:lumOff val="5000"/>
                  </a:schemeClr>
                </a:solidFill>
                <a:latin typeface="Arial Narrow" pitchFamily="34" charset="0"/>
              </a:rPr>
              <a:t>xilma-xilligini</a:t>
            </a:r>
            <a:r>
              <a:rPr lang="en-US" sz="2000" dirty="0" smtClean="0">
                <a:solidFill>
                  <a:schemeClr val="tx1">
                    <a:lumMod val="95000"/>
                    <a:lumOff val="5000"/>
                  </a:schemeClr>
                </a:solidFill>
                <a:latin typeface="Arial Narrow" pitchFamily="34" charset="0"/>
              </a:rPr>
              <a:t> </a:t>
            </a:r>
            <a:r>
              <a:rPr lang="en-US" sz="2000" dirty="0" err="1" smtClean="0">
                <a:solidFill>
                  <a:schemeClr val="tx1">
                    <a:lumMod val="95000"/>
                    <a:lumOff val="5000"/>
                  </a:schemeClr>
                </a:solidFill>
                <a:latin typeface="Arial Narrow" pitchFamily="34" charset="0"/>
              </a:rPr>
              <a:t>hisobga</a:t>
            </a:r>
            <a:r>
              <a:rPr lang="en-US" sz="2000" dirty="0" smtClean="0">
                <a:solidFill>
                  <a:schemeClr val="tx1">
                    <a:lumMod val="95000"/>
                    <a:lumOff val="5000"/>
                  </a:schemeClr>
                </a:solidFill>
                <a:latin typeface="Arial Narrow" pitchFamily="34" charset="0"/>
              </a:rPr>
              <a:t> </a:t>
            </a:r>
            <a:r>
              <a:rPr lang="en-US" sz="2000" dirty="0" err="1" smtClean="0">
                <a:solidFill>
                  <a:schemeClr val="tx1">
                    <a:lumMod val="95000"/>
                    <a:lumOff val="5000"/>
                  </a:schemeClr>
                </a:solidFill>
                <a:latin typeface="Arial Narrow" pitchFamily="34" charset="0"/>
              </a:rPr>
              <a:t>olgan</a:t>
            </a:r>
            <a:r>
              <a:rPr lang="en-US" sz="2000" dirty="0" smtClean="0">
                <a:solidFill>
                  <a:schemeClr val="tx1">
                    <a:lumMod val="95000"/>
                    <a:lumOff val="5000"/>
                  </a:schemeClr>
                </a:solidFill>
                <a:latin typeface="Arial Narrow" pitchFamily="34" charset="0"/>
              </a:rPr>
              <a:t> </a:t>
            </a:r>
            <a:r>
              <a:rPr lang="en-US" sz="2000" dirty="0" err="1" smtClean="0">
                <a:solidFill>
                  <a:schemeClr val="tx1">
                    <a:lumMod val="95000"/>
                    <a:lumOff val="5000"/>
                  </a:schemeClr>
                </a:solidFill>
                <a:latin typeface="Arial Narrow" pitchFamily="34" charset="0"/>
              </a:rPr>
              <a:t>holda</a:t>
            </a:r>
            <a:r>
              <a:rPr lang="en-US" sz="2000" dirty="0" smtClean="0">
                <a:solidFill>
                  <a:schemeClr val="tx1">
                    <a:lumMod val="95000"/>
                    <a:lumOff val="5000"/>
                  </a:schemeClr>
                </a:solidFill>
                <a:latin typeface="Arial Narrow" pitchFamily="34" charset="0"/>
              </a:rPr>
              <a:t> </a:t>
            </a:r>
            <a:r>
              <a:rPr lang="en-US" sz="2000" dirty="0" err="1" smtClean="0">
                <a:solidFill>
                  <a:schemeClr val="tx1">
                    <a:lumMod val="95000"/>
                    <a:lumOff val="5000"/>
                  </a:schemeClr>
                </a:solidFill>
                <a:latin typeface="Arial Narrow" pitchFamily="34" charset="0"/>
              </a:rPr>
              <a:t>barcha</a:t>
            </a:r>
            <a:r>
              <a:rPr lang="en-US" sz="2000" dirty="0" smtClean="0">
                <a:solidFill>
                  <a:schemeClr val="tx1">
                    <a:lumMod val="95000"/>
                    <a:lumOff val="5000"/>
                  </a:schemeClr>
                </a:solidFill>
                <a:latin typeface="Arial Narrow" pitchFamily="34" charset="0"/>
              </a:rPr>
              <a:t> </a:t>
            </a:r>
            <a:r>
              <a:rPr lang="en-US" sz="2000" dirty="0" err="1" smtClean="0">
                <a:solidFill>
                  <a:schemeClr val="tx1">
                    <a:lumMod val="95000"/>
                    <a:lumOff val="5000"/>
                  </a:schemeClr>
                </a:solidFill>
                <a:latin typeface="Arial Narrow" pitchFamily="34" charset="0"/>
              </a:rPr>
              <a:t>ta’lim</a:t>
            </a:r>
            <a:r>
              <a:rPr lang="en-US" sz="2000" dirty="0" smtClean="0">
                <a:solidFill>
                  <a:schemeClr val="tx1">
                    <a:lumMod val="95000"/>
                    <a:lumOff val="5000"/>
                  </a:schemeClr>
                </a:solidFill>
                <a:latin typeface="Arial Narrow" pitchFamily="34" charset="0"/>
              </a:rPr>
              <a:t> </a:t>
            </a:r>
            <a:r>
              <a:rPr lang="en-US" sz="2000" dirty="0" err="1" smtClean="0">
                <a:solidFill>
                  <a:schemeClr val="tx1">
                    <a:lumMod val="95000"/>
                    <a:lumOff val="5000"/>
                  </a:schemeClr>
                </a:solidFill>
                <a:latin typeface="Arial Narrow" pitchFamily="34" charset="0"/>
              </a:rPr>
              <a:t>oluvchilar</a:t>
            </a:r>
            <a:r>
              <a:rPr lang="en-US" sz="2000" dirty="0" smtClean="0">
                <a:solidFill>
                  <a:schemeClr val="tx1">
                    <a:lumMod val="95000"/>
                    <a:lumOff val="5000"/>
                  </a:schemeClr>
                </a:solidFill>
                <a:latin typeface="Arial Narrow" pitchFamily="34" charset="0"/>
              </a:rPr>
              <a:t> </a:t>
            </a:r>
            <a:r>
              <a:rPr lang="en-US" sz="2000" dirty="0" err="1" smtClean="0">
                <a:solidFill>
                  <a:schemeClr val="tx1">
                    <a:lumMod val="95000"/>
                    <a:lumOff val="5000"/>
                  </a:schemeClr>
                </a:solidFill>
                <a:latin typeface="Arial Narrow" pitchFamily="34" charset="0"/>
              </a:rPr>
              <a:t>uchun</a:t>
            </a:r>
            <a:r>
              <a:rPr lang="en-US" sz="2000" dirty="0" smtClean="0">
                <a:solidFill>
                  <a:schemeClr val="tx1">
                    <a:lumMod val="95000"/>
                    <a:lumOff val="5000"/>
                  </a:schemeClr>
                </a:solidFill>
                <a:latin typeface="Arial Narrow" pitchFamily="34" charset="0"/>
              </a:rPr>
              <a:t> </a:t>
            </a:r>
            <a:r>
              <a:rPr lang="en-US" sz="2000" dirty="0" err="1" smtClean="0">
                <a:solidFill>
                  <a:schemeClr val="tx1">
                    <a:lumMod val="95000"/>
                    <a:lumOff val="5000"/>
                  </a:schemeClr>
                </a:solidFill>
                <a:latin typeface="Arial Narrow" pitchFamily="34" charset="0"/>
              </a:rPr>
              <a:t>ta’lim</a:t>
            </a:r>
            <a:r>
              <a:rPr lang="en-US" sz="2000" dirty="0" smtClean="0">
                <a:solidFill>
                  <a:schemeClr val="tx1">
                    <a:lumMod val="95000"/>
                    <a:lumOff val="5000"/>
                  </a:schemeClr>
                </a:solidFill>
                <a:latin typeface="Arial Narrow" pitchFamily="34" charset="0"/>
              </a:rPr>
              <a:t> </a:t>
            </a:r>
            <a:r>
              <a:rPr lang="en-US" sz="2000" dirty="0" err="1" smtClean="0">
                <a:solidFill>
                  <a:schemeClr val="tx1">
                    <a:lumMod val="95000"/>
                    <a:lumOff val="5000"/>
                  </a:schemeClr>
                </a:solidFill>
                <a:latin typeface="Arial Narrow" pitchFamily="34" charset="0"/>
              </a:rPr>
              <a:t>tashkilotlarida</a:t>
            </a:r>
            <a:r>
              <a:rPr lang="en-US" sz="2000" dirty="0" smtClean="0">
                <a:solidFill>
                  <a:schemeClr val="tx1">
                    <a:lumMod val="95000"/>
                    <a:lumOff val="5000"/>
                  </a:schemeClr>
                </a:solidFill>
                <a:latin typeface="Arial Narrow" pitchFamily="34" charset="0"/>
              </a:rPr>
              <a:t> </a:t>
            </a:r>
            <a:r>
              <a:rPr lang="en-US" sz="2000" dirty="0" err="1" smtClean="0">
                <a:solidFill>
                  <a:schemeClr val="tx1">
                    <a:lumMod val="95000"/>
                    <a:lumOff val="5000"/>
                  </a:schemeClr>
                </a:solidFill>
                <a:latin typeface="Arial Narrow" pitchFamily="34" charset="0"/>
              </a:rPr>
              <a:t>ta’lim</a:t>
            </a:r>
            <a:r>
              <a:rPr lang="en-US" sz="2000" dirty="0" smtClean="0">
                <a:solidFill>
                  <a:schemeClr val="tx1">
                    <a:lumMod val="95000"/>
                    <a:lumOff val="5000"/>
                  </a:schemeClr>
                </a:solidFill>
                <a:latin typeface="Arial Narrow" pitchFamily="34" charset="0"/>
              </a:rPr>
              <a:t> </a:t>
            </a:r>
            <a:r>
              <a:rPr lang="en-US" sz="2000" dirty="0" err="1" smtClean="0">
                <a:solidFill>
                  <a:schemeClr val="tx1">
                    <a:lumMod val="95000"/>
                    <a:lumOff val="5000"/>
                  </a:schemeClr>
                </a:solidFill>
                <a:latin typeface="Arial Narrow" pitchFamily="34" charset="0"/>
              </a:rPr>
              <a:t>olishga</a:t>
            </a:r>
            <a:r>
              <a:rPr lang="en-US" sz="2000" dirty="0" smtClean="0">
                <a:solidFill>
                  <a:schemeClr val="tx1">
                    <a:lumMod val="95000"/>
                    <a:lumOff val="5000"/>
                  </a:schemeClr>
                </a:solidFill>
                <a:latin typeface="Arial Narrow" pitchFamily="34" charset="0"/>
              </a:rPr>
              <a:t> </a:t>
            </a:r>
            <a:r>
              <a:rPr lang="en-US" sz="2000" dirty="0" err="1" smtClean="0">
                <a:solidFill>
                  <a:schemeClr val="tx1">
                    <a:lumMod val="95000"/>
                    <a:lumOff val="5000"/>
                  </a:schemeClr>
                </a:solidFill>
                <a:latin typeface="Arial Narrow" pitchFamily="34" charset="0"/>
              </a:rPr>
              <a:t>bo`lgan</a:t>
            </a:r>
            <a:r>
              <a:rPr lang="en-US" sz="2000" dirty="0" smtClean="0">
                <a:solidFill>
                  <a:schemeClr val="tx1">
                    <a:lumMod val="95000"/>
                    <a:lumOff val="5000"/>
                  </a:schemeClr>
                </a:solidFill>
                <a:latin typeface="Arial Narrow" pitchFamily="34" charset="0"/>
              </a:rPr>
              <a:t> </a:t>
            </a:r>
            <a:r>
              <a:rPr lang="en-US" sz="2000" dirty="0" err="1" smtClean="0">
                <a:solidFill>
                  <a:schemeClr val="tx1">
                    <a:lumMod val="95000"/>
                    <a:lumOff val="5000"/>
                  </a:schemeClr>
                </a:solidFill>
                <a:latin typeface="Arial Narrow" pitchFamily="34" charset="0"/>
              </a:rPr>
              <a:t>teng</a:t>
            </a:r>
            <a:r>
              <a:rPr lang="en-US" sz="2000" dirty="0" smtClean="0">
                <a:solidFill>
                  <a:schemeClr val="tx1">
                    <a:lumMod val="95000"/>
                    <a:lumOff val="5000"/>
                  </a:schemeClr>
                </a:solidFill>
                <a:latin typeface="Arial Narrow" pitchFamily="34" charset="0"/>
              </a:rPr>
              <a:t> </a:t>
            </a:r>
            <a:r>
              <a:rPr lang="en-US" sz="2000" dirty="0" err="1" smtClean="0">
                <a:solidFill>
                  <a:schemeClr val="tx1">
                    <a:lumMod val="95000"/>
                    <a:lumOff val="5000"/>
                  </a:schemeClr>
                </a:solidFill>
                <a:latin typeface="Arial Narrow" pitchFamily="34" charset="0"/>
              </a:rPr>
              <a:t>imkoniyatlarni</a:t>
            </a:r>
            <a:r>
              <a:rPr lang="en-US" sz="2000" dirty="0" smtClean="0">
                <a:solidFill>
                  <a:schemeClr val="tx1">
                    <a:lumMod val="95000"/>
                    <a:lumOff val="5000"/>
                  </a:schemeClr>
                </a:solidFill>
                <a:latin typeface="Arial Narrow" pitchFamily="34" charset="0"/>
              </a:rPr>
              <a:t> </a:t>
            </a:r>
            <a:r>
              <a:rPr lang="en-US" sz="2000" dirty="0" err="1" smtClean="0">
                <a:solidFill>
                  <a:schemeClr val="tx1">
                    <a:lumMod val="95000"/>
                    <a:lumOff val="5000"/>
                  </a:schemeClr>
                </a:solidFill>
                <a:latin typeface="Arial Narrow" pitchFamily="34" charset="0"/>
              </a:rPr>
              <a:t>ta’minlashga</a:t>
            </a:r>
            <a:r>
              <a:rPr lang="en-US" sz="2000" dirty="0" smtClean="0">
                <a:solidFill>
                  <a:schemeClr val="tx1">
                    <a:lumMod val="95000"/>
                    <a:lumOff val="5000"/>
                  </a:schemeClr>
                </a:solidFill>
                <a:latin typeface="Arial Narrow" pitchFamily="34" charset="0"/>
              </a:rPr>
              <a:t> </a:t>
            </a:r>
            <a:r>
              <a:rPr lang="en-US" sz="2000" dirty="0" err="1" smtClean="0">
                <a:solidFill>
                  <a:schemeClr val="tx1">
                    <a:lumMod val="95000"/>
                    <a:lumOff val="5000"/>
                  </a:schemeClr>
                </a:solidFill>
                <a:latin typeface="Arial Narrow" pitchFamily="34" charset="0"/>
              </a:rPr>
              <a:t>qaratilgan</a:t>
            </a:r>
            <a:endParaRPr lang="ru-RU" sz="2000" dirty="0">
              <a:solidFill>
                <a:schemeClr val="tx1">
                  <a:lumMod val="95000"/>
                  <a:lumOff val="5000"/>
                </a:schemeClr>
              </a:solidFill>
              <a:latin typeface="Arial Narrow" pitchFamily="34" charset="0"/>
            </a:endParaRPr>
          </a:p>
        </p:txBody>
      </p:sp>
      <p:sp>
        <p:nvSpPr>
          <p:cNvPr id="11" name="Загнутый угол 10"/>
          <p:cNvSpPr/>
          <p:nvPr/>
        </p:nvSpPr>
        <p:spPr>
          <a:xfrm>
            <a:off x="3347864" y="2304256"/>
            <a:ext cx="2592288" cy="2787774"/>
          </a:xfrm>
          <a:prstGeom prst="foldedCorner">
            <a:avLst/>
          </a:prstGeom>
          <a:solidFill>
            <a:schemeClr val="bg1">
              <a:lumMod val="95000"/>
            </a:schemeClr>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just"/>
            <a:endParaRPr lang="en-US" sz="1800" dirty="0" smtClean="0"/>
          </a:p>
          <a:p>
            <a:pPr lvl="0" algn="just"/>
            <a:r>
              <a:rPr lang="en-US" sz="2200" dirty="0" err="1" smtClean="0">
                <a:solidFill>
                  <a:schemeClr val="tx1">
                    <a:lumMod val="95000"/>
                    <a:lumOff val="5000"/>
                  </a:schemeClr>
                </a:solidFill>
                <a:latin typeface="Arial Narrow" pitchFamily="34" charset="0"/>
              </a:rPr>
              <a:t>Jismoniy</a:t>
            </a:r>
            <a:r>
              <a:rPr lang="en-US" sz="2200" dirty="0" smtClean="0">
                <a:solidFill>
                  <a:schemeClr val="tx1">
                    <a:lumMod val="95000"/>
                    <a:lumOff val="5000"/>
                  </a:schemeClr>
                </a:solidFill>
                <a:latin typeface="Arial Narrow" pitchFamily="34" charset="0"/>
              </a:rPr>
              <a:t>, </a:t>
            </a:r>
            <a:r>
              <a:rPr lang="en-US" sz="2200" dirty="0" err="1" smtClean="0">
                <a:solidFill>
                  <a:schemeClr val="tx1">
                    <a:lumMod val="95000"/>
                    <a:lumOff val="5000"/>
                  </a:schemeClr>
                </a:solidFill>
                <a:latin typeface="Arial Narrow" pitchFamily="34" charset="0"/>
              </a:rPr>
              <a:t>aqliy</a:t>
            </a:r>
            <a:r>
              <a:rPr lang="en-US" sz="2200" dirty="0" smtClean="0">
                <a:solidFill>
                  <a:schemeClr val="tx1">
                    <a:lumMod val="95000"/>
                    <a:lumOff val="5000"/>
                  </a:schemeClr>
                </a:solidFill>
                <a:latin typeface="Arial Narrow" pitchFamily="34" charset="0"/>
              </a:rPr>
              <a:t>, </a:t>
            </a:r>
            <a:r>
              <a:rPr lang="en-US" sz="2200" dirty="0" err="1" smtClean="0">
                <a:solidFill>
                  <a:schemeClr val="tx1">
                    <a:lumMod val="95000"/>
                    <a:lumOff val="5000"/>
                  </a:schemeClr>
                </a:solidFill>
                <a:latin typeface="Arial Narrow" pitchFamily="34" charset="0"/>
              </a:rPr>
              <a:t>sensorli</a:t>
            </a:r>
            <a:r>
              <a:rPr lang="en-US" sz="2200" dirty="0" smtClean="0">
                <a:solidFill>
                  <a:schemeClr val="tx1">
                    <a:lumMod val="95000"/>
                    <a:lumOff val="5000"/>
                  </a:schemeClr>
                </a:solidFill>
                <a:latin typeface="Arial Narrow" pitchFamily="34" charset="0"/>
              </a:rPr>
              <a:t> (</a:t>
            </a:r>
            <a:r>
              <a:rPr lang="en-US" sz="2200" dirty="0" err="1" smtClean="0">
                <a:solidFill>
                  <a:schemeClr val="tx1">
                    <a:lumMod val="95000"/>
                    <a:lumOff val="5000"/>
                  </a:schemeClr>
                </a:solidFill>
                <a:latin typeface="Arial Narrow" pitchFamily="34" charset="0"/>
              </a:rPr>
              <a:t>sezgi</a:t>
            </a:r>
            <a:r>
              <a:rPr lang="en-US" sz="2200" dirty="0" smtClean="0">
                <a:solidFill>
                  <a:schemeClr val="tx1">
                    <a:lumMod val="95000"/>
                    <a:lumOff val="5000"/>
                  </a:schemeClr>
                </a:solidFill>
                <a:latin typeface="Arial Narrow" pitchFamily="34" charset="0"/>
              </a:rPr>
              <a:t>) </a:t>
            </a:r>
            <a:r>
              <a:rPr lang="en-US" sz="2200" dirty="0" err="1" smtClean="0">
                <a:solidFill>
                  <a:schemeClr val="tx1">
                    <a:lumMod val="95000"/>
                    <a:lumOff val="5000"/>
                  </a:schemeClr>
                </a:solidFill>
                <a:latin typeface="Arial Narrow" pitchFamily="34" charset="0"/>
              </a:rPr>
              <a:t>yoki</a:t>
            </a:r>
            <a:r>
              <a:rPr lang="en-US" sz="2200" dirty="0" smtClean="0">
                <a:solidFill>
                  <a:schemeClr val="tx1">
                    <a:lumMod val="95000"/>
                    <a:lumOff val="5000"/>
                  </a:schemeClr>
                </a:solidFill>
                <a:latin typeface="Arial Narrow" pitchFamily="34" charset="0"/>
              </a:rPr>
              <a:t> </a:t>
            </a:r>
            <a:r>
              <a:rPr lang="en-US" sz="2200" dirty="0" err="1" smtClean="0">
                <a:solidFill>
                  <a:schemeClr val="tx1">
                    <a:lumMod val="95000"/>
                    <a:lumOff val="5000"/>
                  </a:schemeClr>
                </a:solidFill>
                <a:latin typeface="Arial Narrow" pitchFamily="34" charset="0"/>
              </a:rPr>
              <a:t>ruhiy</a:t>
            </a:r>
            <a:r>
              <a:rPr lang="en-US" sz="2200" dirty="0" smtClean="0">
                <a:solidFill>
                  <a:schemeClr val="tx1">
                    <a:lumMod val="95000"/>
                    <a:lumOff val="5000"/>
                  </a:schemeClr>
                </a:solidFill>
                <a:latin typeface="Arial Narrow" pitchFamily="34" charset="0"/>
              </a:rPr>
              <a:t> </a:t>
            </a:r>
            <a:r>
              <a:rPr lang="en-US" sz="2200" dirty="0" err="1" smtClean="0">
                <a:solidFill>
                  <a:schemeClr val="tx1">
                    <a:lumMod val="95000"/>
                    <a:lumOff val="5000"/>
                  </a:schemeClr>
                </a:solidFill>
                <a:latin typeface="Arial Narrow" pitchFamily="34" charset="0"/>
              </a:rPr>
              <a:t>nuqsonlari</a:t>
            </a:r>
            <a:r>
              <a:rPr lang="en-US" sz="2200" dirty="0" smtClean="0">
                <a:solidFill>
                  <a:schemeClr val="tx1">
                    <a:lumMod val="95000"/>
                    <a:lumOff val="5000"/>
                  </a:schemeClr>
                </a:solidFill>
                <a:latin typeface="Arial Narrow" pitchFamily="34" charset="0"/>
              </a:rPr>
              <a:t> </a:t>
            </a:r>
            <a:r>
              <a:rPr lang="en-US" sz="2200" dirty="0" err="1" smtClean="0">
                <a:solidFill>
                  <a:schemeClr val="tx1">
                    <a:lumMod val="95000"/>
                    <a:lumOff val="5000"/>
                  </a:schemeClr>
                </a:solidFill>
                <a:latin typeface="Arial Narrow" pitchFamily="34" charset="0"/>
              </a:rPr>
              <a:t>bo‘lgan</a:t>
            </a:r>
            <a:r>
              <a:rPr lang="en-US" sz="2200" dirty="0" smtClean="0">
                <a:solidFill>
                  <a:schemeClr val="tx1">
                    <a:lumMod val="95000"/>
                    <a:lumOff val="5000"/>
                  </a:schemeClr>
                </a:solidFill>
                <a:latin typeface="Arial Narrow" pitchFamily="34" charset="0"/>
              </a:rPr>
              <a:t> </a:t>
            </a:r>
            <a:r>
              <a:rPr lang="en-US" sz="2200" dirty="0" err="1" smtClean="0">
                <a:solidFill>
                  <a:schemeClr val="tx1">
                    <a:lumMod val="95000"/>
                    <a:lumOff val="5000"/>
                  </a:schemeClr>
                </a:solidFill>
                <a:latin typeface="Arial Narrow" pitchFamily="34" charset="0"/>
              </a:rPr>
              <a:t>bolalar</a:t>
            </a:r>
            <a:r>
              <a:rPr lang="en-US" sz="2200" dirty="0" smtClean="0">
                <a:solidFill>
                  <a:schemeClr val="tx1">
                    <a:lumMod val="95000"/>
                    <a:lumOff val="5000"/>
                  </a:schemeClr>
                </a:solidFill>
                <a:latin typeface="Arial Narrow" pitchFamily="34" charset="0"/>
              </a:rPr>
              <a:t> (</a:t>
            </a:r>
            <a:r>
              <a:rPr lang="en-US" sz="2200" dirty="0" err="1" smtClean="0">
                <a:solidFill>
                  <a:schemeClr val="tx1">
                    <a:lumMod val="95000"/>
                    <a:lumOff val="5000"/>
                  </a:schemeClr>
                </a:solidFill>
                <a:latin typeface="Arial Narrow" pitchFamily="34" charset="0"/>
              </a:rPr>
              <a:t>shaxslar</a:t>
            </a:r>
            <a:r>
              <a:rPr lang="en-US" sz="2200" dirty="0" smtClean="0">
                <a:solidFill>
                  <a:schemeClr val="tx1">
                    <a:lumMod val="95000"/>
                    <a:lumOff val="5000"/>
                  </a:schemeClr>
                </a:solidFill>
                <a:latin typeface="Arial Narrow" pitchFamily="34" charset="0"/>
              </a:rPr>
              <a:t>) </a:t>
            </a:r>
            <a:r>
              <a:rPr lang="en-US" sz="2200" dirty="0" err="1" smtClean="0">
                <a:solidFill>
                  <a:schemeClr val="tx1">
                    <a:lumMod val="95000"/>
                    <a:lumOff val="5000"/>
                  </a:schemeClr>
                </a:solidFill>
                <a:latin typeface="Arial Narrow" pitchFamily="34" charset="0"/>
              </a:rPr>
              <a:t>uchun</a:t>
            </a:r>
            <a:r>
              <a:rPr lang="en-US" sz="2200" dirty="0" smtClean="0">
                <a:solidFill>
                  <a:schemeClr val="tx1">
                    <a:lumMod val="95000"/>
                    <a:lumOff val="5000"/>
                  </a:schemeClr>
                </a:solidFill>
                <a:latin typeface="Arial Narrow" pitchFamily="34" charset="0"/>
              </a:rPr>
              <a:t> </a:t>
            </a:r>
            <a:r>
              <a:rPr lang="en-US" sz="2200" dirty="0" err="1" smtClean="0">
                <a:solidFill>
                  <a:schemeClr val="tx1">
                    <a:lumMod val="95000"/>
                    <a:lumOff val="5000"/>
                  </a:schemeClr>
                </a:solidFill>
                <a:latin typeface="Arial Narrow" pitchFamily="34" charset="0"/>
              </a:rPr>
              <a:t>ta’lim</a:t>
            </a:r>
            <a:r>
              <a:rPr lang="en-US" sz="2200" dirty="0" smtClean="0">
                <a:solidFill>
                  <a:schemeClr val="tx1">
                    <a:lumMod val="95000"/>
                    <a:lumOff val="5000"/>
                  </a:schemeClr>
                </a:solidFill>
                <a:latin typeface="Arial Narrow" pitchFamily="34" charset="0"/>
              </a:rPr>
              <a:t> </a:t>
            </a:r>
            <a:r>
              <a:rPr lang="en-US" sz="2200" dirty="0" err="1" smtClean="0">
                <a:solidFill>
                  <a:schemeClr val="tx1">
                    <a:lumMod val="95000"/>
                    <a:lumOff val="5000"/>
                  </a:schemeClr>
                </a:solidFill>
                <a:latin typeface="Arial Narrow" pitchFamily="34" charset="0"/>
              </a:rPr>
              <a:t>tashkilotlarida</a:t>
            </a:r>
            <a:r>
              <a:rPr lang="en-US" sz="2200" dirty="0" smtClean="0">
                <a:solidFill>
                  <a:schemeClr val="tx1">
                    <a:lumMod val="95000"/>
                    <a:lumOff val="5000"/>
                  </a:schemeClr>
                </a:solidFill>
                <a:latin typeface="Arial Narrow" pitchFamily="34" charset="0"/>
              </a:rPr>
              <a:t> </a:t>
            </a:r>
            <a:r>
              <a:rPr lang="en-US" sz="2200" dirty="0" err="1" smtClean="0">
                <a:solidFill>
                  <a:schemeClr val="tx1">
                    <a:lumMod val="95000"/>
                    <a:lumOff val="5000"/>
                  </a:schemeClr>
                </a:solidFill>
                <a:latin typeface="Arial Narrow" pitchFamily="34" charset="0"/>
              </a:rPr>
              <a:t>inklyuziv</a:t>
            </a:r>
            <a:r>
              <a:rPr lang="en-US" sz="2200" dirty="0" smtClean="0">
                <a:solidFill>
                  <a:schemeClr val="tx1">
                    <a:lumMod val="95000"/>
                    <a:lumOff val="5000"/>
                  </a:schemeClr>
                </a:solidFill>
                <a:latin typeface="Arial Narrow" pitchFamily="34" charset="0"/>
              </a:rPr>
              <a:t> </a:t>
            </a:r>
            <a:r>
              <a:rPr lang="en-US" sz="2200" dirty="0" err="1" smtClean="0">
                <a:solidFill>
                  <a:schemeClr val="tx1">
                    <a:lumMod val="95000"/>
                    <a:lumOff val="5000"/>
                  </a:schemeClr>
                </a:solidFill>
                <a:latin typeface="Arial Narrow" pitchFamily="34" charset="0"/>
              </a:rPr>
              <a:t>ta’lim</a:t>
            </a:r>
            <a:r>
              <a:rPr lang="en-US" sz="2200" dirty="0" smtClean="0">
                <a:solidFill>
                  <a:schemeClr val="tx1">
                    <a:lumMod val="95000"/>
                    <a:lumOff val="5000"/>
                  </a:schemeClr>
                </a:solidFill>
                <a:latin typeface="Arial Narrow" pitchFamily="34" charset="0"/>
              </a:rPr>
              <a:t> </a:t>
            </a:r>
            <a:r>
              <a:rPr lang="en-US" sz="2200" dirty="0" err="1" smtClean="0">
                <a:solidFill>
                  <a:schemeClr val="tx1">
                    <a:lumMod val="95000"/>
                    <a:lumOff val="5000"/>
                  </a:schemeClr>
                </a:solidFill>
                <a:latin typeface="Arial Narrow" pitchFamily="34" charset="0"/>
              </a:rPr>
              <a:t>tashkil</a:t>
            </a:r>
            <a:r>
              <a:rPr lang="en-US" sz="2200" dirty="0" smtClean="0">
                <a:solidFill>
                  <a:schemeClr val="tx1">
                    <a:lumMod val="95000"/>
                    <a:lumOff val="5000"/>
                  </a:schemeClr>
                </a:solidFill>
                <a:latin typeface="Arial Narrow" pitchFamily="34" charset="0"/>
              </a:rPr>
              <a:t> </a:t>
            </a:r>
            <a:r>
              <a:rPr lang="en-US" sz="2200" dirty="0" err="1" smtClean="0">
                <a:solidFill>
                  <a:schemeClr val="tx1">
                    <a:lumMod val="95000"/>
                    <a:lumOff val="5000"/>
                  </a:schemeClr>
                </a:solidFill>
                <a:latin typeface="Arial Narrow" pitchFamily="34" charset="0"/>
              </a:rPr>
              <a:t>etiladi</a:t>
            </a:r>
            <a:r>
              <a:rPr lang="en-US" sz="2200" dirty="0" smtClean="0">
                <a:solidFill>
                  <a:schemeClr val="tx1">
                    <a:lumMod val="95000"/>
                    <a:lumOff val="5000"/>
                  </a:schemeClr>
                </a:solidFill>
                <a:latin typeface="Arial Narrow" pitchFamily="34" charset="0"/>
              </a:rPr>
              <a:t>.</a:t>
            </a:r>
            <a:endParaRPr lang="ru-RU" sz="2200" dirty="0">
              <a:solidFill>
                <a:schemeClr val="tx1">
                  <a:lumMod val="95000"/>
                  <a:lumOff val="5000"/>
                </a:schemeClr>
              </a:solidFill>
              <a:latin typeface="Arial Narrow" pitchFamily="34" charset="0"/>
            </a:endParaRPr>
          </a:p>
        </p:txBody>
      </p:sp>
      <p:sp>
        <p:nvSpPr>
          <p:cNvPr id="12" name="Загнутый угол 11"/>
          <p:cNvSpPr/>
          <p:nvPr/>
        </p:nvSpPr>
        <p:spPr>
          <a:xfrm>
            <a:off x="6119664" y="2304256"/>
            <a:ext cx="2772816" cy="2787774"/>
          </a:xfrm>
          <a:prstGeom prst="foldedCorner">
            <a:avLst/>
          </a:prstGeom>
          <a:ln/>
        </p:spPr>
        <p:style>
          <a:lnRef idx="0">
            <a:schemeClr val="accent3"/>
          </a:lnRef>
          <a:fillRef idx="3">
            <a:schemeClr val="accent3"/>
          </a:fillRef>
          <a:effectRef idx="3">
            <a:schemeClr val="accent3"/>
          </a:effectRef>
          <a:fontRef idx="minor">
            <a:schemeClr val="lt1"/>
          </a:fontRef>
        </p:style>
        <p:txBody>
          <a:bodyPr rtlCol="0" anchor="ctr"/>
          <a:lstStyle/>
          <a:p>
            <a:pPr lvl="0" algn="just"/>
            <a:endParaRPr lang="en-US" sz="1800" dirty="0" smtClean="0"/>
          </a:p>
          <a:p>
            <a:pPr lvl="0" algn="just"/>
            <a:r>
              <a:rPr lang="en-US" sz="2300" dirty="0" err="1" smtClean="0">
                <a:solidFill>
                  <a:schemeClr val="tx1">
                    <a:lumMod val="95000"/>
                    <a:lumOff val="5000"/>
                  </a:schemeClr>
                </a:solidFill>
                <a:latin typeface="Arial Narrow" pitchFamily="34" charset="0"/>
              </a:rPr>
              <a:t>Inklyuziv</a:t>
            </a:r>
            <a:r>
              <a:rPr lang="en-US" sz="2300" dirty="0" smtClean="0">
                <a:solidFill>
                  <a:schemeClr val="tx1">
                    <a:lumMod val="95000"/>
                    <a:lumOff val="5000"/>
                  </a:schemeClr>
                </a:solidFill>
                <a:latin typeface="Arial Narrow" pitchFamily="34" charset="0"/>
              </a:rPr>
              <a:t> </a:t>
            </a:r>
            <a:r>
              <a:rPr lang="en-US" sz="2300" dirty="0" err="1" smtClean="0">
                <a:solidFill>
                  <a:schemeClr val="tx1">
                    <a:lumMod val="95000"/>
                    <a:lumOff val="5000"/>
                  </a:schemeClr>
                </a:solidFill>
                <a:latin typeface="Arial Narrow" pitchFamily="34" charset="0"/>
              </a:rPr>
              <a:t>talimni</a:t>
            </a:r>
            <a:r>
              <a:rPr lang="en-US" sz="2300" dirty="0" smtClean="0">
                <a:solidFill>
                  <a:schemeClr val="tx1">
                    <a:lumMod val="95000"/>
                    <a:lumOff val="5000"/>
                  </a:schemeClr>
                </a:solidFill>
                <a:latin typeface="Arial Narrow" pitchFamily="34" charset="0"/>
              </a:rPr>
              <a:t> </a:t>
            </a:r>
            <a:r>
              <a:rPr lang="en-US" sz="2300" dirty="0" err="1" smtClean="0">
                <a:solidFill>
                  <a:schemeClr val="tx1">
                    <a:lumMod val="95000"/>
                    <a:lumOff val="5000"/>
                  </a:schemeClr>
                </a:solidFill>
                <a:latin typeface="Arial Narrow" pitchFamily="34" charset="0"/>
              </a:rPr>
              <a:t>tashkil</a:t>
            </a:r>
            <a:r>
              <a:rPr lang="en-US" sz="2300" dirty="0" smtClean="0">
                <a:solidFill>
                  <a:schemeClr val="tx1">
                    <a:lumMod val="95000"/>
                    <a:lumOff val="5000"/>
                  </a:schemeClr>
                </a:solidFill>
                <a:latin typeface="Arial Narrow" pitchFamily="34" charset="0"/>
              </a:rPr>
              <a:t> </a:t>
            </a:r>
            <a:r>
              <a:rPr lang="en-US" sz="2300" dirty="0" err="1" smtClean="0">
                <a:solidFill>
                  <a:schemeClr val="tx1">
                    <a:lumMod val="95000"/>
                    <a:lumOff val="5000"/>
                  </a:schemeClr>
                </a:solidFill>
                <a:latin typeface="Arial Narrow" pitchFamily="34" charset="0"/>
              </a:rPr>
              <a:t>etish</a:t>
            </a:r>
            <a:r>
              <a:rPr lang="en-US" sz="2300" dirty="0" smtClean="0">
                <a:solidFill>
                  <a:schemeClr val="tx1">
                    <a:lumMod val="95000"/>
                    <a:lumOff val="5000"/>
                  </a:schemeClr>
                </a:solidFill>
                <a:latin typeface="Arial Narrow" pitchFamily="34" charset="0"/>
              </a:rPr>
              <a:t> </a:t>
            </a:r>
            <a:r>
              <a:rPr lang="en-US" sz="2300" dirty="0" err="1" smtClean="0">
                <a:solidFill>
                  <a:schemeClr val="tx1">
                    <a:lumMod val="95000"/>
                    <a:lumOff val="5000"/>
                  </a:schemeClr>
                </a:solidFill>
                <a:latin typeface="Arial Narrow" pitchFamily="34" charset="0"/>
              </a:rPr>
              <a:t>tartibi</a:t>
            </a:r>
            <a:r>
              <a:rPr lang="en-US" sz="2300" dirty="0" smtClean="0">
                <a:solidFill>
                  <a:schemeClr val="tx1">
                    <a:lumMod val="95000"/>
                    <a:lumOff val="5000"/>
                  </a:schemeClr>
                </a:solidFill>
                <a:latin typeface="Arial Narrow" pitchFamily="34" charset="0"/>
              </a:rPr>
              <a:t> </a:t>
            </a:r>
            <a:r>
              <a:rPr lang="en-US" sz="2300" dirty="0" err="1" smtClean="0">
                <a:solidFill>
                  <a:schemeClr val="tx1">
                    <a:lumMod val="95000"/>
                    <a:lumOff val="5000"/>
                  </a:schemeClr>
                </a:solidFill>
                <a:latin typeface="Arial Narrow" pitchFamily="34" charset="0"/>
              </a:rPr>
              <a:t>O‘zbekiston</a:t>
            </a:r>
            <a:r>
              <a:rPr lang="en-US" sz="2300" dirty="0" smtClean="0">
                <a:solidFill>
                  <a:schemeClr val="tx1">
                    <a:lumMod val="95000"/>
                    <a:lumOff val="5000"/>
                  </a:schemeClr>
                </a:solidFill>
                <a:latin typeface="Arial Narrow" pitchFamily="34" charset="0"/>
              </a:rPr>
              <a:t> </a:t>
            </a:r>
            <a:r>
              <a:rPr lang="en-US" sz="2300" dirty="0" err="1" smtClean="0">
                <a:solidFill>
                  <a:schemeClr val="tx1">
                    <a:lumMod val="95000"/>
                    <a:lumOff val="5000"/>
                  </a:schemeClr>
                </a:solidFill>
                <a:latin typeface="Arial Narrow" pitchFamily="34" charset="0"/>
              </a:rPr>
              <a:t>Respublikasi</a:t>
            </a:r>
            <a:r>
              <a:rPr lang="en-US" sz="2300" dirty="0" smtClean="0">
                <a:solidFill>
                  <a:schemeClr val="tx1">
                    <a:lumMod val="95000"/>
                    <a:lumOff val="5000"/>
                  </a:schemeClr>
                </a:solidFill>
                <a:latin typeface="Arial Narrow" pitchFamily="34" charset="0"/>
              </a:rPr>
              <a:t> </a:t>
            </a:r>
            <a:r>
              <a:rPr lang="en-US" sz="2300" dirty="0" err="1" smtClean="0">
                <a:solidFill>
                  <a:schemeClr val="tx1">
                    <a:lumMod val="95000"/>
                    <a:lumOff val="5000"/>
                  </a:schemeClr>
                </a:solidFill>
                <a:latin typeface="Arial Narrow" pitchFamily="34" charset="0"/>
              </a:rPr>
              <a:t>Vazirlar</a:t>
            </a:r>
            <a:r>
              <a:rPr lang="en-US" sz="2300" dirty="0" smtClean="0">
                <a:solidFill>
                  <a:schemeClr val="tx1">
                    <a:lumMod val="95000"/>
                    <a:lumOff val="5000"/>
                  </a:schemeClr>
                </a:solidFill>
                <a:latin typeface="Arial Narrow" pitchFamily="34" charset="0"/>
              </a:rPr>
              <a:t> </a:t>
            </a:r>
            <a:r>
              <a:rPr lang="en-US" sz="2300" dirty="0" err="1" smtClean="0">
                <a:solidFill>
                  <a:schemeClr val="tx1">
                    <a:lumMod val="95000"/>
                    <a:lumOff val="5000"/>
                  </a:schemeClr>
                </a:solidFill>
                <a:latin typeface="Arial Narrow" pitchFamily="34" charset="0"/>
              </a:rPr>
              <a:t>Mahkamasi</a:t>
            </a:r>
            <a:r>
              <a:rPr lang="en-US" sz="2300" dirty="0" smtClean="0">
                <a:solidFill>
                  <a:schemeClr val="tx1">
                    <a:lumMod val="95000"/>
                    <a:lumOff val="5000"/>
                  </a:schemeClr>
                </a:solidFill>
                <a:latin typeface="Arial Narrow" pitchFamily="34" charset="0"/>
              </a:rPr>
              <a:t> </a:t>
            </a:r>
            <a:r>
              <a:rPr lang="en-US" sz="2300" dirty="0" err="1" smtClean="0">
                <a:solidFill>
                  <a:schemeClr val="tx1">
                    <a:lumMod val="95000"/>
                    <a:lumOff val="5000"/>
                  </a:schemeClr>
                </a:solidFill>
                <a:latin typeface="Arial Narrow" pitchFamily="34" charset="0"/>
              </a:rPr>
              <a:t>tomonidan</a:t>
            </a:r>
            <a:r>
              <a:rPr lang="en-US" sz="2300" dirty="0" smtClean="0">
                <a:solidFill>
                  <a:schemeClr val="tx1">
                    <a:lumMod val="95000"/>
                    <a:lumOff val="5000"/>
                  </a:schemeClr>
                </a:solidFill>
                <a:latin typeface="Arial Narrow" pitchFamily="34" charset="0"/>
              </a:rPr>
              <a:t> </a:t>
            </a:r>
            <a:r>
              <a:rPr lang="en-US" sz="2300" dirty="0" err="1" smtClean="0">
                <a:solidFill>
                  <a:schemeClr val="tx1">
                    <a:lumMod val="95000"/>
                    <a:lumOff val="5000"/>
                  </a:schemeClr>
                </a:solidFill>
                <a:latin typeface="Arial Narrow" pitchFamily="34" charset="0"/>
              </a:rPr>
              <a:t>belgilanadi</a:t>
            </a:r>
            <a:endParaRPr lang="ru-RU" sz="2300" dirty="0">
              <a:solidFill>
                <a:schemeClr val="tx1">
                  <a:lumMod val="95000"/>
                  <a:lumOff val="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a:extLst>
              <a:ext uri="{FF2B5EF4-FFF2-40B4-BE49-F238E27FC236}">
                <a16:creationId xmlns="" xmlns:a16="http://schemas.microsoft.com/office/drawing/2014/main" id="{EE80F0AA-4DF1-4DBF-9AA2-5439157D8912}"/>
              </a:ext>
            </a:extLst>
          </p:cNvPr>
          <p:cNvSpPr/>
          <p:nvPr/>
        </p:nvSpPr>
        <p:spPr>
          <a:xfrm>
            <a:off x="1" y="0"/>
            <a:ext cx="9144000" cy="799858"/>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002060"/>
          </a:solidFill>
        </p:spPr>
        <p:txBody>
          <a:bodyPr wrap="square" lIns="0" tIns="0" rIns="0" bIns="0" rtlCol="0"/>
          <a:lstStyle/>
          <a:p>
            <a:pPr indent="715702" algn="ctr" defTabSz="1451564" eaLnBrk="0" fontAlgn="base" hangingPunct="0">
              <a:spcBef>
                <a:spcPct val="0"/>
              </a:spcBef>
              <a:spcAft>
                <a:spcPct val="0"/>
              </a:spcAft>
              <a:tabLst>
                <a:tab pos="3613790" algn="l"/>
                <a:tab pos="4715065" algn="ctr"/>
              </a:tabLst>
            </a:pPr>
            <a:endParaRPr lang="ru-RU" sz="1500" dirty="0">
              <a:solidFill>
                <a:prstClr val="white"/>
              </a:solidFill>
              <a:latin typeface="Arial" pitchFamily="34" charset="0"/>
              <a:cs typeface="Arial" pitchFamily="34" charset="0"/>
            </a:endParaRPr>
          </a:p>
        </p:txBody>
      </p:sp>
      <p:pic>
        <p:nvPicPr>
          <p:cNvPr id="2" name="Picture 2" descr="https://president.uz/uploads/5cc9a7c3-03fe-41f5-d357-dce0e1e27bf7_lists_slider_437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479" y="976339"/>
            <a:ext cx="5044528" cy="3865526"/>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 name="Google Shape;407;p21"/>
          <p:cNvGrpSpPr/>
          <p:nvPr/>
        </p:nvGrpSpPr>
        <p:grpSpPr>
          <a:xfrm>
            <a:off x="5207190" y="0"/>
            <a:ext cx="3810684" cy="5034455"/>
            <a:chOff x="6499689" y="1300655"/>
            <a:chExt cx="2017506" cy="3124108"/>
          </a:xfrm>
        </p:grpSpPr>
        <p:sp>
          <p:nvSpPr>
            <p:cNvPr id="6" name="Google Shape;408;p21"/>
            <p:cNvSpPr/>
            <p:nvPr/>
          </p:nvSpPr>
          <p:spPr>
            <a:xfrm rot="10800000" flipH="1">
              <a:off x="6499689" y="1930615"/>
              <a:ext cx="2017506" cy="2494148"/>
            </a:xfrm>
            <a:prstGeom prst="round2SameRect">
              <a:avLst>
                <a:gd name="adj1" fmla="val 5556"/>
                <a:gd name="adj2" fmla="val 0"/>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spcFirstLastPara="1" wrap="square" lIns="68569" tIns="68569" rIns="68569" bIns="68569" anchor="ctr" anchorCtr="0">
              <a:noAutofit/>
            </a:bodyPr>
            <a:lstStyle/>
            <a:p>
              <a:pPr algn="ctr"/>
              <a:endParaRPr sz="1050"/>
            </a:p>
          </p:txBody>
        </p:sp>
        <p:sp>
          <p:nvSpPr>
            <p:cNvPr id="7" name="Google Shape;409;p21"/>
            <p:cNvSpPr txBox="1"/>
            <p:nvPr/>
          </p:nvSpPr>
          <p:spPr>
            <a:xfrm>
              <a:off x="6499689" y="2293321"/>
              <a:ext cx="1930270" cy="1805716"/>
            </a:xfrm>
            <a:prstGeom prst="rect">
              <a:avLst/>
            </a:prstGeom>
            <a:noFill/>
            <a:ln>
              <a:noFill/>
            </a:ln>
          </p:spPr>
          <p:txBody>
            <a:bodyPr spcFirstLastPara="1" wrap="square" lIns="68569" tIns="68569" rIns="68569" bIns="68569" anchor="ctr" anchorCtr="0">
              <a:noAutofit/>
            </a:bodyPr>
            <a:lstStyle/>
            <a:p>
              <a:pPr algn="ctr"/>
              <a:r>
                <a:rPr lang="en-US" sz="2400" b="1" dirty="0">
                  <a:solidFill>
                    <a:srgbClr val="002060"/>
                  </a:solidFill>
                  <a:latin typeface="Arial" panose="020B0604020202020204" pitchFamily="34" charset="0"/>
                  <a:cs typeface="Arial" panose="020B0604020202020204" pitchFamily="34" charset="0"/>
                </a:rPr>
                <a:t>“</a:t>
              </a:r>
              <a:r>
                <a:rPr lang="en-US" sz="2400" b="1" dirty="0" err="1">
                  <a:solidFill>
                    <a:srgbClr val="002060"/>
                  </a:solidFill>
                  <a:latin typeface="Arial" panose="020B0604020202020204" pitchFamily="34" charset="0"/>
                  <a:cs typeface="Arial" panose="020B0604020202020204" pitchFamily="34" charset="0"/>
                </a:rPr>
                <a:t>Alohida</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ta’lim</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ehtiyojlari</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bo‘lgan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bolalarga</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ta’lim-tarbiya</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berish</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tizimini</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yanada</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takomillashtirish</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chora-tadbirlari</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to‘g‘risida”gi</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Prezident</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qarori</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qabul</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qilindi</a:t>
              </a:r>
              <a:r>
                <a:rPr lang="en-US" sz="2400" b="1" dirty="0">
                  <a:solidFill>
                    <a:srgbClr val="002060"/>
                  </a:solidFill>
                  <a:latin typeface="Arial" panose="020B0604020202020204" pitchFamily="34" charset="0"/>
                  <a:cs typeface="Arial" panose="020B0604020202020204" pitchFamily="34" charset="0"/>
                </a:rPr>
                <a:t> (PQ–4860, 13.10.2020 y).</a:t>
              </a:r>
              <a:endParaRPr lang="ru-RU" sz="2400" b="1" dirty="0">
                <a:solidFill>
                  <a:srgbClr val="002060"/>
                </a:solidFill>
                <a:latin typeface="Arial" panose="020B0604020202020204" pitchFamily="34" charset="0"/>
                <a:cs typeface="Arial" panose="020B0604020202020204" pitchFamily="34" charset="0"/>
              </a:endParaRPr>
            </a:p>
            <a:p>
              <a:pPr algn="ctr"/>
              <a:endParaRPr sz="2100" dirty="0">
                <a:solidFill>
                  <a:schemeClr val="accent6"/>
                </a:solidFill>
                <a:latin typeface="Cambria" panose="02040503050406030204" pitchFamily="18" charset="0"/>
                <a:ea typeface="Fira Sans Extra Condensed Medium"/>
                <a:cs typeface="Fira Sans Extra Condensed Medium"/>
                <a:sym typeface="Fira Sans Extra Condensed Medium"/>
              </a:endParaRPr>
            </a:p>
          </p:txBody>
        </p:sp>
        <p:sp>
          <p:nvSpPr>
            <p:cNvPr id="9" name="Google Shape;411;p21"/>
            <p:cNvSpPr/>
            <p:nvPr/>
          </p:nvSpPr>
          <p:spPr>
            <a:xfrm>
              <a:off x="6499689" y="1300655"/>
              <a:ext cx="2017506" cy="516091"/>
            </a:xfrm>
            <a:prstGeom prst="round2SameRect">
              <a:avLst>
                <a:gd name="adj1" fmla="val 16667"/>
                <a:gd name="adj2" fmla="val 0"/>
              </a:avLst>
            </a:prstGeom>
            <a:solidFill>
              <a:schemeClr val="accent6"/>
            </a:solidFill>
            <a:ln>
              <a:noFill/>
            </a:ln>
          </p:spPr>
          <p:txBody>
            <a:bodyPr spcFirstLastPara="1" wrap="square" lIns="68569" tIns="68569" rIns="68569" bIns="68569" anchor="ctr" anchorCtr="0">
              <a:noAutofit/>
            </a:bodyPr>
            <a:lstStyle/>
            <a:p>
              <a:pPr lvl="0" algn="ctr">
                <a:buClr>
                  <a:schemeClr val="dk1"/>
                </a:buClr>
                <a:buSzPts val="1100"/>
              </a:pPr>
              <a:r>
                <a:rPr lang="en-US" sz="2400" b="1" dirty="0" err="1">
                  <a:solidFill>
                    <a:schemeClr val="lt1"/>
                  </a:solidFill>
                  <a:latin typeface="Cambria" panose="02040503050406030204" pitchFamily="18" charset="0"/>
                  <a:ea typeface="Fira Sans Extra Condensed Medium"/>
                  <a:cs typeface="Times New Roman" panose="02020603050405020304" pitchFamily="18" charset="0"/>
                  <a:sym typeface="Fira Sans Extra Condensed Medium"/>
                </a:rPr>
                <a:t>Mamlakatimiz</a:t>
              </a:r>
              <a:r>
                <a:rPr lang="en-US" sz="2400" b="1" dirty="0">
                  <a:solidFill>
                    <a:schemeClr val="lt1"/>
                  </a:solidFill>
                  <a:latin typeface="Cambria" panose="02040503050406030204" pitchFamily="18" charset="0"/>
                  <a:ea typeface="Fira Sans Extra Condensed Medium"/>
                  <a:cs typeface="Times New Roman" panose="02020603050405020304" pitchFamily="18" charset="0"/>
                  <a:sym typeface="Fira Sans Extra Condensed Medium"/>
                </a:rPr>
                <a:t> </a:t>
              </a:r>
              <a:r>
                <a:rPr lang="en-US" sz="2400" b="1" dirty="0" err="1">
                  <a:solidFill>
                    <a:schemeClr val="lt1"/>
                  </a:solidFill>
                  <a:latin typeface="Cambria" panose="02040503050406030204" pitchFamily="18" charset="0"/>
                  <a:ea typeface="Fira Sans Extra Condensed Medium"/>
                  <a:cs typeface="Times New Roman" panose="02020603050405020304" pitchFamily="18" charset="0"/>
                  <a:sym typeface="Fira Sans Extra Condensed Medium"/>
                </a:rPr>
                <a:t>Prezidenti</a:t>
              </a:r>
              <a:r>
                <a:rPr lang="ru-RU" sz="2400" b="1" dirty="0">
                  <a:solidFill>
                    <a:schemeClr val="lt1"/>
                  </a:solidFill>
                  <a:latin typeface="Cambria" panose="02040503050406030204" pitchFamily="18" charset="0"/>
                  <a:ea typeface="Fira Sans Extra Condensed Medium"/>
                  <a:cs typeface="Times New Roman" panose="02020603050405020304" pitchFamily="18" charset="0"/>
                  <a:sym typeface="Fira Sans Extra Condensed Medium"/>
                </a:rPr>
                <a:t> </a:t>
              </a:r>
              <a:r>
                <a:rPr lang="en-US" sz="2400" b="1" dirty="0" err="1">
                  <a:solidFill>
                    <a:schemeClr val="lt1"/>
                  </a:solidFill>
                  <a:latin typeface="Cambria" panose="02040503050406030204" pitchFamily="18" charset="0"/>
                  <a:ea typeface="Fira Sans Extra Condensed Medium"/>
                  <a:cs typeface="Times New Roman" panose="02020603050405020304" pitchFamily="18" charset="0"/>
                  <a:sym typeface="Fira Sans Extra Condensed Medium"/>
                </a:rPr>
                <a:t>Sh.M.Mirziyoyev</a:t>
              </a:r>
              <a:endParaRPr sz="2400" b="1" dirty="0">
                <a:latin typeface="Cambria" panose="02040503050406030204" pitchFamily="18" charset="0"/>
                <a:cs typeface="Times New Roman" panose="02020603050405020304" pitchFamily="18" charset="0"/>
              </a:endParaRPr>
            </a:p>
          </p:txBody>
        </p:sp>
      </p:grpSp>
    </p:spTree>
    <p:extLst>
      <p:ext uri="{BB962C8B-B14F-4D97-AF65-F5344CB8AC3E}">
        <p14:creationId xmlns="" xmlns:p14="http://schemas.microsoft.com/office/powerpoint/2010/main" val="3525893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1600" b="1" dirty="0" smtClean="0"/>
              <a:t>2020 — 2025-YILLARDA XALQ TA’LIMI TIZIMIDA INKLYUZIV TA’LIMNI RIVOJLANTIRISH KONSEPSIYASI</a:t>
            </a:r>
            <a:r>
              <a:rPr lang="en-US" sz="1600" b="1" cap="all" dirty="0" smtClean="0"/>
              <a:t> 2 </a:t>
            </a:r>
            <a:r>
              <a:rPr lang="en-US" sz="1600" b="1" cap="all" dirty="0" err="1" smtClean="0"/>
              <a:t>bosqichda</a:t>
            </a:r>
            <a:r>
              <a:rPr lang="en-US" sz="1600" b="1" cap="all" dirty="0" smtClean="0"/>
              <a:t> </a:t>
            </a:r>
            <a:r>
              <a:rPr lang="en-US" sz="1600" b="1" cap="all" dirty="0" err="1" smtClean="0"/>
              <a:t>amalga</a:t>
            </a:r>
            <a:r>
              <a:rPr lang="en-US" sz="1600" b="1" cap="all" dirty="0" smtClean="0"/>
              <a:t> </a:t>
            </a:r>
            <a:r>
              <a:rPr lang="en-US" sz="1600" b="1" cap="all" dirty="0" err="1" smtClean="0"/>
              <a:t>oshiriladi</a:t>
            </a:r>
            <a:endParaRPr lang="ru-RU" sz="1600" dirty="0"/>
          </a:p>
        </p:txBody>
      </p:sp>
      <p:sp>
        <p:nvSpPr>
          <p:cNvPr id="6" name="Содержимое 5"/>
          <p:cNvSpPr>
            <a:spLocks noGrp="1"/>
          </p:cNvSpPr>
          <p:nvPr>
            <p:ph sz="half" idx="2"/>
          </p:nvPr>
        </p:nvSpPr>
        <p:spPr>
          <a:xfrm>
            <a:off x="179512" y="1059582"/>
            <a:ext cx="4317876" cy="3535040"/>
          </a:xfrm>
        </p:spPr>
        <p:txBody>
          <a:bodyPr>
            <a:noAutofit/>
          </a:bodyPr>
          <a:lstStyle/>
          <a:p>
            <a:pPr marL="176213" indent="-176213">
              <a:spcBef>
                <a:spcPts val="0"/>
              </a:spcBef>
            </a:pPr>
            <a:r>
              <a:rPr lang="en-US" sz="1500" dirty="0" err="1" smtClean="0">
                <a:latin typeface="Times New Roman" pitchFamily="18" charset="0"/>
                <a:cs typeface="Times New Roman" pitchFamily="18" charset="0"/>
              </a:rPr>
              <a:t>normativ</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baza</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takomillashtiriladi</a:t>
            </a:r>
            <a:r>
              <a:rPr lang="en-US" sz="1500" dirty="0" smtClean="0">
                <a:latin typeface="Times New Roman" pitchFamily="18" charset="0"/>
                <a:cs typeface="Times New Roman" pitchFamily="18" charset="0"/>
              </a:rPr>
              <a:t>;</a:t>
            </a:r>
            <a:endParaRPr lang="ru-RU" sz="1500" dirty="0" smtClean="0">
              <a:latin typeface="Times New Roman" pitchFamily="18" charset="0"/>
              <a:cs typeface="Times New Roman" pitchFamily="18" charset="0"/>
            </a:endParaRPr>
          </a:p>
          <a:p>
            <a:pPr marL="176213" indent="-176213">
              <a:spcBef>
                <a:spcPts val="0"/>
              </a:spcBef>
            </a:pPr>
            <a:r>
              <a:rPr lang="en-US" sz="1500" dirty="0" err="1" smtClean="0">
                <a:latin typeface="Times New Roman" pitchFamily="18" charset="0"/>
                <a:cs typeface="Times New Roman" pitchFamily="18" charset="0"/>
              </a:rPr>
              <a:t>malakali</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pedagog</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kadrlar</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tayyorlanadi</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qayta</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tayyorlanadi</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va</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malakasi</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oshiriladi</a:t>
            </a:r>
            <a:r>
              <a:rPr lang="en-US" sz="1500" dirty="0" smtClean="0">
                <a:latin typeface="Times New Roman" pitchFamily="18" charset="0"/>
                <a:cs typeface="Times New Roman" pitchFamily="18" charset="0"/>
              </a:rPr>
              <a:t>;</a:t>
            </a:r>
            <a:endParaRPr lang="ru-RU" sz="1500" dirty="0" smtClean="0">
              <a:latin typeface="Times New Roman" pitchFamily="18" charset="0"/>
              <a:cs typeface="Times New Roman" pitchFamily="18" charset="0"/>
            </a:endParaRPr>
          </a:p>
          <a:p>
            <a:pPr marL="176213" indent="-176213">
              <a:spcBef>
                <a:spcPts val="0"/>
              </a:spcBef>
            </a:pPr>
            <a:r>
              <a:rPr lang="en-US" sz="1500" dirty="0" err="1" smtClean="0">
                <a:latin typeface="Times New Roman" pitchFamily="18" charset="0"/>
                <a:cs typeface="Times New Roman" pitchFamily="18" charset="0"/>
              </a:rPr>
              <a:t>muassasalarning</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moddiy-texnika</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bazasi</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mustahkamlanadi</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ular</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maxsus</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moslamalar</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zarur</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adabiyotlar</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metodik</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qo‘llanmalar</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turli</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kasblarga</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o‘qitish</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uchun</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uskuna</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va</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jihozlar</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bilan</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ta’minlanadi</a:t>
            </a:r>
            <a:r>
              <a:rPr lang="en-US" sz="1500" dirty="0" smtClean="0">
                <a:latin typeface="Times New Roman" pitchFamily="18" charset="0"/>
                <a:cs typeface="Times New Roman" pitchFamily="18" charset="0"/>
              </a:rPr>
              <a:t>;</a:t>
            </a:r>
            <a:endParaRPr lang="ru-RU" sz="1500" dirty="0" smtClean="0">
              <a:latin typeface="Times New Roman" pitchFamily="18" charset="0"/>
              <a:cs typeface="Times New Roman" pitchFamily="18" charset="0"/>
            </a:endParaRPr>
          </a:p>
          <a:p>
            <a:pPr marL="176213" indent="-176213">
              <a:spcBef>
                <a:spcPts val="0"/>
              </a:spcBef>
            </a:pPr>
            <a:r>
              <a:rPr lang="en-US" sz="1500" dirty="0" err="1" smtClean="0">
                <a:latin typeface="Times New Roman" pitchFamily="18" charset="0"/>
                <a:cs typeface="Times New Roman" pitchFamily="18" charset="0"/>
              </a:rPr>
              <a:t>inklyuziv</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ta’limga</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zamonaviy</a:t>
            </a:r>
            <a:r>
              <a:rPr lang="en-US" sz="1500" dirty="0" smtClean="0">
                <a:latin typeface="Times New Roman" pitchFamily="18" charset="0"/>
                <a:cs typeface="Times New Roman" pitchFamily="18" charset="0"/>
              </a:rPr>
              <a:t> AKT </a:t>
            </a:r>
            <a:r>
              <a:rPr lang="en-US" sz="1500" dirty="0" err="1" smtClean="0">
                <a:latin typeface="Times New Roman" pitchFamily="18" charset="0"/>
                <a:cs typeface="Times New Roman" pitchFamily="18" charset="0"/>
              </a:rPr>
              <a:t>va</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innovatsion</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loyihalar</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joriy</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etiladi</a:t>
            </a:r>
            <a:r>
              <a:rPr lang="en-US" sz="1500" dirty="0" smtClean="0">
                <a:latin typeface="Times New Roman" pitchFamily="18" charset="0"/>
                <a:cs typeface="Times New Roman" pitchFamily="18" charset="0"/>
              </a:rPr>
              <a:t>;</a:t>
            </a:r>
            <a:endParaRPr lang="ru-RU" sz="1500" dirty="0" smtClean="0">
              <a:latin typeface="Times New Roman" pitchFamily="18" charset="0"/>
              <a:cs typeface="Times New Roman" pitchFamily="18" charset="0"/>
            </a:endParaRPr>
          </a:p>
          <a:p>
            <a:pPr marL="176213" indent="-176213">
              <a:spcBef>
                <a:spcPts val="0"/>
              </a:spcBef>
            </a:pPr>
            <a:r>
              <a:rPr lang="en-US" sz="1500" dirty="0" err="1" smtClean="0">
                <a:latin typeface="Times New Roman" pitchFamily="18" charset="0"/>
                <a:cs typeface="Times New Roman" pitchFamily="18" charset="0"/>
              </a:rPr>
              <a:t>inklyuziv</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o‘qitishning</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mazmun-mohiyatini</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tushuntirish</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orqali</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aholi</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o‘rtasida</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ijobiy</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ijtimoiy</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muhit</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shakllantiriladi</a:t>
            </a:r>
            <a:r>
              <a:rPr lang="en-US" sz="1500" dirty="0" smtClean="0">
                <a:latin typeface="Times New Roman" pitchFamily="18" charset="0"/>
                <a:cs typeface="Times New Roman" pitchFamily="18" charset="0"/>
              </a:rPr>
              <a:t>;</a:t>
            </a:r>
            <a:endParaRPr lang="ru-RU" sz="1500" dirty="0" smtClean="0">
              <a:latin typeface="Times New Roman" pitchFamily="18" charset="0"/>
              <a:cs typeface="Times New Roman" pitchFamily="18" charset="0"/>
            </a:endParaRPr>
          </a:p>
          <a:p>
            <a:pPr marL="176213" indent="-176213">
              <a:spcBef>
                <a:spcPts val="0"/>
              </a:spcBef>
            </a:pPr>
            <a:r>
              <a:rPr lang="en-US" sz="1500" dirty="0" err="1" smtClean="0">
                <a:latin typeface="Times New Roman" pitchFamily="18" charset="0"/>
                <a:cs typeface="Times New Roman" pitchFamily="18" charset="0"/>
              </a:rPr>
              <a:t>alohida</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ta’lim</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ehtiyojlari</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bo‘lgan</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bolalarni</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kamsitish</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ularga</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salbiy</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muomalada</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bo‘lishning</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oldini</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olishga</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qaratilgan</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chora-tadbirlar</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amalga</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oshiriladi</a:t>
            </a:r>
            <a:r>
              <a:rPr lang="en-US" sz="1500" dirty="0" smtClean="0">
                <a:latin typeface="Times New Roman" pitchFamily="18" charset="0"/>
                <a:cs typeface="Times New Roman" pitchFamily="18" charset="0"/>
              </a:rPr>
              <a:t>;</a:t>
            </a:r>
            <a:endParaRPr lang="ru-RU" sz="1500" dirty="0" smtClean="0">
              <a:latin typeface="Times New Roman" pitchFamily="18" charset="0"/>
              <a:cs typeface="Times New Roman" pitchFamily="18" charset="0"/>
            </a:endParaRPr>
          </a:p>
        </p:txBody>
      </p:sp>
      <p:sp>
        <p:nvSpPr>
          <p:cNvPr id="8" name="Содержимое 7"/>
          <p:cNvSpPr>
            <a:spLocks noGrp="1"/>
          </p:cNvSpPr>
          <p:nvPr>
            <p:ph sz="quarter" idx="4"/>
          </p:nvPr>
        </p:nvSpPr>
        <p:spPr>
          <a:xfrm>
            <a:off x="4645026" y="1059582"/>
            <a:ext cx="4498974" cy="3744416"/>
          </a:xfrm>
        </p:spPr>
        <p:txBody>
          <a:bodyPr>
            <a:normAutofit fontScale="47500" lnSpcReduction="20000"/>
          </a:bodyPr>
          <a:lstStyle/>
          <a:p>
            <a:pPr>
              <a:spcBef>
                <a:spcPts val="0"/>
              </a:spcBef>
            </a:pPr>
            <a:r>
              <a:rPr lang="en-US" sz="3400" dirty="0" err="1" smtClean="0">
                <a:latin typeface="Times New Roman" pitchFamily="18" charset="0"/>
                <a:cs typeface="Times New Roman" pitchFamily="18" charset="0"/>
              </a:rPr>
              <a:t>inklyuziv</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ta’lim</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tizimi</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bosqichma-bosqich</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boshqa</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umumiy</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o‘rta</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ta’lim</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muassasalarida</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joriy</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qilinadi</a:t>
            </a:r>
            <a:r>
              <a:rPr lang="en-US" sz="3400" dirty="0" smtClean="0">
                <a:latin typeface="Times New Roman" pitchFamily="18" charset="0"/>
                <a:cs typeface="Times New Roman" pitchFamily="18" charset="0"/>
              </a:rPr>
              <a:t>;</a:t>
            </a:r>
            <a:endParaRPr lang="ru-RU" sz="3400" dirty="0" smtClean="0">
              <a:latin typeface="Times New Roman" pitchFamily="18" charset="0"/>
              <a:cs typeface="Times New Roman" pitchFamily="18" charset="0"/>
            </a:endParaRPr>
          </a:p>
          <a:p>
            <a:pPr>
              <a:spcBef>
                <a:spcPts val="0"/>
              </a:spcBef>
            </a:pPr>
            <a:r>
              <a:rPr lang="en-US" sz="3400" dirty="0" err="1" smtClean="0">
                <a:latin typeface="Times New Roman" pitchFamily="18" charset="0"/>
                <a:cs typeface="Times New Roman" pitchFamily="18" charset="0"/>
              </a:rPr>
              <a:t>inklyuziv</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ta’limda</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o‘qitish</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usullari</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takomillashtiriladi</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hamda</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ta’lim</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jarayoniga</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individuallashtirish</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tamoyillari</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bosqichma-bosqich</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joriy</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etiladi</a:t>
            </a:r>
            <a:r>
              <a:rPr lang="en-US" sz="3400" dirty="0" smtClean="0">
                <a:latin typeface="Times New Roman" pitchFamily="18" charset="0"/>
                <a:cs typeface="Times New Roman" pitchFamily="18" charset="0"/>
              </a:rPr>
              <a:t>;</a:t>
            </a:r>
            <a:endParaRPr lang="ru-RU" sz="3400" dirty="0" smtClean="0">
              <a:latin typeface="Times New Roman" pitchFamily="18" charset="0"/>
              <a:cs typeface="Times New Roman" pitchFamily="18" charset="0"/>
            </a:endParaRPr>
          </a:p>
          <a:p>
            <a:pPr>
              <a:spcBef>
                <a:spcPts val="0"/>
              </a:spcBef>
            </a:pPr>
            <a:r>
              <a:rPr lang="en-US" sz="3400" dirty="0" err="1" smtClean="0">
                <a:latin typeface="Times New Roman" pitchFamily="18" charset="0"/>
                <a:cs typeface="Times New Roman" pitchFamily="18" charset="0"/>
              </a:rPr>
              <a:t>inklyuziv</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ta’lim</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jarayonida</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o‘quvchilarni</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ma’naviy-axloqiy</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tarbiyalashga</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ularning</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jismonan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sog‘lom</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va</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baquvvat</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shakllanishiga</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qaratilgan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choralar</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ko‘riladi</a:t>
            </a:r>
            <a:r>
              <a:rPr lang="en-US" sz="3400" dirty="0" smtClean="0">
                <a:latin typeface="Times New Roman" pitchFamily="18" charset="0"/>
                <a:cs typeface="Times New Roman" pitchFamily="18" charset="0"/>
              </a:rPr>
              <a:t>;</a:t>
            </a:r>
            <a:endParaRPr lang="ru-RU" sz="3400" dirty="0" smtClean="0">
              <a:latin typeface="Times New Roman" pitchFamily="18" charset="0"/>
              <a:cs typeface="Times New Roman" pitchFamily="18" charset="0"/>
            </a:endParaRPr>
          </a:p>
          <a:p>
            <a:pPr>
              <a:spcBef>
                <a:spcPts val="0"/>
              </a:spcBef>
            </a:pPr>
            <a:r>
              <a:rPr lang="en-US" sz="3400" dirty="0" err="1" smtClean="0">
                <a:latin typeface="Times New Roman" pitchFamily="18" charset="0"/>
                <a:cs typeface="Times New Roman" pitchFamily="18" charset="0"/>
              </a:rPr>
              <a:t>o‘quvchilarning</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jismoniy</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va</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aqliy</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ehtiyojidan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hamda</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ta’lim</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muassasalarining</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geografik</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joylashuvidan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kelib</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chiqib</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alohida</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ta’lim</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ehtiyojlari</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bo‘lgan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bolalar</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uchun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ixtisoslashtirilgan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davlat</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ta’lim</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muassasalari</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maktab</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va</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maktab-internatlar</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soni</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optimallashtiriladi</a:t>
            </a:r>
            <a:r>
              <a:rPr lang="en-US" sz="3400" dirty="0" smtClean="0">
                <a:latin typeface="Times New Roman" pitchFamily="18" charset="0"/>
                <a:cs typeface="Times New Roman" pitchFamily="18" charset="0"/>
              </a:rPr>
              <a:t>.</a:t>
            </a:r>
            <a:endParaRPr lang="ru-RU" sz="3400"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9</a:t>
            </a:fld>
            <a:endParaRPr lang="en"/>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7026</TotalTime>
  <Words>828</Words>
  <Application>Microsoft Office PowerPoint</Application>
  <PresentationFormat>Экран (16:9)</PresentationFormat>
  <Paragraphs>98</Paragraphs>
  <Slides>20</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MODUL: INKLYUZIV TA’LIMNI JORIY ETISH MASALALARI  Umumiy o‘rta ta’lim maktablari o‘quv-tarbiya ishlari bo‘yicha direktor o‘rinbosarlari  </vt:lpstr>
      <vt:lpstr>Inklyuziv – (Inklyuziya-inglizcha [inclusion]-uyg‘unlashish hamkorlikdagi ta’lim, butun dunyo hamjamiyati tomonidan eng insonparvar va eng samarali ta’lim sifatida tan olingan.   Inklyuziv ta’lim — alohida ta’lim ehtiyojlari va individual imkoniyatlarning xilma-xilligini hisobga olgan holda barcha ta’lim oluvchilar uchun teng imkoniyatlarni ta’minlagan holda beriladigan ta’lim hisoblanadi.</vt:lpstr>
      <vt:lpstr>Inklyuziv ta’limning maqsadi — alohida ta’lim ehtiyojlari bo‘lgan o‘quvchilar uchun maktabda maxsus vosita va metodlarni qo‘llash orqali to‘siqsiz moslashtirilgan ta’lim muhitini yaratish, ularning jamiyatga samarali moslashuvi hamda to‘laqonli uyg‘unlashuviga xizmat qiladigan sifatli umumiy o‘rta ta’lim berishni ta’minlashdan iborat.  </vt:lpstr>
      <vt:lpstr>Слайд 4</vt:lpstr>
      <vt:lpstr>Defektologiya va uning masalalari</vt:lpstr>
      <vt:lpstr>Sensor nuqsonli bolalar</vt:lpstr>
      <vt:lpstr>O‘zbekiston Respublikasining “Ta’lim to‘g‘risida”gi Qonuni</vt:lpstr>
      <vt:lpstr>Слайд 8</vt:lpstr>
      <vt:lpstr>2020 — 2025-YILLARDA XALQ TA’LIMI TIZIMIDA INKLYUZIV TA’LIMNI RIVOJLANTIRISH KONSEPSIYASI 2 bosqichda amalga oshiriladi</vt:lpstr>
      <vt:lpstr>Слайд 10</vt:lpstr>
      <vt:lpstr>Слайд 11</vt:lpstr>
      <vt:lpstr>Слайд 12</vt:lpstr>
      <vt:lpstr>Imkoniyati cheklangan shaxslarga nisbatan tibbiy va ijtimoiy yondashuvning farqli jixatlari</vt:lpstr>
      <vt:lpstr>Слайд 14</vt:lpstr>
      <vt:lpstr>Inklyuziv ta'limning vazifalari: </vt:lpstr>
      <vt:lpstr>Слайд 16</vt:lpstr>
      <vt:lpstr>   </vt:lpstr>
      <vt:lpstr>Inklyuziv ta’lim sinflari o‘qituvchilariga mehnatning alohida sharoitlari uchun har oyda quyidagicha ustama haqi to‘lanadi:</vt:lpstr>
      <vt:lpstr>Alohida ta’lim ehtiyojlariga ega o‘quvchilarga  ta’lim-tarbiya berish</vt:lpstr>
      <vt:lpstr>E’TIBORINGIZ UCHUN RAHMAT!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INKLYUZIV  TA'LIMNING  ZAMONAVIY TENDENSIYALARI</dc:title>
  <dc:creator>Abdulla Muxamadov</dc:creator>
  <cp:lastModifiedBy>Hp</cp:lastModifiedBy>
  <cp:revision>261</cp:revision>
  <dcterms:modified xsi:type="dcterms:W3CDTF">2023-08-18T09:08:00Z</dcterms:modified>
</cp:coreProperties>
</file>