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739" r:id="rId2"/>
  </p:sldMasterIdLst>
  <p:notesMasterIdLst>
    <p:notesMasterId r:id="rId26"/>
  </p:notesMasterIdLst>
  <p:sldIdLst>
    <p:sldId id="357" r:id="rId3"/>
    <p:sldId id="354" r:id="rId4"/>
    <p:sldId id="550" r:id="rId5"/>
    <p:sldId id="551" r:id="rId6"/>
    <p:sldId id="553" r:id="rId7"/>
    <p:sldId id="557" r:id="rId8"/>
    <p:sldId id="555" r:id="rId9"/>
    <p:sldId id="643" r:id="rId10"/>
    <p:sldId id="645" r:id="rId11"/>
    <p:sldId id="568" r:id="rId12"/>
    <p:sldId id="610" r:id="rId13"/>
    <p:sldId id="611" r:id="rId14"/>
    <p:sldId id="612" r:id="rId15"/>
    <p:sldId id="613" r:id="rId16"/>
    <p:sldId id="614" r:id="rId17"/>
    <p:sldId id="615" r:id="rId18"/>
    <p:sldId id="616" r:id="rId19"/>
    <p:sldId id="617" r:id="rId20"/>
    <p:sldId id="618" r:id="rId21"/>
    <p:sldId id="619" r:id="rId22"/>
    <p:sldId id="620" r:id="rId23"/>
    <p:sldId id="621" r:id="rId24"/>
    <p:sldId id="372" r:id="rId25"/>
  </p:sldIdLst>
  <p:sldSz cx="9144000" cy="5143500" type="screen16x9"/>
  <p:notesSz cx="6858000" cy="9144000"/>
  <p:custDataLst>
    <p:tags r:id="rId27"/>
  </p:custDataLst>
  <p:defaultTextStyle>
    <a:defPPr>
      <a:defRPr lang="en-US"/>
    </a:defPPr>
    <a:lvl1pPr marL="0" algn="l" defTabSz="3424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440" algn="l" defTabSz="3424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4878" algn="l" defTabSz="3424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7313" algn="l" defTabSz="3424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69754" algn="l" defTabSz="3424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2189" algn="l" defTabSz="3424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4631" algn="l" defTabSz="3424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7066" algn="l" defTabSz="3424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39507" algn="l" defTabSz="3424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A92B"/>
    <a:srgbClr val="FFCCFF"/>
    <a:srgbClr val="99FF99"/>
    <a:srgbClr val="CC3399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18" autoAdjust="0"/>
    <p:restoredTop sz="94660"/>
  </p:normalViewPr>
  <p:slideViewPr>
    <p:cSldViewPr snapToGrid="0">
      <p:cViewPr varScale="1">
        <p:scale>
          <a:sx n="97" d="100"/>
          <a:sy n="97" d="100"/>
        </p:scale>
        <p:origin x="564" y="84"/>
      </p:cViewPr>
      <p:guideLst>
        <p:guide orient="horz" pos="1620"/>
        <p:guide pos="2880"/>
        <p:guide orient="horz" pos="16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C986BA-24F2-4C5A-B073-2C2A20FAFD51}" type="doc">
      <dgm:prSet loTypeId="urn:microsoft.com/office/officeart/2005/8/layout/vList2" loCatId="list" qsTypeId="urn:microsoft.com/office/officeart/2005/8/quickstyle/simple2" qsCatId="simple" csTypeId="urn:microsoft.com/office/officeart/2005/8/colors/accent1_1" csCatId="accent1"/>
      <dgm:spPr/>
      <dgm:t>
        <a:bodyPr/>
        <a:lstStyle/>
        <a:p>
          <a:endParaRPr lang="ru-RU"/>
        </a:p>
      </dgm:t>
    </dgm:pt>
    <dgm:pt modelId="{488FAECA-E6FA-47EA-8C25-C9E98F5F7DC8}">
      <dgm:prSet/>
      <dgm:spPr/>
      <dgm:t>
        <a:bodyPr/>
        <a:lstStyle/>
        <a:p>
          <a:r>
            <a:rPr lang="en-US" b="1" i="0" dirty="0" err="1" smtClean="0"/>
            <a:t>o'tilgan</a:t>
          </a:r>
          <a:r>
            <a:rPr lang="en-US" b="1" i="0" dirty="0" smtClean="0"/>
            <a:t> </a:t>
          </a:r>
          <a:r>
            <a:rPr lang="en-US" b="1" i="0" dirty="0" err="1" smtClean="0"/>
            <a:t>materialni</a:t>
          </a:r>
          <a:r>
            <a:rPr lang="en-US" b="1" i="0" dirty="0" smtClean="0"/>
            <a:t> </a:t>
          </a:r>
          <a:r>
            <a:rPr lang="en-US" b="1" i="0" dirty="0" err="1" smtClean="0"/>
            <a:t>takrorlash</a:t>
          </a:r>
          <a:r>
            <a:rPr lang="en-US" b="1" i="0" dirty="0" smtClean="0"/>
            <a:t>(</a:t>
          </a:r>
          <a:r>
            <a:rPr lang="en-US" b="1" i="0" dirty="0" err="1" smtClean="0"/>
            <a:t>suhbat</a:t>
          </a:r>
          <a:r>
            <a:rPr lang="en-US" b="1" i="0" dirty="0" smtClean="0"/>
            <a:t>, </a:t>
          </a:r>
          <a:r>
            <a:rPr lang="en-US" b="1" i="0" dirty="0" err="1" smtClean="0"/>
            <a:t>savol-javob</a:t>
          </a:r>
          <a:r>
            <a:rPr lang="en-US" b="1" i="0" dirty="0" smtClean="0"/>
            <a:t>);</a:t>
          </a:r>
          <a:endParaRPr lang="ru-RU" b="1" dirty="0"/>
        </a:p>
      </dgm:t>
    </dgm:pt>
    <dgm:pt modelId="{F21C2307-1EB8-4720-BE3A-A62886F21BEF}" type="parTrans" cxnId="{DEC7CB43-3354-49AB-888D-8016B03EAA43}">
      <dgm:prSet/>
      <dgm:spPr/>
      <dgm:t>
        <a:bodyPr/>
        <a:lstStyle/>
        <a:p>
          <a:endParaRPr lang="ru-RU" b="1"/>
        </a:p>
      </dgm:t>
    </dgm:pt>
    <dgm:pt modelId="{D2DE9BDB-5A7A-43CE-9F57-1959942D1879}" type="sibTrans" cxnId="{DEC7CB43-3354-49AB-888D-8016B03EAA43}">
      <dgm:prSet/>
      <dgm:spPr/>
      <dgm:t>
        <a:bodyPr/>
        <a:lstStyle/>
        <a:p>
          <a:endParaRPr lang="ru-RU" b="1"/>
        </a:p>
      </dgm:t>
    </dgm:pt>
    <dgm:pt modelId="{6A141884-D375-4B40-B941-7F593841C083}">
      <dgm:prSet/>
      <dgm:spPr/>
      <dgm:t>
        <a:bodyPr/>
        <a:lstStyle/>
        <a:p>
          <a:r>
            <a:rPr lang="en-US" b="1" i="0" dirty="0" err="1" smtClean="0"/>
            <a:t>laboratoriya</a:t>
          </a:r>
          <a:r>
            <a:rPr lang="en-US" b="1" i="0" dirty="0" smtClean="0"/>
            <a:t> </a:t>
          </a:r>
          <a:r>
            <a:rPr lang="en-US" b="1" i="0" dirty="0" err="1" smtClean="0"/>
            <a:t>va</a:t>
          </a:r>
          <a:r>
            <a:rPr lang="en-US" b="1" i="0" dirty="0" smtClean="0"/>
            <a:t> </a:t>
          </a:r>
          <a:r>
            <a:rPr lang="en-US" b="1" i="0" dirty="0" err="1" smtClean="0"/>
            <a:t>amaliy</a:t>
          </a:r>
          <a:r>
            <a:rPr lang="en-US" b="1" i="0" dirty="0" smtClean="0"/>
            <a:t> </a:t>
          </a:r>
          <a:r>
            <a:rPr lang="en-US" b="1" i="0" dirty="0" err="1" smtClean="0"/>
            <a:t>mashg'ulot</a:t>
          </a:r>
          <a:r>
            <a:rPr lang="en-US" b="1" i="0" dirty="0" smtClean="0"/>
            <a:t> </a:t>
          </a:r>
          <a:r>
            <a:rPr lang="en-US" b="1" i="0" dirty="0" err="1" smtClean="0"/>
            <a:t>maqsadi</a:t>
          </a:r>
          <a:r>
            <a:rPr lang="en-US" b="1" i="0" dirty="0" smtClean="0"/>
            <a:t> </a:t>
          </a:r>
          <a:r>
            <a:rPr lang="en-US" b="1" i="0" dirty="0" err="1" smtClean="0"/>
            <a:t>va</a:t>
          </a:r>
          <a:r>
            <a:rPr lang="en-US" b="1" i="0" dirty="0" smtClean="0"/>
            <a:t> </a:t>
          </a:r>
          <a:r>
            <a:rPr lang="en-US" b="1" i="0" dirty="0" err="1" smtClean="0"/>
            <a:t>vazifasini</a:t>
          </a:r>
          <a:r>
            <a:rPr lang="en-US" b="1" i="0" dirty="0" smtClean="0"/>
            <a:t> </a:t>
          </a:r>
          <a:r>
            <a:rPr lang="en-US" b="1" i="0" dirty="0" err="1" smtClean="0"/>
            <a:t>tushuntirish</a:t>
          </a:r>
          <a:r>
            <a:rPr lang="en-US" b="1" i="0" dirty="0" smtClean="0"/>
            <a:t>;</a:t>
          </a:r>
          <a:endParaRPr lang="ru-RU" b="1" dirty="0"/>
        </a:p>
      </dgm:t>
    </dgm:pt>
    <dgm:pt modelId="{65812386-4FF1-4AA7-92B8-AF9094006F8B}" type="parTrans" cxnId="{9D77955C-EFC3-455E-ABA6-BA0AAC30ECCD}">
      <dgm:prSet/>
      <dgm:spPr/>
      <dgm:t>
        <a:bodyPr/>
        <a:lstStyle/>
        <a:p>
          <a:endParaRPr lang="ru-RU" b="1"/>
        </a:p>
      </dgm:t>
    </dgm:pt>
    <dgm:pt modelId="{BB8F1155-1752-4F24-B678-57A6BA2F293A}" type="sibTrans" cxnId="{9D77955C-EFC3-455E-ABA6-BA0AAC30ECCD}">
      <dgm:prSet/>
      <dgm:spPr/>
      <dgm:t>
        <a:bodyPr/>
        <a:lstStyle/>
        <a:p>
          <a:endParaRPr lang="ru-RU" b="1"/>
        </a:p>
      </dgm:t>
    </dgm:pt>
    <dgm:pt modelId="{113125AB-CCBC-4560-92A0-C924FA70BC9E}">
      <dgm:prSet/>
      <dgm:spPr/>
      <dgm:t>
        <a:bodyPr/>
        <a:lstStyle/>
        <a:p>
          <a:r>
            <a:rPr lang="en-US" b="1" i="0" smtClean="0"/>
            <a:t>o'quv jihozlari bilan ishlash qoidalarini eslatish;</a:t>
          </a:r>
          <a:endParaRPr lang="ru-RU" b="1"/>
        </a:p>
      </dgm:t>
    </dgm:pt>
    <dgm:pt modelId="{502BD40E-C23C-4D8E-B238-80E439E6959A}" type="parTrans" cxnId="{A3E55E87-4515-4E54-A2FD-70DFD7B8E94B}">
      <dgm:prSet/>
      <dgm:spPr/>
      <dgm:t>
        <a:bodyPr/>
        <a:lstStyle/>
        <a:p>
          <a:endParaRPr lang="ru-RU" b="1"/>
        </a:p>
      </dgm:t>
    </dgm:pt>
    <dgm:pt modelId="{9678CC8C-F218-492B-B659-255C3FC6E30F}" type="sibTrans" cxnId="{A3E55E87-4515-4E54-A2FD-70DFD7B8E94B}">
      <dgm:prSet/>
      <dgm:spPr/>
      <dgm:t>
        <a:bodyPr/>
        <a:lstStyle/>
        <a:p>
          <a:endParaRPr lang="ru-RU" b="1"/>
        </a:p>
      </dgm:t>
    </dgm:pt>
    <dgm:pt modelId="{925B4297-15C2-49DA-8769-1B8E9CCD45DC}">
      <dgm:prSet/>
      <dgm:spPr/>
      <dgm:t>
        <a:bodyPr/>
        <a:lstStyle/>
        <a:p>
          <a:r>
            <a:rPr lang="en-US" b="1" i="0" smtClean="0"/>
            <a:t>ish tartibini tushuntirish;</a:t>
          </a:r>
          <a:endParaRPr lang="ru-RU" b="1"/>
        </a:p>
      </dgm:t>
    </dgm:pt>
    <dgm:pt modelId="{F53D8CF4-7E8F-4F3D-8C29-8A4B2D6EE5E8}" type="parTrans" cxnId="{75B73E6F-0080-4646-A988-3E8AAFB51A83}">
      <dgm:prSet/>
      <dgm:spPr/>
      <dgm:t>
        <a:bodyPr/>
        <a:lstStyle/>
        <a:p>
          <a:endParaRPr lang="ru-RU" b="1"/>
        </a:p>
      </dgm:t>
    </dgm:pt>
    <dgm:pt modelId="{5E1C60BE-46D5-41BD-B227-B21824EF8A72}" type="sibTrans" cxnId="{75B73E6F-0080-4646-A988-3E8AAFB51A83}">
      <dgm:prSet/>
      <dgm:spPr/>
      <dgm:t>
        <a:bodyPr/>
        <a:lstStyle/>
        <a:p>
          <a:endParaRPr lang="ru-RU" b="1"/>
        </a:p>
      </dgm:t>
    </dgm:pt>
    <dgm:pt modelId="{B22B38BC-B9F2-49BD-BCF2-97256552E4AA}">
      <dgm:prSet/>
      <dgm:spPr/>
      <dgm:t>
        <a:bodyPr/>
        <a:lstStyle/>
        <a:p>
          <a:r>
            <a:rPr lang="en-US" b="1" i="0" smtClean="0"/>
            <a:t>belgilangan laboratoriya va amaliy mashg'ulotni amalga oshirish;</a:t>
          </a:r>
          <a:endParaRPr lang="ru-RU" b="1"/>
        </a:p>
      </dgm:t>
    </dgm:pt>
    <dgm:pt modelId="{A870AB52-49A6-4CD5-B83C-2A218E21AEB6}" type="parTrans" cxnId="{1B5AE8F9-DDAE-4A69-9926-FC64E94C502A}">
      <dgm:prSet/>
      <dgm:spPr/>
      <dgm:t>
        <a:bodyPr/>
        <a:lstStyle/>
        <a:p>
          <a:endParaRPr lang="ru-RU" b="1"/>
        </a:p>
      </dgm:t>
    </dgm:pt>
    <dgm:pt modelId="{3AC59135-2EB0-4A5A-912E-F73B73B2C6DB}" type="sibTrans" cxnId="{1B5AE8F9-DDAE-4A69-9926-FC64E94C502A}">
      <dgm:prSet/>
      <dgm:spPr/>
      <dgm:t>
        <a:bodyPr/>
        <a:lstStyle/>
        <a:p>
          <a:endParaRPr lang="ru-RU" b="1"/>
        </a:p>
      </dgm:t>
    </dgm:pt>
    <dgm:pt modelId="{67AF1779-E0BA-4E27-9778-829CC32B5C54}">
      <dgm:prSet/>
      <dgm:spPr/>
      <dgm:t>
        <a:bodyPr/>
        <a:lstStyle/>
        <a:p>
          <a:r>
            <a:rPr lang="en-US" b="1" i="0" smtClean="0"/>
            <a:t>laboratoriya va amaliy mashg'ulot natijalarini qayd qilish;</a:t>
          </a:r>
          <a:endParaRPr lang="ru-RU" b="1"/>
        </a:p>
      </dgm:t>
    </dgm:pt>
    <dgm:pt modelId="{D52D09E7-98B6-47FD-87B0-DB01571ABDFA}" type="parTrans" cxnId="{CDAB9831-5B9B-42AF-BA61-C812607D0D37}">
      <dgm:prSet/>
      <dgm:spPr/>
      <dgm:t>
        <a:bodyPr/>
        <a:lstStyle/>
        <a:p>
          <a:endParaRPr lang="ru-RU" b="1"/>
        </a:p>
      </dgm:t>
    </dgm:pt>
    <dgm:pt modelId="{580887B6-BB7C-475A-BAA8-AB1B35E163BB}" type="sibTrans" cxnId="{CDAB9831-5B9B-42AF-BA61-C812607D0D37}">
      <dgm:prSet/>
      <dgm:spPr/>
      <dgm:t>
        <a:bodyPr/>
        <a:lstStyle/>
        <a:p>
          <a:endParaRPr lang="ru-RU" b="1"/>
        </a:p>
      </dgm:t>
    </dgm:pt>
    <dgm:pt modelId="{90CBAD11-58B9-42CA-AAA4-A23378ED22FA}">
      <dgm:prSet/>
      <dgm:spPr/>
      <dgm:t>
        <a:bodyPr/>
        <a:lstStyle/>
        <a:p>
          <a:r>
            <a:rPr lang="en-US" b="1" i="0" smtClean="0"/>
            <a:t>laboratoriya va amaliy mashg'ulot natijalarini himoyalash;</a:t>
          </a:r>
          <a:endParaRPr lang="ru-RU" b="1"/>
        </a:p>
      </dgm:t>
    </dgm:pt>
    <dgm:pt modelId="{1F494DE1-6375-4D92-A3B1-56E69EE6D51C}" type="parTrans" cxnId="{BD0E69DD-74F1-4A03-97B5-F8E383ABEA99}">
      <dgm:prSet/>
      <dgm:spPr/>
      <dgm:t>
        <a:bodyPr/>
        <a:lstStyle/>
        <a:p>
          <a:endParaRPr lang="ru-RU" b="1"/>
        </a:p>
      </dgm:t>
    </dgm:pt>
    <dgm:pt modelId="{E2A2C4EB-7F0F-47F4-AFC8-A4AC299B1A0E}" type="sibTrans" cxnId="{BD0E69DD-74F1-4A03-97B5-F8E383ABEA99}">
      <dgm:prSet/>
      <dgm:spPr/>
      <dgm:t>
        <a:bodyPr/>
        <a:lstStyle/>
        <a:p>
          <a:endParaRPr lang="ru-RU" b="1"/>
        </a:p>
      </dgm:t>
    </dgm:pt>
    <dgm:pt modelId="{13566E4F-2927-4DC9-AA01-EAEDC3F858E2}">
      <dgm:prSet/>
      <dgm:spPr/>
      <dgm:t>
        <a:bodyPr/>
        <a:lstStyle/>
        <a:p>
          <a:r>
            <a:rPr lang="en-US" b="1" i="0" smtClean="0"/>
            <a:t>laboratoriya va amaliy mashg'ulotni yakunlash;</a:t>
          </a:r>
          <a:endParaRPr lang="ru-RU" b="1"/>
        </a:p>
      </dgm:t>
    </dgm:pt>
    <dgm:pt modelId="{8CE2EFBB-C315-4863-8657-97FD008E47D6}" type="parTrans" cxnId="{404EDB4A-D753-4F72-93AF-89F1A37F5F36}">
      <dgm:prSet/>
      <dgm:spPr/>
      <dgm:t>
        <a:bodyPr/>
        <a:lstStyle/>
        <a:p>
          <a:endParaRPr lang="ru-RU" b="1"/>
        </a:p>
      </dgm:t>
    </dgm:pt>
    <dgm:pt modelId="{80C1729C-159E-40CB-825F-211BA9DB2A61}" type="sibTrans" cxnId="{404EDB4A-D753-4F72-93AF-89F1A37F5F36}">
      <dgm:prSet/>
      <dgm:spPr/>
      <dgm:t>
        <a:bodyPr/>
        <a:lstStyle/>
        <a:p>
          <a:endParaRPr lang="ru-RU" b="1"/>
        </a:p>
      </dgm:t>
    </dgm:pt>
    <dgm:pt modelId="{C9ED8FE3-4661-46BF-A31D-8E3250E70524}">
      <dgm:prSet/>
      <dgm:spPr/>
      <dgm:t>
        <a:bodyPr/>
        <a:lstStyle/>
        <a:p>
          <a:r>
            <a:rPr lang="en-US" b="1" i="0" smtClean="0"/>
            <a:t>yakuniy savol-javob o'tkazish;</a:t>
          </a:r>
          <a:endParaRPr lang="ru-RU" b="1"/>
        </a:p>
      </dgm:t>
    </dgm:pt>
    <dgm:pt modelId="{5CF3FEAC-5E6E-4D40-BC65-70FD6C41881A}" type="parTrans" cxnId="{7ED5FC84-0B0F-4DD5-B179-17CA73975C68}">
      <dgm:prSet/>
      <dgm:spPr/>
      <dgm:t>
        <a:bodyPr/>
        <a:lstStyle/>
        <a:p>
          <a:endParaRPr lang="ru-RU" b="1"/>
        </a:p>
      </dgm:t>
    </dgm:pt>
    <dgm:pt modelId="{432BEF40-E8EB-40C6-B6BD-02E91285352B}" type="sibTrans" cxnId="{7ED5FC84-0B0F-4DD5-B179-17CA73975C68}">
      <dgm:prSet/>
      <dgm:spPr/>
      <dgm:t>
        <a:bodyPr/>
        <a:lstStyle/>
        <a:p>
          <a:endParaRPr lang="ru-RU" b="1"/>
        </a:p>
      </dgm:t>
    </dgm:pt>
    <dgm:pt modelId="{1F98ED77-C723-479C-BE6D-63FB6B0066F5}">
      <dgm:prSet/>
      <dgm:spPr/>
      <dgm:t>
        <a:bodyPr/>
        <a:lstStyle/>
        <a:p>
          <a:r>
            <a:rPr lang="en-US" b="1" i="0" dirty="0" err="1" smtClean="0"/>
            <a:t>o'quvchilarni</a:t>
          </a:r>
          <a:r>
            <a:rPr lang="en-US" b="1" i="0" dirty="0" smtClean="0"/>
            <a:t> </a:t>
          </a:r>
          <a:r>
            <a:rPr lang="en-US" b="1" i="0" dirty="0" err="1" smtClean="0"/>
            <a:t>reyting</a:t>
          </a:r>
          <a:r>
            <a:rPr lang="en-US" b="1" i="0" dirty="0" smtClean="0"/>
            <a:t> </a:t>
          </a:r>
          <a:r>
            <a:rPr lang="en-US" b="1" i="0" dirty="0" err="1" smtClean="0"/>
            <a:t>tizimida</a:t>
          </a:r>
          <a:r>
            <a:rPr lang="en-US" b="1" i="0" dirty="0" smtClean="0"/>
            <a:t> </a:t>
          </a:r>
          <a:r>
            <a:rPr lang="en-US" b="1" i="0" dirty="0" err="1" smtClean="0"/>
            <a:t>baholash</a:t>
          </a:r>
          <a:r>
            <a:rPr lang="en-US" b="1" i="0" dirty="0" smtClean="0"/>
            <a:t>.</a:t>
          </a:r>
          <a:endParaRPr lang="ru-RU" b="1" dirty="0"/>
        </a:p>
      </dgm:t>
    </dgm:pt>
    <dgm:pt modelId="{F8F65CF7-3E05-4D11-9B5B-AA3B57C91F07}" type="parTrans" cxnId="{DBE6DD86-E934-4274-A2C5-EB694AC64860}">
      <dgm:prSet/>
      <dgm:spPr/>
      <dgm:t>
        <a:bodyPr/>
        <a:lstStyle/>
        <a:p>
          <a:endParaRPr lang="ru-RU" b="1"/>
        </a:p>
      </dgm:t>
    </dgm:pt>
    <dgm:pt modelId="{CD4EAA4E-0067-4FBC-A86F-6F505142D159}" type="sibTrans" cxnId="{DBE6DD86-E934-4274-A2C5-EB694AC64860}">
      <dgm:prSet/>
      <dgm:spPr/>
      <dgm:t>
        <a:bodyPr/>
        <a:lstStyle/>
        <a:p>
          <a:endParaRPr lang="ru-RU" b="1"/>
        </a:p>
      </dgm:t>
    </dgm:pt>
    <dgm:pt modelId="{FBB14B94-B0B8-4471-B975-2D62460246D6}" type="pres">
      <dgm:prSet presAssocID="{B1C986BA-24F2-4C5A-B073-2C2A20FAFD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488ECE-1801-481F-8756-90B80BDF9E86}" type="pres">
      <dgm:prSet presAssocID="{488FAECA-E6FA-47EA-8C25-C9E98F5F7DC8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B067A8-00D6-4EC3-AB7D-F3645937B8EA}" type="pres">
      <dgm:prSet presAssocID="{D2DE9BDB-5A7A-43CE-9F57-1959942D1879}" presName="spacer" presStyleCnt="0"/>
      <dgm:spPr/>
    </dgm:pt>
    <dgm:pt modelId="{38612ADD-A388-408C-B539-C9C3FBCE285B}" type="pres">
      <dgm:prSet presAssocID="{6A141884-D375-4B40-B941-7F593841C083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53F55A-6B03-4578-B598-8FEBF1EE79DA}" type="pres">
      <dgm:prSet presAssocID="{BB8F1155-1752-4F24-B678-57A6BA2F293A}" presName="spacer" presStyleCnt="0"/>
      <dgm:spPr/>
    </dgm:pt>
    <dgm:pt modelId="{CFD97557-4CCC-4652-843A-9EE1FBFDA688}" type="pres">
      <dgm:prSet presAssocID="{113125AB-CCBC-4560-92A0-C924FA70BC9E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7174E1-F25E-4D61-B264-2D9D0455F7C2}" type="pres">
      <dgm:prSet presAssocID="{9678CC8C-F218-492B-B659-255C3FC6E30F}" presName="spacer" presStyleCnt="0"/>
      <dgm:spPr/>
    </dgm:pt>
    <dgm:pt modelId="{A7ECA14F-A391-4C02-BE81-E1BC4816F4A7}" type="pres">
      <dgm:prSet presAssocID="{925B4297-15C2-49DA-8769-1B8E9CCD45DC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C5D8C6-AEE9-4E9C-BF79-ED3BF326F2A4}" type="pres">
      <dgm:prSet presAssocID="{5E1C60BE-46D5-41BD-B227-B21824EF8A72}" presName="spacer" presStyleCnt="0"/>
      <dgm:spPr/>
    </dgm:pt>
    <dgm:pt modelId="{AA807CD5-98B5-46D7-9BB2-3C0660501CA1}" type="pres">
      <dgm:prSet presAssocID="{B22B38BC-B9F2-49BD-BCF2-97256552E4AA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4A1455-C994-424E-A7C5-A3DC93D8354A}" type="pres">
      <dgm:prSet presAssocID="{3AC59135-2EB0-4A5A-912E-F73B73B2C6DB}" presName="spacer" presStyleCnt="0"/>
      <dgm:spPr/>
    </dgm:pt>
    <dgm:pt modelId="{1AFCDA34-93B4-4450-829C-2312E167F212}" type="pres">
      <dgm:prSet presAssocID="{67AF1779-E0BA-4E27-9778-829CC32B5C54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44C344-EA00-48F6-BAF0-802D813A656B}" type="pres">
      <dgm:prSet presAssocID="{580887B6-BB7C-475A-BAA8-AB1B35E163BB}" presName="spacer" presStyleCnt="0"/>
      <dgm:spPr/>
    </dgm:pt>
    <dgm:pt modelId="{F3A7960A-D3EE-4606-A0BC-E538932698A7}" type="pres">
      <dgm:prSet presAssocID="{90CBAD11-58B9-42CA-AAA4-A23378ED22FA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DD3B3C-30B6-44F3-B9E6-C03FEF030C56}" type="pres">
      <dgm:prSet presAssocID="{E2A2C4EB-7F0F-47F4-AFC8-A4AC299B1A0E}" presName="spacer" presStyleCnt="0"/>
      <dgm:spPr/>
    </dgm:pt>
    <dgm:pt modelId="{B1302036-D6D7-4D89-BB88-EA5A17F631E6}" type="pres">
      <dgm:prSet presAssocID="{13566E4F-2927-4DC9-AA01-EAEDC3F858E2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C79CA8-698F-4F4C-8EAC-BC196431B0BF}" type="pres">
      <dgm:prSet presAssocID="{80C1729C-159E-40CB-825F-211BA9DB2A61}" presName="spacer" presStyleCnt="0"/>
      <dgm:spPr/>
    </dgm:pt>
    <dgm:pt modelId="{2A3E8710-56F2-4947-B8D9-8BDAFF2573E1}" type="pres">
      <dgm:prSet presAssocID="{C9ED8FE3-4661-46BF-A31D-8E3250E70524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F3657F-463F-42E5-9A85-C061EBA9A0CE}" type="pres">
      <dgm:prSet presAssocID="{432BEF40-E8EB-40C6-B6BD-02E91285352B}" presName="spacer" presStyleCnt="0"/>
      <dgm:spPr/>
    </dgm:pt>
    <dgm:pt modelId="{77256FAE-3808-4C85-8FE8-027B5418F69F}" type="pres">
      <dgm:prSet presAssocID="{1F98ED77-C723-479C-BE6D-63FB6B0066F5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094369-5D9C-4F16-8BD3-E0008DA0551D}" type="presOf" srcId="{B22B38BC-B9F2-49BD-BCF2-97256552E4AA}" destId="{AA807CD5-98B5-46D7-9BB2-3C0660501CA1}" srcOrd="0" destOrd="0" presId="urn:microsoft.com/office/officeart/2005/8/layout/vList2"/>
    <dgm:cxn modelId="{DBE6DD86-E934-4274-A2C5-EB694AC64860}" srcId="{B1C986BA-24F2-4C5A-B073-2C2A20FAFD51}" destId="{1F98ED77-C723-479C-BE6D-63FB6B0066F5}" srcOrd="9" destOrd="0" parTransId="{F8F65CF7-3E05-4D11-9B5B-AA3B57C91F07}" sibTransId="{CD4EAA4E-0067-4FBC-A86F-6F505142D159}"/>
    <dgm:cxn modelId="{9C48E181-AA62-4AF0-8670-DDC6F0D460A2}" type="presOf" srcId="{488FAECA-E6FA-47EA-8C25-C9E98F5F7DC8}" destId="{3B488ECE-1801-481F-8756-90B80BDF9E86}" srcOrd="0" destOrd="0" presId="urn:microsoft.com/office/officeart/2005/8/layout/vList2"/>
    <dgm:cxn modelId="{0D11A506-5222-4A36-BC33-5E34312EBA41}" type="presOf" srcId="{1F98ED77-C723-479C-BE6D-63FB6B0066F5}" destId="{77256FAE-3808-4C85-8FE8-027B5418F69F}" srcOrd="0" destOrd="0" presId="urn:microsoft.com/office/officeart/2005/8/layout/vList2"/>
    <dgm:cxn modelId="{D346C659-0A3F-45F2-AD88-8CF91FD4FB3B}" type="presOf" srcId="{13566E4F-2927-4DC9-AA01-EAEDC3F858E2}" destId="{B1302036-D6D7-4D89-BB88-EA5A17F631E6}" srcOrd="0" destOrd="0" presId="urn:microsoft.com/office/officeart/2005/8/layout/vList2"/>
    <dgm:cxn modelId="{CDAB9831-5B9B-42AF-BA61-C812607D0D37}" srcId="{B1C986BA-24F2-4C5A-B073-2C2A20FAFD51}" destId="{67AF1779-E0BA-4E27-9778-829CC32B5C54}" srcOrd="5" destOrd="0" parTransId="{D52D09E7-98B6-47FD-87B0-DB01571ABDFA}" sibTransId="{580887B6-BB7C-475A-BAA8-AB1B35E163BB}"/>
    <dgm:cxn modelId="{7ED5FC84-0B0F-4DD5-B179-17CA73975C68}" srcId="{B1C986BA-24F2-4C5A-B073-2C2A20FAFD51}" destId="{C9ED8FE3-4661-46BF-A31D-8E3250E70524}" srcOrd="8" destOrd="0" parTransId="{5CF3FEAC-5E6E-4D40-BC65-70FD6C41881A}" sibTransId="{432BEF40-E8EB-40C6-B6BD-02E91285352B}"/>
    <dgm:cxn modelId="{1B5AE8F9-DDAE-4A69-9926-FC64E94C502A}" srcId="{B1C986BA-24F2-4C5A-B073-2C2A20FAFD51}" destId="{B22B38BC-B9F2-49BD-BCF2-97256552E4AA}" srcOrd="4" destOrd="0" parTransId="{A870AB52-49A6-4CD5-B83C-2A218E21AEB6}" sibTransId="{3AC59135-2EB0-4A5A-912E-F73B73B2C6DB}"/>
    <dgm:cxn modelId="{BD0E69DD-74F1-4A03-97B5-F8E383ABEA99}" srcId="{B1C986BA-24F2-4C5A-B073-2C2A20FAFD51}" destId="{90CBAD11-58B9-42CA-AAA4-A23378ED22FA}" srcOrd="6" destOrd="0" parTransId="{1F494DE1-6375-4D92-A3B1-56E69EE6D51C}" sibTransId="{E2A2C4EB-7F0F-47F4-AFC8-A4AC299B1A0E}"/>
    <dgm:cxn modelId="{7DB2D6E1-1D7B-49EA-B4D4-6A2BD11688D6}" type="presOf" srcId="{C9ED8FE3-4661-46BF-A31D-8E3250E70524}" destId="{2A3E8710-56F2-4947-B8D9-8BDAFF2573E1}" srcOrd="0" destOrd="0" presId="urn:microsoft.com/office/officeart/2005/8/layout/vList2"/>
    <dgm:cxn modelId="{AC34AE31-454B-4701-B66B-0B02E2C9B374}" type="presOf" srcId="{B1C986BA-24F2-4C5A-B073-2C2A20FAFD51}" destId="{FBB14B94-B0B8-4471-B975-2D62460246D6}" srcOrd="0" destOrd="0" presId="urn:microsoft.com/office/officeart/2005/8/layout/vList2"/>
    <dgm:cxn modelId="{C3F72304-7E5D-48EF-AECA-13FBFDDE7D27}" type="presOf" srcId="{113125AB-CCBC-4560-92A0-C924FA70BC9E}" destId="{CFD97557-4CCC-4652-843A-9EE1FBFDA688}" srcOrd="0" destOrd="0" presId="urn:microsoft.com/office/officeart/2005/8/layout/vList2"/>
    <dgm:cxn modelId="{8550161E-7B7A-4DC9-AB60-0C564148C78D}" type="presOf" srcId="{6A141884-D375-4B40-B941-7F593841C083}" destId="{38612ADD-A388-408C-B539-C9C3FBCE285B}" srcOrd="0" destOrd="0" presId="urn:microsoft.com/office/officeart/2005/8/layout/vList2"/>
    <dgm:cxn modelId="{DEC7CB43-3354-49AB-888D-8016B03EAA43}" srcId="{B1C986BA-24F2-4C5A-B073-2C2A20FAFD51}" destId="{488FAECA-E6FA-47EA-8C25-C9E98F5F7DC8}" srcOrd="0" destOrd="0" parTransId="{F21C2307-1EB8-4720-BE3A-A62886F21BEF}" sibTransId="{D2DE9BDB-5A7A-43CE-9F57-1959942D1879}"/>
    <dgm:cxn modelId="{404EDB4A-D753-4F72-93AF-89F1A37F5F36}" srcId="{B1C986BA-24F2-4C5A-B073-2C2A20FAFD51}" destId="{13566E4F-2927-4DC9-AA01-EAEDC3F858E2}" srcOrd="7" destOrd="0" parTransId="{8CE2EFBB-C315-4863-8657-97FD008E47D6}" sibTransId="{80C1729C-159E-40CB-825F-211BA9DB2A61}"/>
    <dgm:cxn modelId="{7C4467FC-6B48-42AB-BF0A-EC0F1D4FBBCA}" type="presOf" srcId="{925B4297-15C2-49DA-8769-1B8E9CCD45DC}" destId="{A7ECA14F-A391-4C02-BE81-E1BC4816F4A7}" srcOrd="0" destOrd="0" presId="urn:microsoft.com/office/officeart/2005/8/layout/vList2"/>
    <dgm:cxn modelId="{2772ADA6-76ED-4228-840C-F3926DEF7FDF}" type="presOf" srcId="{67AF1779-E0BA-4E27-9778-829CC32B5C54}" destId="{1AFCDA34-93B4-4450-829C-2312E167F212}" srcOrd="0" destOrd="0" presId="urn:microsoft.com/office/officeart/2005/8/layout/vList2"/>
    <dgm:cxn modelId="{49DB9294-27CD-4805-9769-6B9CD72CAB6F}" type="presOf" srcId="{90CBAD11-58B9-42CA-AAA4-A23378ED22FA}" destId="{F3A7960A-D3EE-4606-A0BC-E538932698A7}" srcOrd="0" destOrd="0" presId="urn:microsoft.com/office/officeart/2005/8/layout/vList2"/>
    <dgm:cxn modelId="{75B73E6F-0080-4646-A988-3E8AAFB51A83}" srcId="{B1C986BA-24F2-4C5A-B073-2C2A20FAFD51}" destId="{925B4297-15C2-49DA-8769-1B8E9CCD45DC}" srcOrd="3" destOrd="0" parTransId="{F53D8CF4-7E8F-4F3D-8C29-8A4B2D6EE5E8}" sibTransId="{5E1C60BE-46D5-41BD-B227-B21824EF8A72}"/>
    <dgm:cxn modelId="{A3E55E87-4515-4E54-A2FD-70DFD7B8E94B}" srcId="{B1C986BA-24F2-4C5A-B073-2C2A20FAFD51}" destId="{113125AB-CCBC-4560-92A0-C924FA70BC9E}" srcOrd="2" destOrd="0" parTransId="{502BD40E-C23C-4D8E-B238-80E439E6959A}" sibTransId="{9678CC8C-F218-492B-B659-255C3FC6E30F}"/>
    <dgm:cxn modelId="{9D77955C-EFC3-455E-ABA6-BA0AAC30ECCD}" srcId="{B1C986BA-24F2-4C5A-B073-2C2A20FAFD51}" destId="{6A141884-D375-4B40-B941-7F593841C083}" srcOrd="1" destOrd="0" parTransId="{65812386-4FF1-4AA7-92B8-AF9094006F8B}" sibTransId="{BB8F1155-1752-4F24-B678-57A6BA2F293A}"/>
    <dgm:cxn modelId="{604B06D0-FEC0-4CA8-AC4D-B6DE539C8DDE}" type="presParOf" srcId="{FBB14B94-B0B8-4471-B975-2D62460246D6}" destId="{3B488ECE-1801-481F-8756-90B80BDF9E86}" srcOrd="0" destOrd="0" presId="urn:microsoft.com/office/officeart/2005/8/layout/vList2"/>
    <dgm:cxn modelId="{86A6D794-110A-480D-A93F-4047886B6A61}" type="presParOf" srcId="{FBB14B94-B0B8-4471-B975-2D62460246D6}" destId="{85B067A8-00D6-4EC3-AB7D-F3645937B8EA}" srcOrd="1" destOrd="0" presId="urn:microsoft.com/office/officeart/2005/8/layout/vList2"/>
    <dgm:cxn modelId="{29C52E32-4354-4E39-8EC4-BF1785F312B2}" type="presParOf" srcId="{FBB14B94-B0B8-4471-B975-2D62460246D6}" destId="{38612ADD-A388-408C-B539-C9C3FBCE285B}" srcOrd="2" destOrd="0" presId="urn:microsoft.com/office/officeart/2005/8/layout/vList2"/>
    <dgm:cxn modelId="{8F569142-4959-4D8C-AF05-08707B5D1371}" type="presParOf" srcId="{FBB14B94-B0B8-4471-B975-2D62460246D6}" destId="{0A53F55A-6B03-4578-B598-8FEBF1EE79DA}" srcOrd="3" destOrd="0" presId="urn:microsoft.com/office/officeart/2005/8/layout/vList2"/>
    <dgm:cxn modelId="{13F9B1E7-AA64-4FFC-B32E-BCFD43307523}" type="presParOf" srcId="{FBB14B94-B0B8-4471-B975-2D62460246D6}" destId="{CFD97557-4CCC-4652-843A-9EE1FBFDA688}" srcOrd="4" destOrd="0" presId="urn:microsoft.com/office/officeart/2005/8/layout/vList2"/>
    <dgm:cxn modelId="{EB8B6058-BF17-428B-85A7-A2507165BE00}" type="presParOf" srcId="{FBB14B94-B0B8-4471-B975-2D62460246D6}" destId="{E17174E1-F25E-4D61-B264-2D9D0455F7C2}" srcOrd="5" destOrd="0" presId="urn:microsoft.com/office/officeart/2005/8/layout/vList2"/>
    <dgm:cxn modelId="{CAB45256-FBCE-4EC0-8226-6C15C78BB4BB}" type="presParOf" srcId="{FBB14B94-B0B8-4471-B975-2D62460246D6}" destId="{A7ECA14F-A391-4C02-BE81-E1BC4816F4A7}" srcOrd="6" destOrd="0" presId="urn:microsoft.com/office/officeart/2005/8/layout/vList2"/>
    <dgm:cxn modelId="{0EA9E9FE-7338-4253-89AA-A8272F06BC6C}" type="presParOf" srcId="{FBB14B94-B0B8-4471-B975-2D62460246D6}" destId="{56C5D8C6-AEE9-4E9C-BF79-ED3BF326F2A4}" srcOrd="7" destOrd="0" presId="urn:microsoft.com/office/officeart/2005/8/layout/vList2"/>
    <dgm:cxn modelId="{78CD5D03-0612-4B2E-913E-F2DE18CC4AA8}" type="presParOf" srcId="{FBB14B94-B0B8-4471-B975-2D62460246D6}" destId="{AA807CD5-98B5-46D7-9BB2-3C0660501CA1}" srcOrd="8" destOrd="0" presId="urn:microsoft.com/office/officeart/2005/8/layout/vList2"/>
    <dgm:cxn modelId="{FE884961-C479-4F0C-B199-9A5776EA2834}" type="presParOf" srcId="{FBB14B94-B0B8-4471-B975-2D62460246D6}" destId="{994A1455-C994-424E-A7C5-A3DC93D8354A}" srcOrd="9" destOrd="0" presId="urn:microsoft.com/office/officeart/2005/8/layout/vList2"/>
    <dgm:cxn modelId="{45CAA98F-E9C3-43AA-80E7-F735AB3EEA73}" type="presParOf" srcId="{FBB14B94-B0B8-4471-B975-2D62460246D6}" destId="{1AFCDA34-93B4-4450-829C-2312E167F212}" srcOrd="10" destOrd="0" presId="urn:microsoft.com/office/officeart/2005/8/layout/vList2"/>
    <dgm:cxn modelId="{156227C6-1C94-43B7-A54A-CE58E35F80C2}" type="presParOf" srcId="{FBB14B94-B0B8-4471-B975-2D62460246D6}" destId="{9144C344-EA00-48F6-BAF0-802D813A656B}" srcOrd="11" destOrd="0" presId="urn:microsoft.com/office/officeart/2005/8/layout/vList2"/>
    <dgm:cxn modelId="{B717E96C-322B-4D37-8B32-E390B99A7352}" type="presParOf" srcId="{FBB14B94-B0B8-4471-B975-2D62460246D6}" destId="{F3A7960A-D3EE-4606-A0BC-E538932698A7}" srcOrd="12" destOrd="0" presId="urn:microsoft.com/office/officeart/2005/8/layout/vList2"/>
    <dgm:cxn modelId="{D43CE484-1855-4512-8304-FE58C0012D7A}" type="presParOf" srcId="{FBB14B94-B0B8-4471-B975-2D62460246D6}" destId="{A1DD3B3C-30B6-44F3-B9E6-C03FEF030C56}" srcOrd="13" destOrd="0" presId="urn:microsoft.com/office/officeart/2005/8/layout/vList2"/>
    <dgm:cxn modelId="{F6FB4A1A-D084-49EF-ADAE-008D24B061E8}" type="presParOf" srcId="{FBB14B94-B0B8-4471-B975-2D62460246D6}" destId="{B1302036-D6D7-4D89-BB88-EA5A17F631E6}" srcOrd="14" destOrd="0" presId="urn:microsoft.com/office/officeart/2005/8/layout/vList2"/>
    <dgm:cxn modelId="{237DFF2A-0370-499F-93B6-04D6C512F574}" type="presParOf" srcId="{FBB14B94-B0B8-4471-B975-2D62460246D6}" destId="{4EC79CA8-698F-4F4C-8EAC-BC196431B0BF}" srcOrd="15" destOrd="0" presId="urn:microsoft.com/office/officeart/2005/8/layout/vList2"/>
    <dgm:cxn modelId="{CCF4CEB4-E47A-4FF0-A56B-3CC116944762}" type="presParOf" srcId="{FBB14B94-B0B8-4471-B975-2D62460246D6}" destId="{2A3E8710-56F2-4947-B8D9-8BDAFF2573E1}" srcOrd="16" destOrd="0" presId="urn:microsoft.com/office/officeart/2005/8/layout/vList2"/>
    <dgm:cxn modelId="{1A2D939E-1626-4031-A453-D9454BBD79B6}" type="presParOf" srcId="{FBB14B94-B0B8-4471-B975-2D62460246D6}" destId="{85F3657F-463F-42E5-9A85-C061EBA9A0CE}" srcOrd="17" destOrd="0" presId="urn:microsoft.com/office/officeart/2005/8/layout/vList2"/>
    <dgm:cxn modelId="{EC8AFEC5-6923-4D59-B060-33CB6255E00D}" type="presParOf" srcId="{FBB14B94-B0B8-4471-B975-2D62460246D6}" destId="{77256FAE-3808-4C85-8FE8-027B5418F69F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9826BC-12F2-473F-96D6-38E2353E14FD}" type="doc">
      <dgm:prSet loTypeId="urn:microsoft.com/office/officeart/2005/8/layout/vList2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97CDB088-0BFA-413C-90B9-051EA4C1C4EC}">
      <dgm:prSet custT="1"/>
      <dgm:spPr/>
      <dgm:t>
        <a:bodyPr/>
        <a:lstStyle/>
        <a:p>
          <a:r>
            <a:rPr lang="en-US" sz="1800" b="1" dirty="0" err="1" smtClean="0"/>
            <a:t>Laboratoriya</a:t>
          </a:r>
          <a:r>
            <a:rPr lang="en-US" sz="1800" b="1" dirty="0" smtClean="0"/>
            <a:t> </a:t>
          </a:r>
          <a:r>
            <a:rPr lang="en-US" sz="1800" b="1" dirty="0" err="1" smtClean="0"/>
            <a:t>mashg'ulotlarining</a:t>
          </a:r>
          <a:r>
            <a:rPr lang="en-US" sz="1800" b="1" dirty="0" smtClean="0"/>
            <a:t> </a:t>
          </a:r>
          <a:r>
            <a:rPr lang="en-US" sz="1800" b="1" dirty="0" err="1" smtClean="0"/>
            <a:t>didaktik</a:t>
          </a:r>
          <a:r>
            <a:rPr lang="en-US" sz="1800" b="1" dirty="0" smtClean="0"/>
            <a:t> </a:t>
          </a:r>
          <a:r>
            <a:rPr lang="en-US" sz="1800" b="1" dirty="0" err="1" smtClean="0"/>
            <a:t>maqsadini</a:t>
          </a:r>
          <a:r>
            <a:rPr lang="en-US" sz="1800" b="1" dirty="0" smtClean="0"/>
            <a:t> </a:t>
          </a:r>
          <a:r>
            <a:rPr lang="en-US" sz="1800" b="1" dirty="0" err="1" smtClean="0"/>
            <a:t>aniqlashi</a:t>
          </a:r>
          <a:r>
            <a:rPr lang="en-US" sz="1800" b="1" dirty="0" smtClean="0"/>
            <a:t>;</a:t>
          </a:r>
          <a:endParaRPr lang="ru-RU" sz="1800" b="1" dirty="0"/>
        </a:p>
      </dgm:t>
    </dgm:pt>
    <dgm:pt modelId="{0BE4D0FD-12C7-4A10-8360-1A0DB09EF401}" type="parTrans" cxnId="{A6453911-9BD9-4540-B930-B22358F0E525}">
      <dgm:prSet/>
      <dgm:spPr/>
      <dgm:t>
        <a:bodyPr/>
        <a:lstStyle/>
        <a:p>
          <a:endParaRPr lang="ru-RU"/>
        </a:p>
      </dgm:t>
    </dgm:pt>
    <dgm:pt modelId="{0AFC82F3-B856-4752-B57E-E55427423721}" type="sibTrans" cxnId="{A6453911-9BD9-4540-B930-B22358F0E525}">
      <dgm:prSet/>
      <dgm:spPr/>
      <dgm:t>
        <a:bodyPr/>
        <a:lstStyle/>
        <a:p>
          <a:endParaRPr lang="ru-RU"/>
        </a:p>
      </dgm:t>
    </dgm:pt>
    <dgm:pt modelId="{430E6344-7492-4401-A3BF-7ECF1A5909C5}">
      <dgm:prSet custT="1"/>
      <dgm:spPr/>
      <dgm:t>
        <a:bodyPr/>
        <a:lstStyle/>
        <a:p>
          <a:r>
            <a:rPr lang="en-US" sz="1800" b="1" dirty="0" err="1" smtClean="0"/>
            <a:t>Laboratoriya</a:t>
          </a:r>
          <a:r>
            <a:rPr lang="en-US" sz="1800" b="1" dirty="0" smtClean="0"/>
            <a:t> </a:t>
          </a:r>
          <a:r>
            <a:rPr lang="en-US" sz="1800" b="1" dirty="0" err="1" smtClean="0"/>
            <a:t>mashg'uloti</a:t>
          </a:r>
          <a:r>
            <a:rPr lang="en-US" sz="1800" b="1" dirty="0" smtClean="0"/>
            <a:t> </a:t>
          </a:r>
          <a:r>
            <a:rPr lang="en-US" sz="1800" b="1" dirty="0" err="1" smtClean="0"/>
            <a:t>uchun</a:t>
          </a:r>
          <a:r>
            <a:rPr lang="en-US" sz="1800" b="1" dirty="0" smtClean="0"/>
            <a:t> </a:t>
          </a:r>
          <a:r>
            <a:rPr lang="en-US" sz="1800" b="1" dirty="0" err="1" smtClean="0"/>
            <a:t>zarur</a:t>
          </a:r>
          <a:r>
            <a:rPr lang="en-US" sz="1800" b="1" dirty="0" smtClean="0"/>
            <a:t> </a:t>
          </a:r>
          <a:r>
            <a:rPr lang="en-US" sz="1800" b="1" dirty="0" err="1" smtClean="0"/>
            <a:t>bo'ladigan</a:t>
          </a:r>
          <a:r>
            <a:rPr lang="en-US" sz="1800" b="1" dirty="0" smtClean="0"/>
            <a:t> </a:t>
          </a:r>
          <a:r>
            <a:rPr lang="en-US" sz="1800" b="1" dirty="0" err="1" smtClean="0"/>
            <a:t>jihozlarni</a:t>
          </a:r>
          <a:r>
            <a:rPr lang="en-US" sz="1800" b="1" dirty="0" smtClean="0"/>
            <a:t> </a:t>
          </a:r>
          <a:r>
            <a:rPr lang="en-US" sz="1800" b="1" dirty="0" err="1" smtClean="0"/>
            <a:t>tayyorlashi</a:t>
          </a:r>
          <a:r>
            <a:rPr lang="en-US" sz="1800" b="1" dirty="0" smtClean="0"/>
            <a:t>;</a:t>
          </a:r>
          <a:endParaRPr lang="ru-RU" sz="1800" b="1" dirty="0"/>
        </a:p>
      </dgm:t>
    </dgm:pt>
    <dgm:pt modelId="{7943E69E-E4B0-4F6F-ACC3-D4269D705012}" type="parTrans" cxnId="{83B9440D-7470-4B0F-BFA1-B45CDDFD8F16}">
      <dgm:prSet/>
      <dgm:spPr/>
      <dgm:t>
        <a:bodyPr/>
        <a:lstStyle/>
        <a:p>
          <a:endParaRPr lang="ru-RU"/>
        </a:p>
      </dgm:t>
    </dgm:pt>
    <dgm:pt modelId="{A5DE98EA-6640-43C8-8613-AFA738D73136}" type="sibTrans" cxnId="{83B9440D-7470-4B0F-BFA1-B45CDDFD8F16}">
      <dgm:prSet/>
      <dgm:spPr/>
      <dgm:t>
        <a:bodyPr/>
        <a:lstStyle/>
        <a:p>
          <a:endParaRPr lang="ru-RU"/>
        </a:p>
      </dgm:t>
    </dgm:pt>
    <dgm:pt modelId="{56DBAB4C-8729-4E30-BB13-302A8487F9E0}">
      <dgm:prSet/>
      <dgm:spPr/>
      <dgm:t>
        <a:bodyPr/>
        <a:lstStyle/>
        <a:p>
          <a:r>
            <a:rPr lang="en-US" b="1" dirty="0" err="1" smtClean="0"/>
            <a:t>Laboratoriya</a:t>
          </a:r>
          <a:r>
            <a:rPr lang="en-US" b="1" dirty="0" smtClean="0"/>
            <a:t> </a:t>
          </a:r>
          <a:r>
            <a:rPr lang="en-US" b="1" dirty="0" err="1" smtClean="0"/>
            <a:t>mashg'ulotida</a:t>
          </a:r>
          <a:r>
            <a:rPr lang="en-US" b="1" dirty="0" smtClean="0"/>
            <a:t> </a:t>
          </a:r>
          <a:r>
            <a:rPr lang="en-US" b="1" dirty="0" err="1" smtClean="0"/>
            <a:t>o'quvchilarning</a:t>
          </a:r>
          <a:r>
            <a:rPr lang="en-US" b="1" dirty="0" smtClean="0"/>
            <a:t> </a:t>
          </a:r>
          <a:r>
            <a:rPr lang="en-US" b="1" dirty="0" err="1" smtClean="0"/>
            <a:t>bilish</a:t>
          </a:r>
          <a:r>
            <a:rPr lang="en-US" b="1" dirty="0" smtClean="0"/>
            <a:t> </a:t>
          </a:r>
          <a:r>
            <a:rPr lang="en-US" b="1" dirty="0" err="1" smtClean="0"/>
            <a:t>faoliyatini</a:t>
          </a:r>
          <a:r>
            <a:rPr lang="en-US" b="1" dirty="0" smtClean="0"/>
            <a:t> </a:t>
          </a:r>
          <a:r>
            <a:rPr lang="en-US" b="1" dirty="0" err="1" smtClean="0"/>
            <a:t>tashkil</a:t>
          </a:r>
          <a:r>
            <a:rPr lang="en-US" b="1" dirty="0" smtClean="0"/>
            <a:t> </a:t>
          </a:r>
          <a:r>
            <a:rPr lang="en-US" b="1" dirty="0" err="1" smtClean="0"/>
            <a:t>etish</a:t>
          </a:r>
          <a:r>
            <a:rPr lang="en-US" b="1" dirty="0" smtClean="0"/>
            <a:t> </a:t>
          </a:r>
          <a:r>
            <a:rPr lang="en-US" b="1" dirty="0" err="1" smtClean="0"/>
            <a:t>yo'llarini</a:t>
          </a:r>
          <a:r>
            <a:rPr lang="en-US" b="1" dirty="0" smtClean="0"/>
            <a:t> </a:t>
          </a:r>
          <a:r>
            <a:rPr lang="en-US" b="1" dirty="0" err="1" smtClean="0"/>
            <a:t>belgalashi</a:t>
          </a:r>
          <a:r>
            <a:rPr lang="en-US" b="1" dirty="0" smtClean="0"/>
            <a:t> </a:t>
          </a:r>
          <a:r>
            <a:rPr lang="en-US" b="1" dirty="0" err="1" smtClean="0"/>
            <a:t>va</a:t>
          </a:r>
          <a:r>
            <a:rPr lang="en-US" b="1" dirty="0" smtClean="0"/>
            <a:t> </a:t>
          </a:r>
          <a:r>
            <a:rPr lang="en-US" b="1" dirty="0" err="1" smtClean="0"/>
            <a:t>shu</a:t>
          </a:r>
          <a:r>
            <a:rPr lang="en-US" b="1" dirty="0" smtClean="0"/>
            <a:t> </a:t>
          </a:r>
          <a:r>
            <a:rPr lang="en-US" b="1" dirty="0" err="1" smtClean="0"/>
            <a:t>asosda</a:t>
          </a:r>
          <a:r>
            <a:rPr lang="en-US" b="1" dirty="0" smtClean="0"/>
            <a:t> </a:t>
          </a:r>
          <a:r>
            <a:rPr lang="en-US" b="1" dirty="0" err="1" smtClean="0"/>
            <a:t>mashg'ulotning</a:t>
          </a:r>
          <a:r>
            <a:rPr lang="en-US" b="1" dirty="0" smtClean="0"/>
            <a:t> </a:t>
          </a:r>
          <a:r>
            <a:rPr lang="en-US" b="1" dirty="0" err="1" smtClean="0"/>
            <a:t>borishini</a:t>
          </a:r>
          <a:r>
            <a:rPr lang="en-US" b="1" dirty="0" smtClean="0"/>
            <a:t> </a:t>
          </a:r>
          <a:r>
            <a:rPr lang="en-US" b="1" dirty="0" err="1" smtClean="0"/>
            <a:t>loyihalashi</a:t>
          </a:r>
          <a:r>
            <a:rPr lang="en-US" b="1" dirty="0" smtClean="0"/>
            <a:t>;</a:t>
          </a:r>
          <a:endParaRPr lang="ru-RU" b="1" dirty="0"/>
        </a:p>
      </dgm:t>
    </dgm:pt>
    <dgm:pt modelId="{F8AE5195-87FD-4C86-9B16-BCAB18B012B8}" type="parTrans" cxnId="{6F2ACD88-F2F6-46D7-B346-67C1B30CC651}">
      <dgm:prSet/>
      <dgm:spPr/>
      <dgm:t>
        <a:bodyPr/>
        <a:lstStyle/>
        <a:p>
          <a:endParaRPr lang="ru-RU"/>
        </a:p>
      </dgm:t>
    </dgm:pt>
    <dgm:pt modelId="{76F6A0AD-DAE7-4432-B3A4-2255971E3F0B}" type="sibTrans" cxnId="{6F2ACD88-F2F6-46D7-B346-67C1B30CC651}">
      <dgm:prSet/>
      <dgm:spPr/>
      <dgm:t>
        <a:bodyPr/>
        <a:lstStyle/>
        <a:p>
          <a:endParaRPr lang="ru-RU"/>
        </a:p>
      </dgm:t>
    </dgm:pt>
    <dgm:pt modelId="{B3AF000B-8320-4F19-85F3-B39CE07AB4BC}">
      <dgm:prSet/>
      <dgm:spPr/>
      <dgm:t>
        <a:bodyPr/>
        <a:lstStyle/>
        <a:p>
          <a:r>
            <a:rPr lang="en-US" b="1" dirty="0" err="1" smtClean="0"/>
            <a:t>O'quvchilarning</a:t>
          </a:r>
          <a:r>
            <a:rPr lang="en-US" b="1" dirty="0" smtClean="0"/>
            <a:t> </a:t>
          </a:r>
          <a:r>
            <a:rPr lang="en-US" b="1" dirty="0" err="1" smtClean="0"/>
            <a:t>tajriba</a:t>
          </a:r>
          <a:r>
            <a:rPr lang="en-US" b="1" dirty="0" smtClean="0"/>
            <a:t> </a:t>
          </a:r>
          <a:r>
            <a:rPr lang="en-US" b="1" dirty="0" err="1" smtClean="0"/>
            <a:t>va</a:t>
          </a:r>
          <a:r>
            <a:rPr lang="en-US" b="1" dirty="0" smtClean="0"/>
            <a:t> </a:t>
          </a:r>
          <a:r>
            <a:rPr lang="en-US" b="1" dirty="0" err="1" smtClean="0"/>
            <a:t>kuzatish</a:t>
          </a:r>
          <a:r>
            <a:rPr lang="en-US" b="1" dirty="0" smtClean="0"/>
            <a:t> </a:t>
          </a:r>
          <a:r>
            <a:rPr lang="en-US" b="1" dirty="0" err="1" smtClean="0"/>
            <a:t>o'tkazish</a:t>
          </a:r>
          <a:r>
            <a:rPr lang="en-US" b="1" dirty="0" smtClean="0"/>
            <a:t> </a:t>
          </a:r>
          <a:r>
            <a:rPr lang="en-US" b="1" dirty="0" err="1" smtClean="0"/>
            <a:t>jarayonida</a:t>
          </a:r>
          <a:r>
            <a:rPr lang="en-US" b="1" dirty="0" smtClean="0"/>
            <a:t> </a:t>
          </a:r>
          <a:r>
            <a:rPr lang="en-US" b="1" dirty="0" err="1" smtClean="0"/>
            <a:t>zarur</a:t>
          </a:r>
          <a:r>
            <a:rPr lang="en-US" b="1" dirty="0" smtClean="0"/>
            <a:t> </a:t>
          </a:r>
          <a:r>
            <a:rPr lang="en-US" b="1" dirty="0" err="1" smtClean="0"/>
            <a:t>bo'ladigan</a:t>
          </a:r>
          <a:r>
            <a:rPr lang="en-US" b="1" dirty="0" smtClean="0"/>
            <a:t> </a:t>
          </a:r>
          <a:r>
            <a:rPr lang="en-US" b="1" dirty="0" err="1" smtClean="0"/>
            <a:t>topshiriqlar</a:t>
          </a:r>
          <a:r>
            <a:rPr lang="en-US" b="1" dirty="0" smtClean="0"/>
            <a:t> </a:t>
          </a:r>
          <a:r>
            <a:rPr lang="en-US" b="1" dirty="0" err="1" smtClean="0"/>
            <a:t>uchun</a:t>
          </a:r>
          <a:r>
            <a:rPr lang="en-US" b="1" dirty="0" smtClean="0"/>
            <a:t> </a:t>
          </a:r>
          <a:r>
            <a:rPr lang="en-US" b="1" dirty="0" err="1" smtClean="0"/>
            <a:t>ko'rsatmalar</a:t>
          </a:r>
          <a:r>
            <a:rPr lang="en-US" b="1" dirty="0" smtClean="0"/>
            <a:t> </a:t>
          </a:r>
          <a:r>
            <a:rPr lang="en-US" b="1" dirty="0" err="1" smtClean="0"/>
            <a:t>tayyorlashi</a:t>
          </a:r>
          <a:r>
            <a:rPr lang="en-US" b="1" dirty="0" smtClean="0"/>
            <a:t>;</a:t>
          </a:r>
          <a:endParaRPr lang="ru-RU" b="1" dirty="0"/>
        </a:p>
      </dgm:t>
    </dgm:pt>
    <dgm:pt modelId="{D81F6FA4-FE2A-425E-86E0-4F0EE050C090}" type="parTrans" cxnId="{6A51B055-9226-4225-9766-EF73253C861B}">
      <dgm:prSet/>
      <dgm:spPr/>
      <dgm:t>
        <a:bodyPr/>
        <a:lstStyle/>
        <a:p>
          <a:endParaRPr lang="ru-RU"/>
        </a:p>
      </dgm:t>
    </dgm:pt>
    <dgm:pt modelId="{45218219-CB31-4A26-88CB-2E0BA113F17C}" type="sibTrans" cxnId="{6A51B055-9226-4225-9766-EF73253C861B}">
      <dgm:prSet/>
      <dgm:spPr/>
      <dgm:t>
        <a:bodyPr/>
        <a:lstStyle/>
        <a:p>
          <a:endParaRPr lang="ru-RU"/>
        </a:p>
      </dgm:t>
    </dgm:pt>
    <dgm:pt modelId="{CC55619B-9982-4FB4-8E80-B9F7C0B3D4E6}">
      <dgm:prSet/>
      <dgm:spPr/>
      <dgm:t>
        <a:bodyPr/>
        <a:lstStyle/>
        <a:p>
          <a:r>
            <a:rPr lang="en-US" b="1" dirty="0" err="1" smtClean="0"/>
            <a:t>Laboratoriya</a:t>
          </a:r>
          <a:r>
            <a:rPr lang="en-US" b="1" dirty="0" smtClean="0"/>
            <a:t> </a:t>
          </a:r>
          <a:r>
            <a:rPr lang="en-US" b="1" dirty="0" err="1" smtClean="0"/>
            <a:t>mashg'uloti</a:t>
          </a:r>
          <a:r>
            <a:rPr lang="en-US" b="1" dirty="0" smtClean="0"/>
            <a:t> </a:t>
          </a:r>
          <a:r>
            <a:rPr lang="en-US" b="1" dirty="0" err="1" smtClean="0"/>
            <a:t>topshiriqlari</a:t>
          </a:r>
          <a:r>
            <a:rPr lang="en-US" b="1" dirty="0" smtClean="0"/>
            <a:t> </a:t>
          </a:r>
          <a:r>
            <a:rPr lang="en-US" b="1" dirty="0" err="1" smtClean="0"/>
            <a:t>bo'yicha</a:t>
          </a:r>
          <a:r>
            <a:rPr lang="en-US" b="1" dirty="0" smtClean="0"/>
            <a:t> </a:t>
          </a:r>
          <a:r>
            <a:rPr lang="en-US" b="1" dirty="0" err="1" smtClean="0"/>
            <a:t>o'quvchilar</a:t>
          </a:r>
          <a:r>
            <a:rPr lang="en-US" b="1" dirty="0" smtClean="0"/>
            <a:t> </a:t>
          </a:r>
          <a:r>
            <a:rPr lang="en-US" b="1" dirty="0" err="1" smtClean="0"/>
            <a:t>tomonidan</a:t>
          </a:r>
          <a:r>
            <a:rPr lang="en-US" b="1" dirty="0" smtClean="0"/>
            <a:t> </a:t>
          </a:r>
          <a:r>
            <a:rPr lang="en-US" b="1" dirty="0" err="1" smtClean="0"/>
            <a:t>tayyorlanadigan</a:t>
          </a:r>
          <a:r>
            <a:rPr lang="en-US" b="1" dirty="0" smtClean="0"/>
            <a:t> </a:t>
          </a:r>
          <a:r>
            <a:rPr lang="en-US" b="1" dirty="0" err="1" smtClean="0"/>
            <a:t>axborotni</a:t>
          </a:r>
          <a:r>
            <a:rPr lang="en-US" b="1" dirty="0" smtClean="0"/>
            <a:t> </a:t>
          </a:r>
          <a:r>
            <a:rPr lang="en-US" b="1" dirty="0" err="1" smtClean="0"/>
            <a:t>rasmiylashtirish</a:t>
          </a:r>
          <a:r>
            <a:rPr lang="en-US" b="1" dirty="0" smtClean="0"/>
            <a:t> </a:t>
          </a:r>
          <a:r>
            <a:rPr lang="en-US" b="1" dirty="0" err="1" smtClean="0"/>
            <a:t>yo'llarini</a:t>
          </a:r>
          <a:r>
            <a:rPr lang="en-US" b="1" dirty="0" smtClean="0"/>
            <a:t> </a:t>
          </a:r>
          <a:r>
            <a:rPr lang="en-US" b="1" dirty="0" err="1" smtClean="0"/>
            <a:t>aniqlashi</a:t>
          </a:r>
          <a:r>
            <a:rPr lang="en-US" b="1" dirty="0" smtClean="0"/>
            <a:t> </a:t>
          </a:r>
          <a:r>
            <a:rPr lang="en-US" b="1" dirty="0" err="1" smtClean="0"/>
            <a:t>lozim</a:t>
          </a:r>
          <a:r>
            <a:rPr lang="en-US" b="1" dirty="0" smtClean="0"/>
            <a:t>.</a:t>
          </a:r>
          <a:endParaRPr lang="ru-RU" b="1" dirty="0"/>
        </a:p>
      </dgm:t>
    </dgm:pt>
    <dgm:pt modelId="{CAE71B81-60E5-402C-AD74-31A9FBFE86F1}" type="parTrans" cxnId="{55F79DE4-704B-427D-8CD4-05B728804A6D}">
      <dgm:prSet/>
      <dgm:spPr/>
      <dgm:t>
        <a:bodyPr/>
        <a:lstStyle/>
        <a:p>
          <a:endParaRPr lang="ru-RU"/>
        </a:p>
      </dgm:t>
    </dgm:pt>
    <dgm:pt modelId="{85F70558-CA17-4FF6-A2B9-DF7756271B2F}" type="sibTrans" cxnId="{55F79DE4-704B-427D-8CD4-05B728804A6D}">
      <dgm:prSet/>
      <dgm:spPr/>
      <dgm:t>
        <a:bodyPr/>
        <a:lstStyle/>
        <a:p>
          <a:endParaRPr lang="ru-RU"/>
        </a:p>
      </dgm:t>
    </dgm:pt>
    <dgm:pt modelId="{E86C03F1-015C-4C29-B543-80F2D7AC5AF5}">
      <dgm:prSet/>
      <dgm:spPr/>
      <dgm:t>
        <a:bodyPr/>
        <a:lstStyle/>
        <a:p>
          <a:r>
            <a:rPr lang="en-US" b="1" dirty="0" err="1" smtClean="0"/>
            <a:t>Laboratoriya</a:t>
          </a:r>
          <a:r>
            <a:rPr lang="en-US" b="1" dirty="0" smtClean="0"/>
            <a:t> </a:t>
          </a:r>
          <a:r>
            <a:rPr lang="en-US" b="1" dirty="0" err="1" smtClean="0"/>
            <a:t>mashg'ulotining</a:t>
          </a:r>
          <a:r>
            <a:rPr lang="en-US" b="1" dirty="0" smtClean="0"/>
            <a:t> </a:t>
          </a:r>
          <a:r>
            <a:rPr lang="en-US" b="1" dirty="0" err="1" smtClean="0"/>
            <a:t>borishi</a:t>
          </a:r>
          <a:r>
            <a:rPr lang="en-US" b="1" dirty="0" smtClean="0"/>
            <a:t> </a:t>
          </a:r>
          <a:r>
            <a:rPr lang="en-US" b="1" dirty="0" err="1" smtClean="0"/>
            <a:t>va</a:t>
          </a:r>
          <a:r>
            <a:rPr lang="en-US" b="1" dirty="0" smtClean="0"/>
            <a:t> </a:t>
          </a:r>
          <a:r>
            <a:rPr lang="en-US" b="1" dirty="0" err="1" smtClean="0"/>
            <a:t>olingan</a:t>
          </a:r>
          <a:r>
            <a:rPr lang="en-US" b="1" dirty="0" smtClean="0"/>
            <a:t> </a:t>
          </a:r>
          <a:r>
            <a:rPr lang="en-US" b="1" dirty="0" err="1" smtClean="0"/>
            <a:t>natijalarni</a:t>
          </a:r>
          <a:r>
            <a:rPr lang="en-US" b="1" dirty="0" smtClean="0"/>
            <a:t> </a:t>
          </a:r>
          <a:r>
            <a:rPr lang="en-US" b="1" dirty="0" err="1" smtClean="0"/>
            <a:t>tahlil</a:t>
          </a:r>
          <a:r>
            <a:rPr lang="en-US" b="1" dirty="0" smtClean="0"/>
            <a:t> </a:t>
          </a:r>
          <a:r>
            <a:rPr lang="en-US" b="1" dirty="0" err="1" smtClean="0"/>
            <a:t>qilishi</a:t>
          </a:r>
          <a:r>
            <a:rPr lang="en-US" b="1" dirty="0" smtClean="0"/>
            <a:t>, </a:t>
          </a:r>
          <a:r>
            <a:rPr lang="en-US" b="1" dirty="0" err="1" smtClean="0"/>
            <a:t>zarur</a:t>
          </a:r>
          <a:r>
            <a:rPr lang="en-US" b="1" dirty="0" smtClean="0"/>
            <a:t> </a:t>
          </a:r>
          <a:r>
            <a:rPr lang="en-US" b="1" dirty="0" err="1" smtClean="0"/>
            <a:t>hollarda</a:t>
          </a:r>
          <a:r>
            <a:rPr lang="en-US" b="1" dirty="0" smtClean="0"/>
            <a:t> </a:t>
          </a:r>
          <a:r>
            <a:rPr lang="en-US" b="1" dirty="0" err="1" smtClean="0"/>
            <a:t>tegishli</a:t>
          </a:r>
          <a:r>
            <a:rPr lang="en-US" b="1" dirty="0" smtClean="0"/>
            <a:t> </a:t>
          </a:r>
          <a:r>
            <a:rPr lang="en-US" b="1" dirty="0" err="1" smtClean="0"/>
            <a:t>o'zgartarishlar</a:t>
          </a:r>
          <a:r>
            <a:rPr lang="en-US" b="1" dirty="0" smtClean="0"/>
            <a:t> </a:t>
          </a:r>
          <a:r>
            <a:rPr lang="en-US" b="1" dirty="0" err="1" smtClean="0"/>
            <a:t>kiritishi</a:t>
          </a:r>
          <a:r>
            <a:rPr lang="en-US" b="1" dirty="0" smtClean="0"/>
            <a:t> </a:t>
          </a:r>
          <a:r>
            <a:rPr lang="en-US" b="1" dirty="0" err="1" smtClean="0"/>
            <a:t>lozim</a:t>
          </a:r>
          <a:r>
            <a:rPr lang="en-US" b="1" dirty="0" smtClean="0"/>
            <a:t>.</a:t>
          </a:r>
          <a:endParaRPr lang="ru-RU" b="1" dirty="0"/>
        </a:p>
      </dgm:t>
    </dgm:pt>
    <dgm:pt modelId="{7D5263EE-28C2-40B7-BEAA-48B7D51906AC}" type="parTrans" cxnId="{D0673776-5AD9-4625-AC1F-849ED7615695}">
      <dgm:prSet/>
      <dgm:spPr/>
      <dgm:t>
        <a:bodyPr/>
        <a:lstStyle/>
        <a:p>
          <a:endParaRPr lang="ru-RU"/>
        </a:p>
      </dgm:t>
    </dgm:pt>
    <dgm:pt modelId="{E6763846-591F-4770-98D3-947C05F995DC}" type="sibTrans" cxnId="{D0673776-5AD9-4625-AC1F-849ED7615695}">
      <dgm:prSet/>
      <dgm:spPr/>
      <dgm:t>
        <a:bodyPr/>
        <a:lstStyle/>
        <a:p>
          <a:endParaRPr lang="ru-RU"/>
        </a:p>
      </dgm:t>
    </dgm:pt>
    <dgm:pt modelId="{C9AC0387-8928-488C-9BAC-6D1E0A108F1F}" type="pres">
      <dgm:prSet presAssocID="{709826BC-12F2-473F-96D6-38E2353E14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BE9B00-291C-4ACB-BD8A-D484747E0294}" type="pres">
      <dgm:prSet presAssocID="{97CDB088-0BFA-413C-90B9-051EA4C1C4EC}" presName="parentText" presStyleLbl="node1" presStyleIdx="0" presStyleCnt="6" custScaleY="685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913E1B-A903-4F08-962B-6B30249A6723}" type="pres">
      <dgm:prSet presAssocID="{0AFC82F3-B856-4752-B57E-E55427423721}" presName="spacer" presStyleCnt="0"/>
      <dgm:spPr/>
    </dgm:pt>
    <dgm:pt modelId="{DE7A1A9A-2575-4F00-9CFC-7789801B7AD9}" type="pres">
      <dgm:prSet presAssocID="{430E6344-7492-4401-A3BF-7ECF1A5909C5}" presName="parentText" presStyleLbl="node1" presStyleIdx="1" presStyleCnt="6" custScaleY="743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884D6A-0A2B-4628-9607-8B1BD922ABAE}" type="pres">
      <dgm:prSet presAssocID="{A5DE98EA-6640-43C8-8613-AFA738D73136}" presName="spacer" presStyleCnt="0"/>
      <dgm:spPr/>
    </dgm:pt>
    <dgm:pt modelId="{F36101CF-524A-4B6A-BABA-248793C8F1DB}" type="pres">
      <dgm:prSet presAssocID="{56DBAB4C-8729-4E30-BB13-302A8487F9E0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B480D6-E7B2-4991-9B74-1144BA956153}" type="pres">
      <dgm:prSet presAssocID="{76F6A0AD-DAE7-4432-B3A4-2255971E3F0B}" presName="spacer" presStyleCnt="0"/>
      <dgm:spPr/>
    </dgm:pt>
    <dgm:pt modelId="{1A328E16-DC91-4AA7-9C7C-6830F664BB91}" type="pres">
      <dgm:prSet presAssocID="{B3AF000B-8320-4F19-85F3-B39CE07AB4BC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C03E8A-034E-41B7-BFA6-729647AD43B4}" type="pres">
      <dgm:prSet presAssocID="{45218219-CB31-4A26-88CB-2E0BA113F17C}" presName="spacer" presStyleCnt="0"/>
      <dgm:spPr/>
    </dgm:pt>
    <dgm:pt modelId="{97864392-EF0C-4AAE-9E47-C7B124F39D16}" type="pres">
      <dgm:prSet presAssocID="{CC55619B-9982-4FB4-8E80-B9F7C0B3D4E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BBFA81-5771-4109-B576-8A48A162EC71}" type="pres">
      <dgm:prSet presAssocID="{85F70558-CA17-4FF6-A2B9-DF7756271B2F}" presName="spacer" presStyleCnt="0"/>
      <dgm:spPr/>
    </dgm:pt>
    <dgm:pt modelId="{25C20519-3C21-431D-A151-B20CB536959B}" type="pres">
      <dgm:prSet presAssocID="{E86C03F1-015C-4C29-B543-80F2D7AC5AF5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673776-5AD9-4625-AC1F-849ED7615695}" srcId="{709826BC-12F2-473F-96D6-38E2353E14FD}" destId="{E86C03F1-015C-4C29-B543-80F2D7AC5AF5}" srcOrd="5" destOrd="0" parTransId="{7D5263EE-28C2-40B7-BEAA-48B7D51906AC}" sibTransId="{E6763846-591F-4770-98D3-947C05F995DC}"/>
    <dgm:cxn modelId="{55F79DE4-704B-427D-8CD4-05B728804A6D}" srcId="{709826BC-12F2-473F-96D6-38E2353E14FD}" destId="{CC55619B-9982-4FB4-8E80-B9F7C0B3D4E6}" srcOrd="4" destOrd="0" parTransId="{CAE71B81-60E5-402C-AD74-31A9FBFE86F1}" sibTransId="{85F70558-CA17-4FF6-A2B9-DF7756271B2F}"/>
    <dgm:cxn modelId="{B634A44F-1F4D-465E-8605-ECF3135243E1}" type="presOf" srcId="{97CDB088-0BFA-413C-90B9-051EA4C1C4EC}" destId="{74BE9B00-291C-4ACB-BD8A-D484747E0294}" srcOrd="0" destOrd="0" presId="urn:microsoft.com/office/officeart/2005/8/layout/vList2"/>
    <dgm:cxn modelId="{A6453911-9BD9-4540-B930-B22358F0E525}" srcId="{709826BC-12F2-473F-96D6-38E2353E14FD}" destId="{97CDB088-0BFA-413C-90B9-051EA4C1C4EC}" srcOrd="0" destOrd="0" parTransId="{0BE4D0FD-12C7-4A10-8360-1A0DB09EF401}" sibTransId="{0AFC82F3-B856-4752-B57E-E55427423721}"/>
    <dgm:cxn modelId="{531F738B-6602-4E86-B207-25BAEA4681A1}" type="presOf" srcId="{56DBAB4C-8729-4E30-BB13-302A8487F9E0}" destId="{F36101CF-524A-4B6A-BABA-248793C8F1DB}" srcOrd="0" destOrd="0" presId="urn:microsoft.com/office/officeart/2005/8/layout/vList2"/>
    <dgm:cxn modelId="{C8E79E18-F741-4710-A383-9ED3B3A49F28}" type="presOf" srcId="{B3AF000B-8320-4F19-85F3-B39CE07AB4BC}" destId="{1A328E16-DC91-4AA7-9C7C-6830F664BB91}" srcOrd="0" destOrd="0" presId="urn:microsoft.com/office/officeart/2005/8/layout/vList2"/>
    <dgm:cxn modelId="{6A51B055-9226-4225-9766-EF73253C861B}" srcId="{709826BC-12F2-473F-96D6-38E2353E14FD}" destId="{B3AF000B-8320-4F19-85F3-B39CE07AB4BC}" srcOrd="3" destOrd="0" parTransId="{D81F6FA4-FE2A-425E-86E0-4F0EE050C090}" sibTransId="{45218219-CB31-4A26-88CB-2E0BA113F17C}"/>
    <dgm:cxn modelId="{D629FE6C-1D92-445C-A299-D40352598B66}" type="presOf" srcId="{430E6344-7492-4401-A3BF-7ECF1A5909C5}" destId="{DE7A1A9A-2575-4F00-9CFC-7789801B7AD9}" srcOrd="0" destOrd="0" presId="urn:microsoft.com/office/officeart/2005/8/layout/vList2"/>
    <dgm:cxn modelId="{6C59D0E1-BDDD-43CA-BF66-53EA192E8E7D}" type="presOf" srcId="{E86C03F1-015C-4C29-B543-80F2D7AC5AF5}" destId="{25C20519-3C21-431D-A151-B20CB536959B}" srcOrd="0" destOrd="0" presId="urn:microsoft.com/office/officeart/2005/8/layout/vList2"/>
    <dgm:cxn modelId="{B2531F1E-BED1-4548-B197-8B3AD5611AC5}" type="presOf" srcId="{709826BC-12F2-473F-96D6-38E2353E14FD}" destId="{C9AC0387-8928-488C-9BAC-6D1E0A108F1F}" srcOrd="0" destOrd="0" presId="urn:microsoft.com/office/officeart/2005/8/layout/vList2"/>
    <dgm:cxn modelId="{6F2ACD88-F2F6-46D7-B346-67C1B30CC651}" srcId="{709826BC-12F2-473F-96D6-38E2353E14FD}" destId="{56DBAB4C-8729-4E30-BB13-302A8487F9E0}" srcOrd="2" destOrd="0" parTransId="{F8AE5195-87FD-4C86-9B16-BCAB18B012B8}" sibTransId="{76F6A0AD-DAE7-4432-B3A4-2255971E3F0B}"/>
    <dgm:cxn modelId="{5AFD7CA9-78A0-433A-AD71-C8C5AF0A9745}" type="presOf" srcId="{CC55619B-9982-4FB4-8E80-B9F7C0B3D4E6}" destId="{97864392-EF0C-4AAE-9E47-C7B124F39D16}" srcOrd="0" destOrd="0" presId="urn:microsoft.com/office/officeart/2005/8/layout/vList2"/>
    <dgm:cxn modelId="{83B9440D-7470-4B0F-BFA1-B45CDDFD8F16}" srcId="{709826BC-12F2-473F-96D6-38E2353E14FD}" destId="{430E6344-7492-4401-A3BF-7ECF1A5909C5}" srcOrd="1" destOrd="0" parTransId="{7943E69E-E4B0-4F6F-ACC3-D4269D705012}" sibTransId="{A5DE98EA-6640-43C8-8613-AFA738D73136}"/>
    <dgm:cxn modelId="{0ABB282B-C690-452E-802C-253F2E73BDB5}" type="presParOf" srcId="{C9AC0387-8928-488C-9BAC-6D1E0A108F1F}" destId="{74BE9B00-291C-4ACB-BD8A-D484747E0294}" srcOrd="0" destOrd="0" presId="urn:microsoft.com/office/officeart/2005/8/layout/vList2"/>
    <dgm:cxn modelId="{D3CEF2F0-10BB-4FA9-AB70-451CD0CD40D0}" type="presParOf" srcId="{C9AC0387-8928-488C-9BAC-6D1E0A108F1F}" destId="{22913E1B-A903-4F08-962B-6B30249A6723}" srcOrd="1" destOrd="0" presId="urn:microsoft.com/office/officeart/2005/8/layout/vList2"/>
    <dgm:cxn modelId="{63016057-E5F9-4BF6-81E9-478A7B2DFEE4}" type="presParOf" srcId="{C9AC0387-8928-488C-9BAC-6D1E0A108F1F}" destId="{DE7A1A9A-2575-4F00-9CFC-7789801B7AD9}" srcOrd="2" destOrd="0" presId="urn:microsoft.com/office/officeart/2005/8/layout/vList2"/>
    <dgm:cxn modelId="{12A54EF8-EF3F-4225-BE8C-7B8DF4B8B581}" type="presParOf" srcId="{C9AC0387-8928-488C-9BAC-6D1E0A108F1F}" destId="{D2884D6A-0A2B-4628-9607-8B1BD922ABAE}" srcOrd="3" destOrd="0" presId="urn:microsoft.com/office/officeart/2005/8/layout/vList2"/>
    <dgm:cxn modelId="{287A8302-35E4-430E-B10F-E91B5E0B868F}" type="presParOf" srcId="{C9AC0387-8928-488C-9BAC-6D1E0A108F1F}" destId="{F36101CF-524A-4B6A-BABA-248793C8F1DB}" srcOrd="4" destOrd="0" presId="urn:microsoft.com/office/officeart/2005/8/layout/vList2"/>
    <dgm:cxn modelId="{12FBA888-95B8-4096-958F-15B10C3D7170}" type="presParOf" srcId="{C9AC0387-8928-488C-9BAC-6D1E0A108F1F}" destId="{96B480D6-E7B2-4991-9B74-1144BA956153}" srcOrd="5" destOrd="0" presId="urn:microsoft.com/office/officeart/2005/8/layout/vList2"/>
    <dgm:cxn modelId="{BDF78489-999E-4078-AF76-06838B405FD5}" type="presParOf" srcId="{C9AC0387-8928-488C-9BAC-6D1E0A108F1F}" destId="{1A328E16-DC91-4AA7-9C7C-6830F664BB91}" srcOrd="6" destOrd="0" presId="urn:microsoft.com/office/officeart/2005/8/layout/vList2"/>
    <dgm:cxn modelId="{5C354B51-FC61-40E0-8356-E5B72FD9423D}" type="presParOf" srcId="{C9AC0387-8928-488C-9BAC-6D1E0A108F1F}" destId="{F9C03E8A-034E-41B7-BFA6-729647AD43B4}" srcOrd="7" destOrd="0" presId="urn:microsoft.com/office/officeart/2005/8/layout/vList2"/>
    <dgm:cxn modelId="{55E178E4-E4DF-4B7C-A111-F357E5DD448B}" type="presParOf" srcId="{C9AC0387-8928-488C-9BAC-6D1E0A108F1F}" destId="{97864392-EF0C-4AAE-9E47-C7B124F39D16}" srcOrd="8" destOrd="0" presId="urn:microsoft.com/office/officeart/2005/8/layout/vList2"/>
    <dgm:cxn modelId="{F0BAABDC-4710-4F9D-A94A-347EEF2F423B}" type="presParOf" srcId="{C9AC0387-8928-488C-9BAC-6D1E0A108F1F}" destId="{EABBFA81-5771-4109-B576-8A48A162EC71}" srcOrd="9" destOrd="0" presId="urn:microsoft.com/office/officeart/2005/8/layout/vList2"/>
    <dgm:cxn modelId="{AE684BEA-CA74-4F11-974A-CC64CFA2DE50}" type="presParOf" srcId="{C9AC0387-8928-488C-9BAC-6D1E0A108F1F}" destId="{25C20519-3C21-431D-A151-B20CB536959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88ECE-1801-481F-8756-90B80BDF9E86}">
      <dsp:nvSpPr>
        <dsp:cNvPr id="0" name=""/>
        <dsp:cNvSpPr/>
      </dsp:nvSpPr>
      <dsp:spPr>
        <a:xfrm>
          <a:off x="0" y="43113"/>
          <a:ext cx="8547100" cy="33579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err="1" smtClean="0"/>
            <a:t>o'tilgan</a:t>
          </a:r>
          <a:r>
            <a:rPr lang="en-US" sz="1400" b="1" i="0" kern="1200" dirty="0" smtClean="0"/>
            <a:t> </a:t>
          </a:r>
          <a:r>
            <a:rPr lang="en-US" sz="1400" b="1" i="0" kern="1200" dirty="0" err="1" smtClean="0"/>
            <a:t>materialni</a:t>
          </a:r>
          <a:r>
            <a:rPr lang="en-US" sz="1400" b="1" i="0" kern="1200" dirty="0" smtClean="0"/>
            <a:t> </a:t>
          </a:r>
          <a:r>
            <a:rPr lang="en-US" sz="1400" b="1" i="0" kern="1200" dirty="0" err="1" smtClean="0"/>
            <a:t>takrorlash</a:t>
          </a:r>
          <a:r>
            <a:rPr lang="en-US" sz="1400" b="1" i="0" kern="1200" dirty="0" smtClean="0"/>
            <a:t>(</a:t>
          </a:r>
          <a:r>
            <a:rPr lang="en-US" sz="1400" b="1" i="0" kern="1200" dirty="0" err="1" smtClean="0"/>
            <a:t>suhbat</a:t>
          </a:r>
          <a:r>
            <a:rPr lang="en-US" sz="1400" b="1" i="0" kern="1200" dirty="0" smtClean="0"/>
            <a:t>, </a:t>
          </a:r>
          <a:r>
            <a:rPr lang="en-US" sz="1400" b="1" i="0" kern="1200" dirty="0" err="1" smtClean="0"/>
            <a:t>savol-javob</a:t>
          </a:r>
          <a:r>
            <a:rPr lang="en-US" sz="1400" b="1" i="0" kern="1200" dirty="0" smtClean="0"/>
            <a:t>);</a:t>
          </a:r>
          <a:endParaRPr lang="ru-RU" sz="1400" b="1" kern="1200" dirty="0"/>
        </a:p>
      </dsp:txBody>
      <dsp:txXfrm>
        <a:off x="16392" y="59505"/>
        <a:ext cx="8514316" cy="303006"/>
      </dsp:txXfrm>
    </dsp:sp>
    <dsp:sp modelId="{38612ADD-A388-408C-B539-C9C3FBCE285B}">
      <dsp:nvSpPr>
        <dsp:cNvPr id="0" name=""/>
        <dsp:cNvSpPr/>
      </dsp:nvSpPr>
      <dsp:spPr>
        <a:xfrm>
          <a:off x="0" y="419223"/>
          <a:ext cx="8547100" cy="33579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err="1" smtClean="0"/>
            <a:t>laboratoriya</a:t>
          </a:r>
          <a:r>
            <a:rPr lang="en-US" sz="1400" b="1" i="0" kern="1200" dirty="0" smtClean="0"/>
            <a:t> </a:t>
          </a:r>
          <a:r>
            <a:rPr lang="en-US" sz="1400" b="1" i="0" kern="1200" dirty="0" err="1" smtClean="0"/>
            <a:t>va</a:t>
          </a:r>
          <a:r>
            <a:rPr lang="en-US" sz="1400" b="1" i="0" kern="1200" dirty="0" smtClean="0"/>
            <a:t> </a:t>
          </a:r>
          <a:r>
            <a:rPr lang="en-US" sz="1400" b="1" i="0" kern="1200" dirty="0" err="1" smtClean="0"/>
            <a:t>amaliy</a:t>
          </a:r>
          <a:r>
            <a:rPr lang="en-US" sz="1400" b="1" i="0" kern="1200" dirty="0" smtClean="0"/>
            <a:t> </a:t>
          </a:r>
          <a:r>
            <a:rPr lang="en-US" sz="1400" b="1" i="0" kern="1200" dirty="0" err="1" smtClean="0"/>
            <a:t>mashg'ulot</a:t>
          </a:r>
          <a:r>
            <a:rPr lang="en-US" sz="1400" b="1" i="0" kern="1200" dirty="0" smtClean="0"/>
            <a:t> </a:t>
          </a:r>
          <a:r>
            <a:rPr lang="en-US" sz="1400" b="1" i="0" kern="1200" dirty="0" err="1" smtClean="0"/>
            <a:t>maqsadi</a:t>
          </a:r>
          <a:r>
            <a:rPr lang="en-US" sz="1400" b="1" i="0" kern="1200" dirty="0" smtClean="0"/>
            <a:t> </a:t>
          </a:r>
          <a:r>
            <a:rPr lang="en-US" sz="1400" b="1" i="0" kern="1200" dirty="0" err="1" smtClean="0"/>
            <a:t>va</a:t>
          </a:r>
          <a:r>
            <a:rPr lang="en-US" sz="1400" b="1" i="0" kern="1200" dirty="0" smtClean="0"/>
            <a:t> </a:t>
          </a:r>
          <a:r>
            <a:rPr lang="en-US" sz="1400" b="1" i="0" kern="1200" dirty="0" err="1" smtClean="0"/>
            <a:t>vazifasini</a:t>
          </a:r>
          <a:r>
            <a:rPr lang="en-US" sz="1400" b="1" i="0" kern="1200" dirty="0" smtClean="0"/>
            <a:t> </a:t>
          </a:r>
          <a:r>
            <a:rPr lang="en-US" sz="1400" b="1" i="0" kern="1200" dirty="0" err="1" smtClean="0"/>
            <a:t>tushuntirish</a:t>
          </a:r>
          <a:r>
            <a:rPr lang="en-US" sz="1400" b="1" i="0" kern="1200" dirty="0" smtClean="0"/>
            <a:t>;</a:t>
          </a:r>
          <a:endParaRPr lang="ru-RU" sz="1400" b="1" kern="1200" dirty="0"/>
        </a:p>
      </dsp:txBody>
      <dsp:txXfrm>
        <a:off x="16392" y="435615"/>
        <a:ext cx="8514316" cy="303006"/>
      </dsp:txXfrm>
    </dsp:sp>
    <dsp:sp modelId="{CFD97557-4CCC-4652-843A-9EE1FBFDA688}">
      <dsp:nvSpPr>
        <dsp:cNvPr id="0" name=""/>
        <dsp:cNvSpPr/>
      </dsp:nvSpPr>
      <dsp:spPr>
        <a:xfrm>
          <a:off x="0" y="795333"/>
          <a:ext cx="8547100" cy="33579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smtClean="0"/>
            <a:t>o'quv jihozlari bilan ishlash qoidalarini eslatish;</a:t>
          </a:r>
          <a:endParaRPr lang="ru-RU" sz="1400" b="1" kern="1200"/>
        </a:p>
      </dsp:txBody>
      <dsp:txXfrm>
        <a:off x="16392" y="811725"/>
        <a:ext cx="8514316" cy="303006"/>
      </dsp:txXfrm>
    </dsp:sp>
    <dsp:sp modelId="{A7ECA14F-A391-4C02-BE81-E1BC4816F4A7}">
      <dsp:nvSpPr>
        <dsp:cNvPr id="0" name=""/>
        <dsp:cNvSpPr/>
      </dsp:nvSpPr>
      <dsp:spPr>
        <a:xfrm>
          <a:off x="0" y="1171443"/>
          <a:ext cx="8547100" cy="33579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smtClean="0"/>
            <a:t>ish tartibini tushuntirish;</a:t>
          </a:r>
          <a:endParaRPr lang="ru-RU" sz="1400" b="1" kern="1200"/>
        </a:p>
      </dsp:txBody>
      <dsp:txXfrm>
        <a:off x="16392" y="1187835"/>
        <a:ext cx="8514316" cy="303006"/>
      </dsp:txXfrm>
    </dsp:sp>
    <dsp:sp modelId="{AA807CD5-98B5-46D7-9BB2-3C0660501CA1}">
      <dsp:nvSpPr>
        <dsp:cNvPr id="0" name=""/>
        <dsp:cNvSpPr/>
      </dsp:nvSpPr>
      <dsp:spPr>
        <a:xfrm>
          <a:off x="0" y="1547553"/>
          <a:ext cx="8547100" cy="33579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smtClean="0"/>
            <a:t>belgilangan laboratoriya va amaliy mashg'ulotni amalga oshirish;</a:t>
          </a:r>
          <a:endParaRPr lang="ru-RU" sz="1400" b="1" kern="1200"/>
        </a:p>
      </dsp:txBody>
      <dsp:txXfrm>
        <a:off x="16392" y="1563945"/>
        <a:ext cx="8514316" cy="303006"/>
      </dsp:txXfrm>
    </dsp:sp>
    <dsp:sp modelId="{1AFCDA34-93B4-4450-829C-2312E167F212}">
      <dsp:nvSpPr>
        <dsp:cNvPr id="0" name=""/>
        <dsp:cNvSpPr/>
      </dsp:nvSpPr>
      <dsp:spPr>
        <a:xfrm>
          <a:off x="0" y="1923663"/>
          <a:ext cx="8547100" cy="33579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smtClean="0"/>
            <a:t>laboratoriya va amaliy mashg'ulot natijalarini qayd qilish;</a:t>
          </a:r>
          <a:endParaRPr lang="ru-RU" sz="1400" b="1" kern="1200"/>
        </a:p>
      </dsp:txBody>
      <dsp:txXfrm>
        <a:off x="16392" y="1940055"/>
        <a:ext cx="8514316" cy="303006"/>
      </dsp:txXfrm>
    </dsp:sp>
    <dsp:sp modelId="{F3A7960A-D3EE-4606-A0BC-E538932698A7}">
      <dsp:nvSpPr>
        <dsp:cNvPr id="0" name=""/>
        <dsp:cNvSpPr/>
      </dsp:nvSpPr>
      <dsp:spPr>
        <a:xfrm>
          <a:off x="0" y="2299773"/>
          <a:ext cx="8547100" cy="33579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smtClean="0"/>
            <a:t>laboratoriya va amaliy mashg'ulot natijalarini himoyalash;</a:t>
          </a:r>
          <a:endParaRPr lang="ru-RU" sz="1400" b="1" kern="1200"/>
        </a:p>
      </dsp:txBody>
      <dsp:txXfrm>
        <a:off x="16392" y="2316165"/>
        <a:ext cx="8514316" cy="303006"/>
      </dsp:txXfrm>
    </dsp:sp>
    <dsp:sp modelId="{B1302036-D6D7-4D89-BB88-EA5A17F631E6}">
      <dsp:nvSpPr>
        <dsp:cNvPr id="0" name=""/>
        <dsp:cNvSpPr/>
      </dsp:nvSpPr>
      <dsp:spPr>
        <a:xfrm>
          <a:off x="0" y="2675883"/>
          <a:ext cx="8547100" cy="33579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smtClean="0"/>
            <a:t>laboratoriya va amaliy mashg'ulotni yakunlash;</a:t>
          </a:r>
          <a:endParaRPr lang="ru-RU" sz="1400" b="1" kern="1200"/>
        </a:p>
      </dsp:txBody>
      <dsp:txXfrm>
        <a:off x="16392" y="2692275"/>
        <a:ext cx="8514316" cy="303006"/>
      </dsp:txXfrm>
    </dsp:sp>
    <dsp:sp modelId="{2A3E8710-56F2-4947-B8D9-8BDAFF2573E1}">
      <dsp:nvSpPr>
        <dsp:cNvPr id="0" name=""/>
        <dsp:cNvSpPr/>
      </dsp:nvSpPr>
      <dsp:spPr>
        <a:xfrm>
          <a:off x="0" y="3051992"/>
          <a:ext cx="8547100" cy="33579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smtClean="0"/>
            <a:t>yakuniy savol-javob o'tkazish;</a:t>
          </a:r>
          <a:endParaRPr lang="ru-RU" sz="1400" b="1" kern="1200"/>
        </a:p>
      </dsp:txBody>
      <dsp:txXfrm>
        <a:off x="16392" y="3068384"/>
        <a:ext cx="8514316" cy="303006"/>
      </dsp:txXfrm>
    </dsp:sp>
    <dsp:sp modelId="{77256FAE-3808-4C85-8FE8-027B5418F69F}">
      <dsp:nvSpPr>
        <dsp:cNvPr id="0" name=""/>
        <dsp:cNvSpPr/>
      </dsp:nvSpPr>
      <dsp:spPr>
        <a:xfrm>
          <a:off x="0" y="3428103"/>
          <a:ext cx="8547100" cy="33579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err="1" smtClean="0"/>
            <a:t>o'quvchilarni</a:t>
          </a:r>
          <a:r>
            <a:rPr lang="en-US" sz="1400" b="1" i="0" kern="1200" dirty="0" smtClean="0"/>
            <a:t> </a:t>
          </a:r>
          <a:r>
            <a:rPr lang="en-US" sz="1400" b="1" i="0" kern="1200" dirty="0" err="1" smtClean="0"/>
            <a:t>reyting</a:t>
          </a:r>
          <a:r>
            <a:rPr lang="en-US" sz="1400" b="1" i="0" kern="1200" dirty="0" smtClean="0"/>
            <a:t> </a:t>
          </a:r>
          <a:r>
            <a:rPr lang="en-US" sz="1400" b="1" i="0" kern="1200" dirty="0" err="1" smtClean="0"/>
            <a:t>tizimida</a:t>
          </a:r>
          <a:r>
            <a:rPr lang="en-US" sz="1400" b="1" i="0" kern="1200" dirty="0" smtClean="0"/>
            <a:t> </a:t>
          </a:r>
          <a:r>
            <a:rPr lang="en-US" sz="1400" b="1" i="0" kern="1200" dirty="0" err="1" smtClean="0"/>
            <a:t>baholash</a:t>
          </a:r>
          <a:r>
            <a:rPr lang="en-US" sz="1400" b="1" i="0" kern="1200" dirty="0" smtClean="0"/>
            <a:t>.</a:t>
          </a:r>
          <a:endParaRPr lang="ru-RU" sz="1400" b="1" kern="1200" dirty="0"/>
        </a:p>
      </dsp:txBody>
      <dsp:txXfrm>
        <a:off x="16392" y="3444495"/>
        <a:ext cx="8514316" cy="3030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E9B00-291C-4ACB-BD8A-D484747E0294}">
      <dsp:nvSpPr>
        <dsp:cNvPr id="0" name=""/>
        <dsp:cNvSpPr/>
      </dsp:nvSpPr>
      <dsp:spPr>
        <a:xfrm>
          <a:off x="0" y="90754"/>
          <a:ext cx="8420100" cy="45902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Laboratoriya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mashg'ulotlarining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didaktik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maqsadini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aniqlashi</a:t>
          </a:r>
          <a:r>
            <a:rPr lang="en-US" sz="1800" b="1" kern="1200" dirty="0" smtClean="0"/>
            <a:t>;</a:t>
          </a:r>
          <a:endParaRPr lang="ru-RU" sz="1800" b="1" kern="1200" dirty="0"/>
        </a:p>
      </dsp:txBody>
      <dsp:txXfrm>
        <a:off x="22408" y="113162"/>
        <a:ext cx="8375284" cy="414211"/>
      </dsp:txXfrm>
    </dsp:sp>
    <dsp:sp modelId="{DE7A1A9A-2575-4F00-9CFC-7789801B7AD9}">
      <dsp:nvSpPr>
        <dsp:cNvPr id="0" name=""/>
        <dsp:cNvSpPr/>
      </dsp:nvSpPr>
      <dsp:spPr>
        <a:xfrm>
          <a:off x="0" y="598741"/>
          <a:ext cx="8420100" cy="49848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Laboratoriya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mashg'uloti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uchun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zarur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bo'ladigan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jihozlarni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tayyorlashi</a:t>
          </a:r>
          <a:r>
            <a:rPr lang="en-US" sz="1800" b="1" kern="1200" dirty="0" smtClean="0"/>
            <a:t>;</a:t>
          </a:r>
          <a:endParaRPr lang="ru-RU" sz="1800" b="1" kern="1200" dirty="0"/>
        </a:p>
      </dsp:txBody>
      <dsp:txXfrm>
        <a:off x="24334" y="623075"/>
        <a:ext cx="8371432" cy="449818"/>
      </dsp:txXfrm>
    </dsp:sp>
    <dsp:sp modelId="{F36101CF-524A-4B6A-BABA-248793C8F1DB}">
      <dsp:nvSpPr>
        <dsp:cNvPr id="0" name=""/>
        <dsp:cNvSpPr/>
      </dsp:nvSpPr>
      <dsp:spPr>
        <a:xfrm>
          <a:off x="0" y="1146188"/>
          <a:ext cx="8420100" cy="67004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err="1" smtClean="0"/>
            <a:t>Laboratoriya</a:t>
          </a:r>
          <a:r>
            <a:rPr lang="en-US" sz="1700" b="1" kern="1200" dirty="0" smtClean="0"/>
            <a:t> </a:t>
          </a:r>
          <a:r>
            <a:rPr lang="en-US" sz="1700" b="1" kern="1200" dirty="0" err="1" smtClean="0"/>
            <a:t>mashg'ulotida</a:t>
          </a:r>
          <a:r>
            <a:rPr lang="en-US" sz="1700" b="1" kern="1200" dirty="0" smtClean="0"/>
            <a:t> </a:t>
          </a:r>
          <a:r>
            <a:rPr lang="en-US" sz="1700" b="1" kern="1200" dirty="0" err="1" smtClean="0"/>
            <a:t>o'quvchilarning</a:t>
          </a:r>
          <a:r>
            <a:rPr lang="en-US" sz="1700" b="1" kern="1200" dirty="0" smtClean="0"/>
            <a:t> </a:t>
          </a:r>
          <a:r>
            <a:rPr lang="en-US" sz="1700" b="1" kern="1200" dirty="0" err="1" smtClean="0"/>
            <a:t>bilish</a:t>
          </a:r>
          <a:r>
            <a:rPr lang="en-US" sz="1700" b="1" kern="1200" dirty="0" smtClean="0"/>
            <a:t> </a:t>
          </a:r>
          <a:r>
            <a:rPr lang="en-US" sz="1700" b="1" kern="1200" dirty="0" err="1" smtClean="0"/>
            <a:t>faoliyatini</a:t>
          </a:r>
          <a:r>
            <a:rPr lang="en-US" sz="1700" b="1" kern="1200" dirty="0" smtClean="0"/>
            <a:t> </a:t>
          </a:r>
          <a:r>
            <a:rPr lang="en-US" sz="1700" b="1" kern="1200" dirty="0" err="1" smtClean="0"/>
            <a:t>tashkil</a:t>
          </a:r>
          <a:r>
            <a:rPr lang="en-US" sz="1700" b="1" kern="1200" dirty="0" smtClean="0"/>
            <a:t> </a:t>
          </a:r>
          <a:r>
            <a:rPr lang="en-US" sz="1700" b="1" kern="1200" dirty="0" err="1" smtClean="0"/>
            <a:t>etish</a:t>
          </a:r>
          <a:r>
            <a:rPr lang="en-US" sz="1700" b="1" kern="1200" dirty="0" smtClean="0"/>
            <a:t> </a:t>
          </a:r>
          <a:r>
            <a:rPr lang="en-US" sz="1700" b="1" kern="1200" dirty="0" err="1" smtClean="0"/>
            <a:t>yo'llarini</a:t>
          </a:r>
          <a:r>
            <a:rPr lang="en-US" sz="1700" b="1" kern="1200" dirty="0" smtClean="0"/>
            <a:t> </a:t>
          </a:r>
          <a:r>
            <a:rPr lang="en-US" sz="1700" b="1" kern="1200" dirty="0" err="1" smtClean="0"/>
            <a:t>belgalashi</a:t>
          </a:r>
          <a:r>
            <a:rPr lang="en-US" sz="1700" b="1" kern="1200" dirty="0" smtClean="0"/>
            <a:t> </a:t>
          </a:r>
          <a:r>
            <a:rPr lang="en-US" sz="1700" b="1" kern="1200" dirty="0" err="1" smtClean="0"/>
            <a:t>va</a:t>
          </a:r>
          <a:r>
            <a:rPr lang="en-US" sz="1700" b="1" kern="1200" dirty="0" smtClean="0"/>
            <a:t> </a:t>
          </a:r>
          <a:r>
            <a:rPr lang="en-US" sz="1700" b="1" kern="1200" dirty="0" err="1" smtClean="0"/>
            <a:t>shu</a:t>
          </a:r>
          <a:r>
            <a:rPr lang="en-US" sz="1700" b="1" kern="1200" dirty="0" smtClean="0"/>
            <a:t> </a:t>
          </a:r>
          <a:r>
            <a:rPr lang="en-US" sz="1700" b="1" kern="1200" dirty="0" err="1" smtClean="0"/>
            <a:t>asosda</a:t>
          </a:r>
          <a:r>
            <a:rPr lang="en-US" sz="1700" b="1" kern="1200" dirty="0" smtClean="0"/>
            <a:t> </a:t>
          </a:r>
          <a:r>
            <a:rPr lang="en-US" sz="1700" b="1" kern="1200" dirty="0" err="1" smtClean="0"/>
            <a:t>mashg'ulotning</a:t>
          </a:r>
          <a:r>
            <a:rPr lang="en-US" sz="1700" b="1" kern="1200" dirty="0" smtClean="0"/>
            <a:t> </a:t>
          </a:r>
          <a:r>
            <a:rPr lang="en-US" sz="1700" b="1" kern="1200" dirty="0" err="1" smtClean="0"/>
            <a:t>borishini</a:t>
          </a:r>
          <a:r>
            <a:rPr lang="en-US" sz="1700" b="1" kern="1200" dirty="0" smtClean="0"/>
            <a:t> </a:t>
          </a:r>
          <a:r>
            <a:rPr lang="en-US" sz="1700" b="1" kern="1200" dirty="0" err="1" smtClean="0"/>
            <a:t>loyihalashi</a:t>
          </a:r>
          <a:r>
            <a:rPr lang="en-US" sz="1700" b="1" kern="1200" dirty="0" smtClean="0"/>
            <a:t>;</a:t>
          </a:r>
          <a:endParaRPr lang="ru-RU" sz="1700" b="1" kern="1200" dirty="0"/>
        </a:p>
      </dsp:txBody>
      <dsp:txXfrm>
        <a:off x="32709" y="1178897"/>
        <a:ext cx="8354682" cy="604626"/>
      </dsp:txXfrm>
    </dsp:sp>
    <dsp:sp modelId="{1A328E16-DC91-4AA7-9C7C-6830F664BB91}">
      <dsp:nvSpPr>
        <dsp:cNvPr id="0" name=""/>
        <dsp:cNvSpPr/>
      </dsp:nvSpPr>
      <dsp:spPr>
        <a:xfrm>
          <a:off x="0" y="1865192"/>
          <a:ext cx="8420100" cy="67004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err="1" smtClean="0"/>
            <a:t>O'quvchilarning</a:t>
          </a:r>
          <a:r>
            <a:rPr lang="en-US" sz="1700" b="1" kern="1200" dirty="0" smtClean="0"/>
            <a:t> </a:t>
          </a:r>
          <a:r>
            <a:rPr lang="en-US" sz="1700" b="1" kern="1200" dirty="0" err="1" smtClean="0"/>
            <a:t>tajriba</a:t>
          </a:r>
          <a:r>
            <a:rPr lang="en-US" sz="1700" b="1" kern="1200" dirty="0" smtClean="0"/>
            <a:t> </a:t>
          </a:r>
          <a:r>
            <a:rPr lang="en-US" sz="1700" b="1" kern="1200" dirty="0" err="1" smtClean="0"/>
            <a:t>va</a:t>
          </a:r>
          <a:r>
            <a:rPr lang="en-US" sz="1700" b="1" kern="1200" dirty="0" smtClean="0"/>
            <a:t> </a:t>
          </a:r>
          <a:r>
            <a:rPr lang="en-US" sz="1700" b="1" kern="1200" dirty="0" err="1" smtClean="0"/>
            <a:t>kuzatish</a:t>
          </a:r>
          <a:r>
            <a:rPr lang="en-US" sz="1700" b="1" kern="1200" dirty="0" smtClean="0"/>
            <a:t> </a:t>
          </a:r>
          <a:r>
            <a:rPr lang="en-US" sz="1700" b="1" kern="1200" dirty="0" err="1" smtClean="0"/>
            <a:t>o'tkazish</a:t>
          </a:r>
          <a:r>
            <a:rPr lang="en-US" sz="1700" b="1" kern="1200" dirty="0" smtClean="0"/>
            <a:t> </a:t>
          </a:r>
          <a:r>
            <a:rPr lang="en-US" sz="1700" b="1" kern="1200" dirty="0" err="1" smtClean="0"/>
            <a:t>jarayonida</a:t>
          </a:r>
          <a:r>
            <a:rPr lang="en-US" sz="1700" b="1" kern="1200" dirty="0" smtClean="0"/>
            <a:t> </a:t>
          </a:r>
          <a:r>
            <a:rPr lang="en-US" sz="1700" b="1" kern="1200" dirty="0" err="1" smtClean="0"/>
            <a:t>zarur</a:t>
          </a:r>
          <a:r>
            <a:rPr lang="en-US" sz="1700" b="1" kern="1200" dirty="0" smtClean="0"/>
            <a:t> </a:t>
          </a:r>
          <a:r>
            <a:rPr lang="en-US" sz="1700" b="1" kern="1200" dirty="0" err="1" smtClean="0"/>
            <a:t>bo'ladigan</a:t>
          </a:r>
          <a:r>
            <a:rPr lang="en-US" sz="1700" b="1" kern="1200" dirty="0" smtClean="0"/>
            <a:t> </a:t>
          </a:r>
          <a:r>
            <a:rPr lang="en-US" sz="1700" b="1" kern="1200" dirty="0" err="1" smtClean="0"/>
            <a:t>topshiriqlar</a:t>
          </a:r>
          <a:r>
            <a:rPr lang="en-US" sz="1700" b="1" kern="1200" dirty="0" smtClean="0"/>
            <a:t> </a:t>
          </a:r>
          <a:r>
            <a:rPr lang="en-US" sz="1700" b="1" kern="1200" dirty="0" err="1" smtClean="0"/>
            <a:t>uchun</a:t>
          </a:r>
          <a:r>
            <a:rPr lang="en-US" sz="1700" b="1" kern="1200" dirty="0" smtClean="0"/>
            <a:t> </a:t>
          </a:r>
          <a:r>
            <a:rPr lang="en-US" sz="1700" b="1" kern="1200" dirty="0" err="1" smtClean="0"/>
            <a:t>ko'rsatmalar</a:t>
          </a:r>
          <a:r>
            <a:rPr lang="en-US" sz="1700" b="1" kern="1200" dirty="0" smtClean="0"/>
            <a:t> </a:t>
          </a:r>
          <a:r>
            <a:rPr lang="en-US" sz="1700" b="1" kern="1200" dirty="0" err="1" smtClean="0"/>
            <a:t>tayyorlashi</a:t>
          </a:r>
          <a:r>
            <a:rPr lang="en-US" sz="1700" b="1" kern="1200" dirty="0" smtClean="0"/>
            <a:t>;</a:t>
          </a:r>
          <a:endParaRPr lang="ru-RU" sz="1700" b="1" kern="1200" dirty="0"/>
        </a:p>
      </dsp:txBody>
      <dsp:txXfrm>
        <a:off x="32709" y="1897901"/>
        <a:ext cx="8354682" cy="604626"/>
      </dsp:txXfrm>
    </dsp:sp>
    <dsp:sp modelId="{97864392-EF0C-4AAE-9E47-C7B124F39D16}">
      <dsp:nvSpPr>
        <dsp:cNvPr id="0" name=""/>
        <dsp:cNvSpPr/>
      </dsp:nvSpPr>
      <dsp:spPr>
        <a:xfrm>
          <a:off x="0" y="2584196"/>
          <a:ext cx="8420100" cy="67004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err="1" smtClean="0"/>
            <a:t>Laboratoriya</a:t>
          </a:r>
          <a:r>
            <a:rPr lang="en-US" sz="1700" b="1" kern="1200" dirty="0" smtClean="0"/>
            <a:t> </a:t>
          </a:r>
          <a:r>
            <a:rPr lang="en-US" sz="1700" b="1" kern="1200" dirty="0" err="1" smtClean="0"/>
            <a:t>mashg'uloti</a:t>
          </a:r>
          <a:r>
            <a:rPr lang="en-US" sz="1700" b="1" kern="1200" dirty="0" smtClean="0"/>
            <a:t> </a:t>
          </a:r>
          <a:r>
            <a:rPr lang="en-US" sz="1700" b="1" kern="1200" dirty="0" err="1" smtClean="0"/>
            <a:t>topshiriqlari</a:t>
          </a:r>
          <a:r>
            <a:rPr lang="en-US" sz="1700" b="1" kern="1200" dirty="0" smtClean="0"/>
            <a:t> </a:t>
          </a:r>
          <a:r>
            <a:rPr lang="en-US" sz="1700" b="1" kern="1200" dirty="0" err="1" smtClean="0"/>
            <a:t>bo'yicha</a:t>
          </a:r>
          <a:r>
            <a:rPr lang="en-US" sz="1700" b="1" kern="1200" dirty="0" smtClean="0"/>
            <a:t> </a:t>
          </a:r>
          <a:r>
            <a:rPr lang="en-US" sz="1700" b="1" kern="1200" dirty="0" err="1" smtClean="0"/>
            <a:t>o'quvchilar</a:t>
          </a:r>
          <a:r>
            <a:rPr lang="en-US" sz="1700" b="1" kern="1200" dirty="0" smtClean="0"/>
            <a:t> </a:t>
          </a:r>
          <a:r>
            <a:rPr lang="en-US" sz="1700" b="1" kern="1200" dirty="0" err="1" smtClean="0"/>
            <a:t>tomonidan</a:t>
          </a:r>
          <a:r>
            <a:rPr lang="en-US" sz="1700" b="1" kern="1200" dirty="0" smtClean="0"/>
            <a:t> </a:t>
          </a:r>
          <a:r>
            <a:rPr lang="en-US" sz="1700" b="1" kern="1200" dirty="0" err="1" smtClean="0"/>
            <a:t>tayyorlanadigan</a:t>
          </a:r>
          <a:r>
            <a:rPr lang="en-US" sz="1700" b="1" kern="1200" dirty="0" smtClean="0"/>
            <a:t> </a:t>
          </a:r>
          <a:r>
            <a:rPr lang="en-US" sz="1700" b="1" kern="1200" dirty="0" err="1" smtClean="0"/>
            <a:t>axborotni</a:t>
          </a:r>
          <a:r>
            <a:rPr lang="en-US" sz="1700" b="1" kern="1200" dirty="0" smtClean="0"/>
            <a:t> </a:t>
          </a:r>
          <a:r>
            <a:rPr lang="en-US" sz="1700" b="1" kern="1200" dirty="0" err="1" smtClean="0"/>
            <a:t>rasmiylashtirish</a:t>
          </a:r>
          <a:r>
            <a:rPr lang="en-US" sz="1700" b="1" kern="1200" dirty="0" smtClean="0"/>
            <a:t> </a:t>
          </a:r>
          <a:r>
            <a:rPr lang="en-US" sz="1700" b="1" kern="1200" dirty="0" err="1" smtClean="0"/>
            <a:t>yo'llarini</a:t>
          </a:r>
          <a:r>
            <a:rPr lang="en-US" sz="1700" b="1" kern="1200" dirty="0" smtClean="0"/>
            <a:t> </a:t>
          </a:r>
          <a:r>
            <a:rPr lang="en-US" sz="1700" b="1" kern="1200" dirty="0" err="1" smtClean="0"/>
            <a:t>aniqlashi</a:t>
          </a:r>
          <a:r>
            <a:rPr lang="en-US" sz="1700" b="1" kern="1200" dirty="0" smtClean="0"/>
            <a:t> </a:t>
          </a:r>
          <a:r>
            <a:rPr lang="en-US" sz="1700" b="1" kern="1200" dirty="0" err="1" smtClean="0"/>
            <a:t>lozim</a:t>
          </a:r>
          <a:r>
            <a:rPr lang="en-US" sz="1700" b="1" kern="1200" dirty="0" smtClean="0"/>
            <a:t>.</a:t>
          </a:r>
          <a:endParaRPr lang="ru-RU" sz="1700" b="1" kern="1200" dirty="0"/>
        </a:p>
      </dsp:txBody>
      <dsp:txXfrm>
        <a:off x="32709" y="2616905"/>
        <a:ext cx="8354682" cy="604626"/>
      </dsp:txXfrm>
    </dsp:sp>
    <dsp:sp modelId="{25C20519-3C21-431D-A151-B20CB536959B}">
      <dsp:nvSpPr>
        <dsp:cNvPr id="0" name=""/>
        <dsp:cNvSpPr/>
      </dsp:nvSpPr>
      <dsp:spPr>
        <a:xfrm>
          <a:off x="0" y="3303201"/>
          <a:ext cx="8420100" cy="67004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err="1" smtClean="0"/>
            <a:t>Laboratoriya</a:t>
          </a:r>
          <a:r>
            <a:rPr lang="en-US" sz="1700" b="1" kern="1200" dirty="0" smtClean="0"/>
            <a:t> </a:t>
          </a:r>
          <a:r>
            <a:rPr lang="en-US" sz="1700" b="1" kern="1200" dirty="0" err="1" smtClean="0"/>
            <a:t>mashg'ulotining</a:t>
          </a:r>
          <a:r>
            <a:rPr lang="en-US" sz="1700" b="1" kern="1200" dirty="0" smtClean="0"/>
            <a:t> </a:t>
          </a:r>
          <a:r>
            <a:rPr lang="en-US" sz="1700" b="1" kern="1200" dirty="0" err="1" smtClean="0"/>
            <a:t>borishi</a:t>
          </a:r>
          <a:r>
            <a:rPr lang="en-US" sz="1700" b="1" kern="1200" dirty="0" smtClean="0"/>
            <a:t> </a:t>
          </a:r>
          <a:r>
            <a:rPr lang="en-US" sz="1700" b="1" kern="1200" dirty="0" err="1" smtClean="0"/>
            <a:t>va</a:t>
          </a:r>
          <a:r>
            <a:rPr lang="en-US" sz="1700" b="1" kern="1200" dirty="0" smtClean="0"/>
            <a:t> </a:t>
          </a:r>
          <a:r>
            <a:rPr lang="en-US" sz="1700" b="1" kern="1200" dirty="0" err="1" smtClean="0"/>
            <a:t>olingan</a:t>
          </a:r>
          <a:r>
            <a:rPr lang="en-US" sz="1700" b="1" kern="1200" dirty="0" smtClean="0"/>
            <a:t> </a:t>
          </a:r>
          <a:r>
            <a:rPr lang="en-US" sz="1700" b="1" kern="1200" dirty="0" err="1" smtClean="0"/>
            <a:t>natijalarni</a:t>
          </a:r>
          <a:r>
            <a:rPr lang="en-US" sz="1700" b="1" kern="1200" dirty="0" smtClean="0"/>
            <a:t> </a:t>
          </a:r>
          <a:r>
            <a:rPr lang="en-US" sz="1700" b="1" kern="1200" dirty="0" err="1" smtClean="0"/>
            <a:t>tahlil</a:t>
          </a:r>
          <a:r>
            <a:rPr lang="en-US" sz="1700" b="1" kern="1200" dirty="0" smtClean="0"/>
            <a:t> </a:t>
          </a:r>
          <a:r>
            <a:rPr lang="en-US" sz="1700" b="1" kern="1200" dirty="0" err="1" smtClean="0"/>
            <a:t>qilishi</a:t>
          </a:r>
          <a:r>
            <a:rPr lang="en-US" sz="1700" b="1" kern="1200" dirty="0" smtClean="0"/>
            <a:t>, </a:t>
          </a:r>
          <a:r>
            <a:rPr lang="en-US" sz="1700" b="1" kern="1200" dirty="0" err="1" smtClean="0"/>
            <a:t>zarur</a:t>
          </a:r>
          <a:r>
            <a:rPr lang="en-US" sz="1700" b="1" kern="1200" dirty="0" smtClean="0"/>
            <a:t> </a:t>
          </a:r>
          <a:r>
            <a:rPr lang="en-US" sz="1700" b="1" kern="1200" dirty="0" err="1" smtClean="0"/>
            <a:t>hollarda</a:t>
          </a:r>
          <a:r>
            <a:rPr lang="en-US" sz="1700" b="1" kern="1200" dirty="0" smtClean="0"/>
            <a:t> </a:t>
          </a:r>
          <a:r>
            <a:rPr lang="en-US" sz="1700" b="1" kern="1200" dirty="0" err="1" smtClean="0"/>
            <a:t>tegishli</a:t>
          </a:r>
          <a:r>
            <a:rPr lang="en-US" sz="1700" b="1" kern="1200" dirty="0" smtClean="0"/>
            <a:t> </a:t>
          </a:r>
          <a:r>
            <a:rPr lang="en-US" sz="1700" b="1" kern="1200" dirty="0" err="1" smtClean="0"/>
            <a:t>o'zgartarishlar</a:t>
          </a:r>
          <a:r>
            <a:rPr lang="en-US" sz="1700" b="1" kern="1200" dirty="0" smtClean="0"/>
            <a:t> </a:t>
          </a:r>
          <a:r>
            <a:rPr lang="en-US" sz="1700" b="1" kern="1200" dirty="0" err="1" smtClean="0"/>
            <a:t>kiritishi</a:t>
          </a:r>
          <a:r>
            <a:rPr lang="en-US" sz="1700" b="1" kern="1200" dirty="0" smtClean="0"/>
            <a:t> </a:t>
          </a:r>
          <a:r>
            <a:rPr lang="en-US" sz="1700" b="1" kern="1200" dirty="0" err="1" smtClean="0"/>
            <a:t>lozim</a:t>
          </a:r>
          <a:r>
            <a:rPr lang="en-US" sz="1700" b="1" kern="1200" dirty="0" smtClean="0"/>
            <a:t>.</a:t>
          </a:r>
          <a:endParaRPr lang="ru-RU" sz="1700" b="1" kern="1200" dirty="0"/>
        </a:p>
      </dsp:txBody>
      <dsp:txXfrm>
        <a:off x="32709" y="3335910"/>
        <a:ext cx="8354682" cy="604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399A65-F205-4EE4-B8A9-F99A58187B1A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9B1AD-0C7A-41B8-8C2A-DA2EEA9B51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4" y="1597833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37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08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7540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531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29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18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6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6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6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6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74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29" indent="-114129">
              <a:buFont typeface="Arial" panose="020B0604020202020204" pitchFamily="34" charset="0"/>
              <a:buChar char="•"/>
              <a:defRPr sz="1100"/>
            </a:lvl2pPr>
            <a:lvl3pPr marL="228259" indent="-114129">
              <a:defRPr sz="1100"/>
            </a:lvl3pPr>
            <a:lvl4pPr marL="399455" indent="-171193">
              <a:defRPr sz="1100"/>
            </a:lvl4pPr>
            <a:lvl5pPr marL="570651" indent="-17119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29" indent="-114129">
              <a:buFont typeface="Arial" panose="020B0604020202020204" pitchFamily="34" charset="0"/>
              <a:buChar char="•"/>
              <a:defRPr sz="1100"/>
            </a:lvl2pPr>
            <a:lvl3pPr marL="228259" indent="-114129">
              <a:defRPr sz="1100"/>
            </a:lvl3pPr>
            <a:lvl4pPr marL="399455" indent="-171193">
              <a:defRPr sz="1100"/>
            </a:lvl4pPr>
            <a:lvl5pPr marL="570651" indent="-17119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29" indent="-114129">
              <a:buFont typeface="Arial" panose="020B0604020202020204" pitchFamily="34" charset="0"/>
              <a:buChar char="•"/>
              <a:defRPr sz="1100"/>
            </a:lvl2pPr>
            <a:lvl3pPr marL="228259" indent="-114129">
              <a:defRPr sz="1100"/>
            </a:lvl3pPr>
            <a:lvl4pPr marL="399455" indent="-171193">
              <a:defRPr sz="1100"/>
            </a:lvl4pPr>
            <a:lvl5pPr marL="570651" indent="-17119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29" indent="-114129">
              <a:buFont typeface="Arial" panose="020B0604020202020204" pitchFamily="34" charset="0"/>
              <a:buChar char="•"/>
              <a:defRPr sz="1100"/>
            </a:lvl2pPr>
            <a:lvl3pPr marL="228259" indent="-114129">
              <a:defRPr sz="1100"/>
            </a:lvl3pPr>
            <a:lvl4pPr marL="399455" indent="-171193">
              <a:defRPr sz="1100"/>
            </a:lvl4pPr>
            <a:lvl5pPr marL="570651" indent="-17119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2451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29" indent="-114129">
              <a:buFont typeface="Arial" panose="020B0604020202020204" pitchFamily="34" charset="0"/>
              <a:buChar char="•"/>
              <a:defRPr sz="1100"/>
            </a:lvl2pPr>
            <a:lvl3pPr marL="228259" indent="-114129">
              <a:defRPr sz="1100"/>
            </a:lvl3pPr>
            <a:lvl4pPr marL="399455" indent="-171193">
              <a:defRPr sz="1100"/>
            </a:lvl4pPr>
            <a:lvl5pPr marL="570651" indent="-17119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29" indent="-114129">
              <a:buFont typeface="Arial" panose="020B0604020202020204" pitchFamily="34" charset="0"/>
              <a:buChar char="•"/>
              <a:defRPr sz="1100"/>
            </a:lvl2pPr>
            <a:lvl3pPr marL="228259" indent="-114129">
              <a:defRPr sz="1100"/>
            </a:lvl3pPr>
            <a:lvl4pPr marL="399455" indent="-171193">
              <a:defRPr sz="1100"/>
            </a:lvl4pPr>
            <a:lvl5pPr marL="570651" indent="-17119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29" indent="-114129">
              <a:buFont typeface="Arial" panose="020B0604020202020204" pitchFamily="34" charset="0"/>
              <a:buChar char="•"/>
              <a:defRPr sz="1100"/>
            </a:lvl2pPr>
            <a:lvl3pPr marL="228259" indent="-114129">
              <a:defRPr sz="1100"/>
            </a:lvl3pPr>
            <a:lvl4pPr marL="399455" indent="-171193">
              <a:defRPr sz="1100"/>
            </a:lvl4pPr>
            <a:lvl5pPr marL="570651" indent="-17119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29" indent="-114129">
              <a:buFont typeface="Arial" panose="020B0604020202020204" pitchFamily="34" charset="0"/>
              <a:buChar char="•"/>
              <a:defRPr sz="1100"/>
            </a:lvl2pPr>
            <a:lvl3pPr marL="228259" indent="-114129">
              <a:defRPr sz="1100"/>
            </a:lvl3pPr>
            <a:lvl4pPr marL="399455" indent="-171193">
              <a:defRPr sz="1100"/>
            </a:lvl4pPr>
            <a:lvl5pPr marL="570651" indent="-17119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19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29" indent="-114129">
              <a:buFont typeface="Arial" panose="020B0604020202020204" pitchFamily="34" charset="0"/>
              <a:buChar char="•"/>
              <a:defRPr sz="1100"/>
            </a:lvl2pPr>
            <a:lvl3pPr marL="228259" indent="-114129">
              <a:defRPr sz="1100"/>
            </a:lvl3pPr>
            <a:lvl4pPr marL="399455" indent="-171193">
              <a:defRPr sz="1100"/>
            </a:lvl4pPr>
            <a:lvl5pPr marL="570651" indent="-17119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29" indent="-114129">
              <a:buFont typeface="Arial" panose="020B0604020202020204" pitchFamily="34" charset="0"/>
              <a:buChar char="•"/>
              <a:defRPr sz="1100"/>
            </a:lvl2pPr>
            <a:lvl3pPr marL="228259" indent="-114129">
              <a:defRPr sz="1100"/>
            </a:lvl3pPr>
            <a:lvl4pPr marL="399455" indent="-171193">
              <a:defRPr sz="1100"/>
            </a:lvl4pPr>
            <a:lvl5pPr marL="570651" indent="-17119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29" indent="-114129">
              <a:buFont typeface="Arial" panose="020B0604020202020204" pitchFamily="34" charset="0"/>
              <a:buChar char="•"/>
              <a:defRPr sz="1100"/>
            </a:lvl2pPr>
            <a:lvl3pPr marL="228259" indent="-114129">
              <a:defRPr sz="1100"/>
            </a:lvl3pPr>
            <a:lvl4pPr marL="399455" indent="-171193">
              <a:defRPr sz="1100"/>
            </a:lvl4pPr>
            <a:lvl5pPr marL="570651" indent="-17119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532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29" indent="-114129">
              <a:buFont typeface="Arial" panose="020B0604020202020204" pitchFamily="34" charset="0"/>
              <a:buChar char="•"/>
              <a:defRPr sz="1100"/>
            </a:lvl2pPr>
            <a:lvl3pPr marL="228259" indent="-114129">
              <a:defRPr sz="1100"/>
            </a:lvl3pPr>
            <a:lvl4pPr marL="399455" indent="-171193">
              <a:defRPr sz="1100"/>
            </a:lvl4pPr>
            <a:lvl5pPr marL="570651" indent="-17119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29" indent="-114129">
              <a:buFont typeface="Arial" panose="020B0604020202020204" pitchFamily="34" charset="0"/>
              <a:buChar char="•"/>
              <a:defRPr sz="1100"/>
            </a:lvl2pPr>
            <a:lvl3pPr marL="228259" indent="-114129">
              <a:defRPr sz="1100"/>
            </a:lvl3pPr>
            <a:lvl4pPr marL="399455" indent="-171193">
              <a:defRPr sz="1100"/>
            </a:lvl4pPr>
            <a:lvl5pPr marL="570651" indent="-17119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29" indent="-114129">
              <a:buFont typeface="Arial" panose="020B0604020202020204" pitchFamily="34" charset="0"/>
              <a:buChar char="•"/>
              <a:defRPr sz="1100"/>
            </a:lvl2pPr>
            <a:lvl3pPr marL="228259" indent="-114129">
              <a:defRPr sz="1100"/>
            </a:lvl3pPr>
            <a:lvl4pPr marL="399455" indent="-171193">
              <a:defRPr sz="1100"/>
            </a:lvl4pPr>
            <a:lvl5pPr marL="570651" indent="-17119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828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6563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29" indent="-114129">
              <a:buFont typeface="Arial" panose="020B0604020202020204" pitchFamily="34" charset="0"/>
              <a:buChar char="•"/>
              <a:defRPr sz="1100"/>
            </a:lvl2pPr>
            <a:lvl3pPr marL="228259" indent="-114129">
              <a:defRPr sz="1100"/>
            </a:lvl3pPr>
            <a:lvl4pPr marL="399455" indent="-171193">
              <a:defRPr sz="1100"/>
            </a:lvl4pPr>
            <a:lvl5pPr marL="570651" indent="-17119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3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29" indent="-114129">
              <a:buFont typeface="Arial" panose="020B0604020202020204" pitchFamily="34" charset="0"/>
              <a:buChar char="•"/>
              <a:defRPr sz="1100"/>
            </a:lvl2pPr>
            <a:lvl3pPr marL="228259" indent="-114129">
              <a:defRPr sz="1100"/>
            </a:lvl3pPr>
            <a:lvl4pPr marL="399455" indent="-171193">
              <a:defRPr sz="1100"/>
            </a:lvl4pPr>
            <a:lvl5pPr marL="570651" indent="-17119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881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29" indent="-114129">
              <a:buFont typeface="Arial" panose="020B0604020202020204" pitchFamily="34" charset="0"/>
              <a:buChar char="•"/>
              <a:defRPr sz="1100"/>
            </a:lvl2pPr>
            <a:lvl3pPr marL="228259" indent="-114129">
              <a:defRPr sz="1100"/>
            </a:lvl3pPr>
            <a:lvl4pPr marL="399455" indent="-171193">
              <a:defRPr sz="1100"/>
            </a:lvl4pPr>
            <a:lvl5pPr marL="570651" indent="-17119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3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29" indent="-114129">
              <a:buFont typeface="Arial" panose="020B0604020202020204" pitchFamily="34" charset="0"/>
              <a:buChar char="•"/>
              <a:defRPr sz="1100"/>
            </a:lvl2pPr>
            <a:lvl3pPr marL="228259" indent="-114129">
              <a:defRPr sz="1100"/>
            </a:lvl3pPr>
            <a:lvl4pPr marL="399455" indent="-171193">
              <a:defRPr sz="1100"/>
            </a:lvl4pPr>
            <a:lvl5pPr marL="570651" indent="-17119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13748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509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6915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59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2344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5153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97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232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344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4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95761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1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8670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14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28692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12134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2954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9616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48345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99932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4478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950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93" indent="-17119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6657" indent="-185466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586" indent="-17119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781" indent="-171193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263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3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7787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6642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94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8763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0" indent="-128402">
              <a:defRPr sz="1100">
                <a:solidFill>
                  <a:srgbClr val="FFFFFF"/>
                </a:solidFill>
              </a:defRPr>
            </a:lvl3pPr>
            <a:lvl4pPr marL="385201" indent="-128402">
              <a:defRPr sz="1100">
                <a:solidFill>
                  <a:srgbClr val="FFFFFF"/>
                </a:solidFill>
              </a:defRPr>
            </a:lvl4pPr>
            <a:lvl5pPr marL="556393" indent="-1711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2" indent="-128402">
              <a:buFont typeface="Arial" panose="020B0604020202020204" pitchFamily="34" charset="0"/>
              <a:buChar char="•"/>
              <a:defRPr sz="1100"/>
            </a:lvl2pPr>
            <a:lvl3pPr marL="256800" indent="-128402">
              <a:defRPr sz="1100"/>
            </a:lvl3pPr>
            <a:lvl4pPr marL="385201" indent="-12840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4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512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8049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72813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95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4" y="1089314"/>
            <a:ext cx="7772401" cy="3470673"/>
          </a:xfrm>
        </p:spPr>
        <p:txBody>
          <a:bodyPr numCol="2" spcCol="273950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93" indent="-17119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394" indent="-171193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586" indent="-17119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781" indent="-171193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94169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0304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0828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4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9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4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9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03381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4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9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4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9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3930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4480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2034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7232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01" indent="-12840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2398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11" y="1594496"/>
            <a:ext cx="777240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3" y="2880360"/>
            <a:ext cx="6400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31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76" y="162356"/>
            <a:ext cx="8190071" cy="500090"/>
          </a:xfrm>
        </p:spPr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4"/>
            <a:ext cx="7826818" cy="292676"/>
          </a:xfrm>
        </p:spPr>
        <p:txBody>
          <a:bodyPr lIns="0" tIns="0" rIns="0" bIns="0"/>
          <a:lstStyle>
            <a:lvl1pPr>
              <a:defRPr sz="19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437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30124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76" y="162356"/>
            <a:ext cx="8190071" cy="500090"/>
          </a:xfrm>
        </p:spPr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3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1311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76" y="162356"/>
            <a:ext cx="8190071" cy="500090"/>
          </a:xfrm>
        </p:spPr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5150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17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902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83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17" indent="0">
              <a:buNone/>
              <a:defRPr sz="2100" b="1"/>
            </a:lvl2pPr>
            <a:lvl3pPr marL="913038" indent="0">
              <a:buNone/>
              <a:defRPr sz="1700" b="1"/>
            </a:lvl3pPr>
            <a:lvl4pPr marL="1369558" indent="0">
              <a:buNone/>
              <a:defRPr sz="1600" b="1"/>
            </a:lvl4pPr>
            <a:lvl5pPr marL="1826076" indent="0">
              <a:buNone/>
              <a:defRPr sz="1600" b="1"/>
            </a:lvl5pPr>
            <a:lvl6pPr marL="2282593" indent="0">
              <a:buNone/>
              <a:defRPr sz="1600" b="1"/>
            </a:lvl6pPr>
            <a:lvl7pPr marL="2739114" indent="0">
              <a:buNone/>
              <a:defRPr sz="1600" b="1"/>
            </a:lvl7pPr>
            <a:lvl8pPr marL="3195631" indent="0">
              <a:buNone/>
              <a:defRPr sz="1600" b="1"/>
            </a:lvl8pPr>
            <a:lvl9pPr marL="365215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925383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17" indent="0">
              <a:buNone/>
              <a:defRPr sz="2100" b="1"/>
            </a:lvl2pPr>
            <a:lvl3pPr marL="913038" indent="0">
              <a:buNone/>
              <a:defRPr sz="1700" b="1"/>
            </a:lvl3pPr>
            <a:lvl4pPr marL="1369558" indent="0">
              <a:buNone/>
              <a:defRPr sz="1600" b="1"/>
            </a:lvl4pPr>
            <a:lvl5pPr marL="1826076" indent="0">
              <a:buNone/>
              <a:defRPr sz="1600" b="1"/>
            </a:lvl5pPr>
            <a:lvl6pPr marL="2282593" indent="0">
              <a:buNone/>
              <a:defRPr sz="1600" b="1"/>
            </a:lvl6pPr>
            <a:lvl7pPr marL="2739114" indent="0">
              <a:buNone/>
              <a:defRPr sz="1600" b="1"/>
            </a:lvl7pPr>
            <a:lvl8pPr marL="3195631" indent="0">
              <a:buNone/>
              <a:defRPr sz="1600" b="1"/>
            </a:lvl8pPr>
            <a:lvl9pPr marL="365215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182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697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17" indent="0">
              <a:buNone/>
              <a:defRPr sz="2100" b="1"/>
            </a:lvl2pPr>
            <a:lvl3pPr marL="913038" indent="0">
              <a:buNone/>
              <a:defRPr sz="1700" b="1"/>
            </a:lvl3pPr>
            <a:lvl4pPr marL="1369558" indent="0">
              <a:buNone/>
              <a:defRPr sz="1600" b="1"/>
            </a:lvl4pPr>
            <a:lvl5pPr marL="1826076" indent="0">
              <a:buNone/>
              <a:defRPr sz="1600" b="1"/>
            </a:lvl5pPr>
            <a:lvl6pPr marL="2282593" indent="0">
              <a:buNone/>
              <a:defRPr sz="1600" b="1"/>
            </a:lvl6pPr>
            <a:lvl7pPr marL="2739114" indent="0">
              <a:buNone/>
              <a:defRPr sz="1600" b="1"/>
            </a:lvl7pPr>
            <a:lvl8pPr marL="3195631" indent="0">
              <a:buNone/>
              <a:defRPr sz="1600" b="1"/>
            </a:lvl8pPr>
            <a:lvl9pPr marL="365215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07697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17" indent="0">
              <a:buNone/>
              <a:defRPr sz="2100" b="1"/>
            </a:lvl2pPr>
            <a:lvl3pPr marL="913038" indent="0">
              <a:buNone/>
              <a:defRPr sz="1700" b="1"/>
            </a:lvl3pPr>
            <a:lvl4pPr marL="1369558" indent="0">
              <a:buNone/>
              <a:defRPr sz="1600" b="1"/>
            </a:lvl4pPr>
            <a:lvl5pPr marL="1826076" indent="0">
              <a:buNone/>
              <a:defRPr sz="1600" b="1"/>
            </a:lvl5pPr>
            <a:lvl6pPr marL="2282593" indent="0">
              <a:buNone/>
              <a:defRPr sz="1600" b="1"/>
            </a:lvl6pPr>
            <a:lvl7pPr marL="2739114" indent="0">
              <a:buNone/>
              <a:defRPr sz="1600" b="1"/>
            </a:lvl7pPr>
            <a:lvl8pPr marL="3195631" indent="0">
              <a:buNone/>
              <a:defRPr sz="1600" b="1"/>
            </a:lvl8pPr>
            <a:lvl9pPr marL="365215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2755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1" Type="http://schemas.openxmlformats.org/officeDocument/2006/relationships/hyperlink" Target="https://twitter.com/" TargetMode="Externa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/" TargetMode="Externa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14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14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642888"/>
            <a:ext cx="1620957" cy="400080"/>
          </a:xfrm>
          <a:prstGeom prst="rect">
            <a:avLst/>
          </a:prstGeom>
        </p:spPr>
        <p:txBody>
          <a:bodyPr vert="horz" wrap="square" lIns="91308" tIns="45655" rIns="91308" bIns="4565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36" y="4719817"/>
            <a:ext cx="104567" cy="246221"/>
          </a:xfrm>
          <a:prstGeom prst="rect">
            <a:avLst/>
          </a:prstGeom>
        </p:spPr>
        <p:txBody>
          <a:bodyPr vert="horz" wrap="none" lIns="91308" tIns="45655" rIns="91308" bIns="4565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2971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2971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2971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8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2971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2971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9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08" tIns="45655" rIns="91308" bIns="45655" numCol="1" anchor="t" anchorCtr="0" compatLnSpc="1">
            <a:prstTxWarp prst="textNoShape">
              <a:avLst/>
            </a:prstTxWarp>
          </a:bodyPr>
          <a:lstStyle/>
          <a:p>
            <a:pPr defTabSz="912971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08" tIns="45655" rIns="91308" bIns="45655" numCol="1" anchor="t" anchorCtr="0" compatLnSpc="1">
            <a:prstTxWarp prst="textNoShape">
              <a:avLst/>
            </a:prstTxWarp>
          </a:bodyPr>
          <a:lstStyle/>
          <a:p>
            <a:pPr defTabSz="912971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08" tIns="45655" rIns="91308" bIns="45655" numCol="1" anchor="t" anchorCtr="0" compatLnSpc="1">
            <a:prstTxWarp prst="textNoShape">
              <a:avLst/>
            </a:prstTxWarp>
          </a:bodyPr>
          <a:lstStyle/>
          <a:p>
            <a:pPr defTabSz="912971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5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297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6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297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297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297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297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297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297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7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2971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6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  <p:sldLayoutId id="2147483731" r:id="rId50"/>
    <p:sldLayoutId id="2147483732" r:id="rId51"/>
    <p:sldLayoutId id="2147483733" r:id="rId52"/>
    <p:sldLayoutId id="2147483734" r:id="rId53"/>
    <p:sldLayoutId id="2147483735" r:id="rId54"/>
    <p:sldLayoutId id="2147483736" r:id="rId55"/>
    <p:sldLayoutId id="2147483737" r:id="rId56"/>
    <p:sldLayoutId id="2147483738" r:id="rId57"/>
  </p:sldLayoutIdLst>
  <p:timing>
    <p:tnLst>
      <p:par>
        <p:cTn id="1" dur="indefinite" restart="never" nodeType="tmRoot"/>
      </p:par>
    </p:tnLst>
  </p:timing>
  <p:txStyles>
    <p:titleStyle>
      <a:lvl1pPr algn="ctr" defTabSz="91303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193" indent="-171193" algn="l" defTabSz="91303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3975" indent="-172780" algn="l" defTabSz="91303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5164" indent="-171193" algn="l" defTabSz="91303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6364" indent="-171193" algn="l" defTabSz="91303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7560" indent="-171193" algn="l" defTabSz="91303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10852" indent="-228259" algn="l" defTabSz="9130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74" indent="-228259" algn="l" defTabSz="9130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896" indent="-228259" algn="l" defTabSz="9130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10" indent="-228259" algn="l" defTabSz="9130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3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7" algn="l" defTabSz="91303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38" algn="l" defTabSz="91303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58" algn="l" defTabSz="91303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76" algn="l" defTabSz="91303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93" algn="l" defTabSz="91303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14" algn="l" defTabSz="91303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31" algn="l" defTabSz="91303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153" algn="l" defTabSz="91303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4" y="849896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1447486"/>
            <a:endParaRPr sz="29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4" y="112807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447486"/>
            <a:endParaRPr sz="29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76" y="162366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2"/>
            <a:ext cx="782681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66"/>
            <a:ext cx="2926080" cy="219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47486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199" y="4783466"/>
            <a:ext cx="2103121" cy="219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47486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47486"/>
              <a:t>9/6/2023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66"/>
            <a:ext cx="2103121" cy="219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47486"/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447486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333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3741">
        <a:defRPr>
          <a:latin typeface="+mn-lt"/>
          <a:ea typeface="+mn-ea"/>
          <a:cs typeface="+mn-cs"/>
        </a:defRPr>
      </a:lvl2pPr>
      <a:lvl3pPr marL="1447486">
        <a:defRPr>
          <a:latin typeface="+mn-lt"/>
          <a:ea typeface="+mn-ea"/>
          <a:cs typeface="+mn-cs"/>
        </a:defRPr>
      </a:lvl3pPr>
      <a:lvl4pPr marL="2171230">
        <a:defRPr>
          <a:latin typeface="+mn-lt"/>
          <a:ea typeface="+mn-ea"/>
          <a:cs typeface="+mn-cs"/>
        </a:defRPr>
      </a:lvl4pPr>
      <a:lvl5pPr marL="2894973">
        <a:defRPr>
          <a:latin typeface="+mn-lt"/>
          <a:ea typeface="+mn-ea"/>
          <a:cs typeface="+mn-cs"/>
        </a:defRPr>
      </a:lvl5pPr>
      <a:lvl6pPr marL="3618717">
        <a:defRPr>
          <a:latin typeface="+mn-lt"/>
          <a:ea typeface="+mn-ea"/>
          <a:cs typeface="+mn-cs"/>
        </a:defRPr>
      </a:lvl6pPr>
      <a:lvl7pPr marL="4342459">
        <a:defRPr>
          <a:latin typeface="+mn-lt"/>
          <a:ea typeface="+mn-ea"/>
          <a:cs typeface="+mn-cs"/>
        </a:defRPr>
      </a:lvl7pPr>
      <a:lvl8pPr marL="5066200">
        <a:defRPr>
          <a:latin typeface="+mn-lt"/>
          <a:ea typeface="+mn-ea"/>
          <a:cs typeface="+mn-cs"/>
        </a:defRPr>
      </a:lvl8pPr>
      <a:lvl9pPr marL="578994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3741">
        <a:defRPr>
          <a:latin typeface="+mn-lt"/>
          <a:ea typeface="+mn-ea"/>
          <a:cs typeface="+mn-cs"/>
        </a:defRPr>
      </a:lvl2pPr>
      <a:lvl3pPr marL="1447486">
        <a:defRPr>
          <a:latin typeface="+mn-lt"/>
          <a:ea typeface="+mn-ea"/>
          <a:cs typeface="+mn-cs"/>
        </a:defRPr>
      </a:lvl3pPr>
      <a:lvl4pPr marL="2171230">
        <a:defRPr>
          <a:latin typeface="+mn-lt"/>
          <a:ea typeface="+mn-ea"/>
          <a:cs typeface="+mn-cs"/>
        </a:defRPr>
      </a:lvl4pPr>
      <a:lvl5pPr marL="2894973">
        <a:defRPr>
          <a:latin typeface="+mn-lt"/>
          <a:ea typeface="+mn-ea"/>
          <a:cs typeface="+mn-cs"/>
        </a:defRPr>
      </a:lvl5pPr>
      <a:lvl6pPr marL="3618717">
        <a:defRPr>
          <a:latin typeface="+mn-lt"/>
          <a:ea typeface="+mn-ea"/>
          <a:cs typeface="+mn-cs"/>
        </a:defRPr>
      </a:lvl6pPr>
      <a:lvl7pPr marL="4342459">
        <a:defRPr>
          <a:latin typeface="+mn-lt"/>
          <a:ea typeface="+mn-ea"/>
          <a:cs typeface="+mn-cs"/>
        </a:defRPr>
      </a:lvl7pPr>
      <a:lvl8pPr marL="5066200">
        <a:defRPr>
          <a:latin typeface="+mn-lt"/>
          <a:ea typeface="+mn-ea"/>
          <a:cs typeface="+mn-cs"/>
        </a:defRPr>
      </a:lvl8pPr>
      <a:lvl9pPr marL="578994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679" y="2447"/>
            <a:ext cx="9131586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00" dirty="0">
              <a:solidFill>
                <a:schemeClr val="bg1"/>
              </a:solidFill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358899" y="1799758"/>
            <a:ext cx="7342649" cy="2694857"/>
          </a:xfrm>
          <a:prstGeom prst="rect">
            <a:avLst/>
          </a:prstGeom>
        </p:spPr>
        <p:txBody>
          <a:bodyPr vert="horz" wrap="square" lIns="0" tIns="22115" rIns="0" bIns="0" rtlCol="0" anchor="ctr">
            <a:spAutoFit/>
          </a:bodyPr>
          <a:lstStyle/>
          <a:p>
            <a:pPr marL="29150" algn="ctr">
              <a:spcBef>
                <a:spcPts val="175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17-MAVZU: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</a:rPr>
              <a:t>BIOLOGIYA FANIDAN LABORATORIYA VA AMALIY MASHG`ULOTLARINI TASHKIL ETISHDA O`QITUVCHI KOMPETENTLIGINI  RIVOJLANTIRISH</a:t>
            </a:r>
            <a:endParaRPr lang="ru-RU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150" algn="ctr">
              <a:spcBef>
                <a:spcPts val="175"/>
              </a:spcBef>
            </a:pPr>
            <a:endParaRPr lang="uz-Cyrl-UZ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34" y="451446"/>
            <a:ext cx="776381" cy="720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251699" y="330201"/>
            <a:ext cx="1587501" cy="962024"/>
          </a:xfrm>
          <a:prstGeom prst="rect">
            <a:avLst/>
          </a:prstGeom>
          <a:solidFill>
            <a:srgbClr val="03A92B"/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9970"/>
            <a:ext cx="1583530" cy="1583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/>
          </p:cNvSpPr>
          <p:nvPr/>
        </p:nvSpPr>
        <p:spPr>
          <a:xfrm>
            <a:off x="1308100" y="522166"/>
            <a:ext cx="5600700" cy="658645"/>
          </a:xfrm>
          <a:prstGeom prst="rect">
            <a:avLst/>
          </a:prstGeom>
        </p:spPr>
        <p:txBody>
          <a:bodyPr vert="horz" wrap="square" lIns="0" tIns="23117" rIns="0" bIns="0" rtlCol="0" anchor="ctr">
            <a:spAutoFit/>
          </a:bodyPr>
          <a:lstStyle>
            <a:lvl1pPr algn="ctr" defTabSz="913038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100" kern="800" spc="-4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Fandagi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yangiliklar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fanni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o'qitishning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dolzarb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moduli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38916" y="4167069"/>
            <a:ext cx="4369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9150" algn="ctr">
              <a:spcBef>
                <a:spcPts val="175"/>
              </a:spcBef>
            </a:pPr>
            <a:r>
              <a:rPr lang="en-US" sz="1800" b="1" i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Ibodullayeva</a:t>
            </a:r>
            <a:r>
              <a:rPr lang="en-US" sz="18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Dilorom</a:t>
            </a:r>
            <a:r>
              <a:rPr lang="en-US" sz="18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Murodullayevna</a:t>
            </a:r>
            <a:endParaRPr lang="en-US" sz="1800" b="1" i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57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7843" y="226675"/>
            <a:ext cx="4127500" cy="55399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600" dirty="0" smtClean="0">
                <a:solidFill>
                  <a:srgbClr val="7030A0"/>
                </a:solidFill>
              </a:rPr>
              <a:t>2-REJA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8593" y="1717494"/>
            <a:ext cx="7826818" cy="166199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SINFLARDA BIOLOGIYA </a:t>
            </a:r>
            <a:r>
              <a:rPr lang="en-US" sz="3600" b="1" dirty="0" smtClean="0">
                <a:solidFill>
                  <a:srgbClr val="C00000"/>
                </a:solidFill>
              </a:rPr>
              <a:t>FANIDAN LABORATORIYA MASHG'ULOTI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</a:rPr>
              <a:t>O'TKAZISH METODIKASI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77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76" y="238556"/>
            <a:ext cx="8190071" cy="369332"/>
          </a:xfrm>
        </p:spPr>
        <p:txBody>
          <a:bodyPr/>
          <a:lstStyle/>
          <a:p>
            <a:r>
              <a:rPr lang="sv-SE" sz="2400" dirty="0"/>
              <a:t>8-SINF BIOLOGIYA </a:t>
            </a:r>
            <a:r>
              <a:rPr lang="sv-SE" sz="2400" dirty="0" smtClean="0"/>
              <a:t>(ODAM </a:t>
            </a:r>
            <a:r>
              <a:rPr lang="sv-SE" sz="2400" dirty="0"/>
              <a:t>VA UNING SALOMATLIGI) 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2692" y="1057094"/>
            <a:ext cx="8320307" cy="3693319"/>
          </a:xfrm>
        </p:spPr>
        <p:txBody>
          <a:bodyPr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3-LAB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RATORIYA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MASHG’ULOTI 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Ko’krak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qafasi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harakatini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kuzatish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Nafas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chiqadigan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havodagi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karbonat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angidridni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aniqlash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25400" indent="-990600" algn="just">
              <a:spcAft>
                <a:spcPts val="0"/>
              </a:spcAft>
            </a:pPr>
            <a:r>
              <a:rPr lang="ru-RU" sz="20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Maqsad</a:t>
            </a:r>
            <a:r>
              <a:rPr lang="ru-RU" sz="2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:Nafas</a:t>
            </a:r>
            <a:r>
              <a:rPr lang="ru-R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olganda</a:t>
            </a:r>
            <a:r>
              <a:rPr lang="ru-R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ko’klrak</a:t>
            </a:r>
            <a:r>
              <a:rPr lang="ru-R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qafasining</a:t>
            </a:r>
            <a:r>
              <a:rPr lang="ru-R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harakati</a:t>
            </a:r>
            <a:r>
              <a:rPr lang="ru-R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va</a:t>
            </a:r>
            <a:r>
              <a:rPr lang="ru-R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ko’krak</a:t>
            </a:r>
            <a:r>
              <a:rPr lang="ru-R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aylanasining</a:t>
            </a:r>
            <a:r>
              <a:rPr lang="ru-R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o’zgarishini</a:t>
            </a:r>
            <a:r>
              <a:rPr lang="ru-R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va</a:t>
            </a:r>
            <a:r>
              <a:rPr lang="ru-R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o’pkadan</a:t>
            </a:r>
            <a:r>
              <a:rPr lang="ru-R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chiqayotgan</a:t>
            </a:r>
            <a:r>
              <a:rPr lang="ru-R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havodagi</a:t>
            </a:r>
            <a:r>
              <a:rPr lang="ru-R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karbonat</a:t>
            </a:r>
            <a:r>
              <a:rPr lang="ru-R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angidrid</a:t>
            </a:r>
            <a:r>
              <a:rPr lang="ru-R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chiqishini</a:t>
            </a:r>
            <a:r>
              <a:rPr lang="ru-R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kuzatish</a:t>
            </a:r>
            <a:r>
              <a:rPr lang="ru-RU" sz="2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R="25400" indent="-990600" algn="just">
              <a:spcAft>
                <a:spcPts val="0"/>
              </a:spcAft>
            </a:pPr>
            <a:r>
              <a:rPr lang="ru-RU" sz="20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Jihozlar</a:t>
            </a:r>
            <a:r>
              <a:rPr lang="ru-RU" sz="20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</a:t>
            </a:r>
            <a:r>
              <a:rPr lang="ru-R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sekundomer,odam</a:t>
            </a:r>
            <a:r>
              <a:rPr lang="ru-R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nafas</a:t>
            </a:r>
            <a:r>
              <a:rPr lang="ru-R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olish</a:t>
            </a:r>
            <a:r>
              <a:rPr lang="ru-R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sistemasining</a:t>
            </a:r>
            <a:r>
              <a:rPr lang="ru-R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tuzilishi</a:t>
            </a:r>
            <a:r>
              <a:rPr lang="ru-R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barelyef</a:t>
            </a:r>
            <a:r>
              <a:rPr lang="ru-R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modeli,nafas</a:t>
            </a:r>
            <a:r>
              <a:rPr lang="ru-R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olinganda</a:t>
            </a:r>
            <a:r>
              <a:rPr lang="ru-R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va</a:t>
            </a:r>
            <a:r>
              <a:rPr lang="ru-R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chiqarilganda</a:t>
            </a:r>
            <a:r>
              <a:rPr lang="ru-R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havo</a:t>
            </a:r>
            <a:r>
              <a:rPr lang="ru-R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tarkibidagi</a:t>
            </a:r>
            <a:r>
              <a:rPr lang="ru-R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uglerod</a:t>
            </a:r>
            <a:r>
              <a:rPr lang="ru-R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(IV) </a:t>
            </a:r>
            <a:r>
              <a:rPr lang="ru-RU" sz="2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oksidini</a:t>
            </a:r>
            <a:r>
              <a:rPr lang="ru-R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namoyish</a:t>
            </a:r>
            <a:r>
              <a:rPr lang="ru-R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etish</a:t>
            </a:r>
            <a:r>
              <a:rPr lang="ru-R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asbobi,biologiya</a:t>
            </a:r>
            <a:r>
              <a:rPr lang="ru-R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xonalari</a:t>
            </a:r>
            <a:r>
              <a:rPr lang="ru-R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uchun</a:t>
            </a:r>
            <a:r>
              <a:rPr lang="ru-R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kimyoviy</a:t>
            </a:r>
            <a:r>
              <a:rPr lang="ru-R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reaktivlar</a:t>
            </a:r>
            <a:r>
              <a:rPr lang="ru-R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to’plami</a:t>
            </a:r>
            <a:r>
              <a:rPr lang="ru-R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</a:t>
            </a:r>
            <a:r>
              <a:rPr lang="ru-RU" sz="2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spirt,Kalsiy</a:t>
            </a:r>
            <a:r>
              <a:rPr lang="ru-R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gidroksidi</a:t>
            </a:r>
            <a:r>
              <a:rPr lang="ru-R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</a:t>
            </a:r>
            <a:r>
              <a:rPr lang="ru-RU" sz="2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bilogiya</a:t>
            </a:r>
            <a:r>
              <a:rPr lang="ru-R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xonalari</a:t>
            </a:r>
            <a:r>
              <a:rPr lang="ru-R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uchun</a:t>
            </a:r>
            <a:r>
              <a:rPr lang="ru-R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polippropilenli</a:t>
            </a:r>
            <a:r>
              <a:rPr lang="ru-R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o’lchov</a:t>
            </a:r>
            <a:r>
              <a:rPr lang="ru-R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idishlari</a:t>
            </a:r>
            <a:r>
              <a:rPr lang="ru-R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to’oplami</a:t>
            </a:r>
            <a:r>
              <a:rPr lang="ru-R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(50 </a:t>
            </a:r>
            <a:r>
              <a:rPr lang="ru-RU" sz="2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ml</a:t>
            </a:r>
            <a:r>
              <a:rPr lang="ru-R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li</a:t>
            </a:r>
            <a:r>
              <a:rPr lang="ru-R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stakan</a:t>
            </a:r>
            <a:r>
              <a:rPr lang="ru-RU" sz="2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</a:t>
            </a:r>
            <a:endParaRPr lang="ru-RU" sz="20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56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Ishni bajarish tartibi: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3792" y="1057094"/>
            <a:ext cx="8434607" cy="3385542"/>
          </a:xfrm>
        </p:spPr>
        <p:txBody>
          <a:bodyPr/>
          <a:lstStyle/>
          <a:p>
            <a:r>
              <a:rPr lang="ru-RU" sz="2200" b="1" dirty="0"/>
              <a:t>A) </a:t>
            </a:r>
            <a:r>
              <a:rPr lang="ru-RU" sz="2200" b="1" dirty="0" err="1"/>
              <a:t>Ko’krak</a:t>
            </a:r>
            <a:r>
              <a:rPr lang="ru-RU" sz="2200" b="1" dirty="0"/>
              <a:t> </a:t>
            </a:r>
            <a:r>
              <a:rPr lang="ru-RU" sz="2200" b="1" dirty="0" err="1"/>
              <a:t>qafasi</a:t>
            </a:r>
            <a:r>
              <a:rPr lang="ru-RU" sz="2200" b="1" dirty="0"/>
              <a:t> </a:t>
            </a:r>
            <a:r>
              <a:rPr lang="ru-RU" sz="2200" b="1" dirty="0" err="1"/>
              <a:t>harakatini</a:t>
            </a:r>
            <a:r>
              <a:rPr lang="ru-RU" sz="2200" b="1" dirty="0"/>
              <a:t> </a:t>
            </a:r>
            <a:r>
              <a:rPr lang="ru-RU" sz="2200" b="1" dirty="0" err="1"/>
              <a:t>kuzatish</a:t>
            </a:r>
            <a:endParaRPr lang="ru-RU" sz="2200" b="1" dirty="0"/>
          </a:p>
          <a:p>
            <a:r>
              <a:rPr lang="en-US" sz="2200" b="1" dirty="0"/>
              <a:t> </a:t>
            </a:r>
            <a:endParaRPr lang="ru-RU" sz="2200" b="1" dirty="0"/>
          </a:p>
          <a:p>
            <a:r>
              <a:rPr lang="en-US" sz="2200" b="1" dirty="0"/>
              <a:t>1. </a:t>
            </a:r>
            <a:r>
              <a:rPr lang="en-US" sz="2200" b="1" dirty="0" err="1"/>
              <a:t>Bir</a:t>
            </a:r>
            <a:r>
              <a:rPr lang="en-US" sz="2200" b="1" dirty="0"/>
              <a:t> </a:t>
            </a:r>
            <a:r>
              <a:rPr lang="en-US" sz="2200" b="1" dirty="0" err="1"/>
              <a:t>o‘quvchi</a:t>
            </a:r>
            <a:r>
              <a:rPr lang="en-US" sz="2200" b="1" dirty="0"/>
              <a:t> </a:t>
            </a:r>
            <a:r>
              <a:rPr lang="en-US" sz="2200" b="1" dirty="0" err="1"/>
              <a:t>tekshiriluvchi</a:t>
            </a:r>
            <a:r>
              <a:rPr lang="en-US" sz="2200" b="1" dirty="0"/>
              <a:t> </a:t>
            </a:r>
            <a:r>
              <a:rPr lang="en-US" sz="2200" b="1" dirty="0" err="1"/>
              <a:t>sifatida</a:t>
            </a:r>
            <a:r>
              <a:rPr lang="en-US" sz="2200" b="1" dirty="0"/>
              <a:t> </a:t>
            </a:r>
            <a:r>
              <a:rPr lang="en-US" sz="2200" b="1" dirty="0" err="1"/>
              <a:t>olinadi</a:t>
            </a:r>
            <a:r>
              <a:rPr lang="en-US" sz="2200" b="1" dirty="0"/>
              <a:t> </a:t>
            </a:r>
            <a:r>
              <a:rPr lang="en-US" sz="2200" b="1" dirty="0" err="1"/>
              <a:t>va</a:t>
            </a:r>
            <a:r>
              <a:rPr lang="en-US" sz="2200" b="1" dirty="0"/>
              <a:t> u </a:t>
            </a:r>
            <a:r>
              <a:rPr lang="en-US" sz="2200" b="1" dirty="0" err="1"/>
              <a:t>yuqori</a:t>
            </a:r>
            <a:r>
              <a:rPr lang="en-US" sz="2200" b="1" dirty="0"/>
              <a:t> </a:t>
            </a:r>
            <a:r>
              <a:rPr lang="en-US" sz="2200" b="1" dirty="0" err="1"/>
              <a:t>ustki</a:t>
            </a:r>
            <a:r>
              <a:rPr lang="en-US" sz="2200" b="1" dirty="0"/>
              <a:t> </a:t>
            </a:r>
            <a:r>
              <a:rPr lang="en-US" sz="2200" b="1" dirty="0" err="1"/>
              <a:t>kiyimini</a:t>
            </a:r>
            <a:r>
              <a:rPr lang="en-US" sz="2200" b="1" dirty="0"/>
              <a:t> </a:t>
            </a:r>
            <a:r>
              <a:rPr lang="en-US" sz="2200" b="1" dirty="0" err="1"/>
              <a:t>yechib</a:t>
            </a:r>
            <a:r>
              <a:rPr lang="en-US" sz="2200" b="1" dirty="0"/>
              <a:t>, </a:t>
            </a:r>
            <a:r>
              <a:rPr lang="en-US" sz="2200" b="1" dirty="0" err="1" smtClean="0"/>
              <a:t>stulga</a:t>
            </a:r>
            <a:r>
              <a:rPr lang="en-US" sz="2200" b="1" dirty="0" smtClean="0"/>
              <a:t> </a:t>
            </a:r>
            <a:r>
              <a:rPr lang="en-US" sz="2200" b="1" dirty="0" err="1"/>
              <a:t>o‘tiradi</a:t>
            </a:r>
            <a:r>
              <a:rPr lang="en-US" sz="2200" b="1" dirty="0"/>
              <a:t>. </a:t>
            </a:r>
            <a:endParaRPr lang="ru-RU" sz="2200" b="1" dirty="0"/>
          </a:p>
          <a:p>
            <a:r>
              <a:rPr lang="en-US" sz="2200" b="1" dirty="0"/>
              <a:t>2. </a:t>
            </a:r>
            <a:r>
              <a:rPr lang="en-US" sz="2200" b="1" dirty="0" err="1"/>
              <a:t>Tekshiruvchi</a:t>
            </a:r>
            <a:r>
              <a:rPr lang="en-US" sz="2200" b="1" dirty="0"/>
              <a:t> (</a:t>
            </a:r>
            <a:r>
              <a:rPr lang="en-US" sz="2200" b="1" dirty="0" err="1"/>
              <a:t>o‘qituvchi</a:t>
            </a:r>
            <a:r>
              <a:rPr lang="en-US" sz="2200" b="1" dirty="0"/>
              <a:t> </a:t>
            </a:r>
            <a:r>
              <a:rPr lang="en-US" sz="2200" b="1" dirty="0" err="1"/>
              <a:t>yoki</a:t>
            </a:r>
            <a:r>
              <a:rPr lang="en-US" sz="2200" b="1" dirty="0"/>
              <a:t> </a:t>
            </a:r>
            <a:r>
              <a:rPr lang="en-US" sz="2200" b="1" dirty="0" err="1"/>
              <a:t>o‘quvchi</a:t>
            </a:r>
            <a:r>
              <a:rPr lang="en-US" sz="2200" b="1" dirty="0"/>
              <a:t>) </a:t>
            </a:r>
            <a:r>
              <a:rPr lang="en-US" sz="2200" b="1" dirty="0" err="1"/>
              <a:t>tekshiriluvchi</a:t>
            </a:r>
            <a:r>
              <a:rPr lang="en-US" sz="2200" b="1" dirty="0"/>
              <a:t> normal </a:t>
            </a:r>
            <a:r>
              <a:rPr lang="en-US" sz="2200" b="1" dirty="0" err="1"/>
              <a:t>nafas</a:t>
            </a:r>
            <a:r>
              <a:rPr lang="en-US" sz="2200" b="1" dirty="0"/>
              <a:t> </a:t>
            </a:r>
            <a:endParaRPr lang="ru-RU" sz="2200" b="1" dirty="0"/>
          </a:p>
          <a:p>
            <a:r>
              <a:rPr lang="ru-RU" sz="2200" b="1" dirty="0" err="1"/>
              <a:t>olayotganida</a:t>
            </a:r>
            <a:r>
              <a:rPr lang="ru-RU" sz="2200" b="1" dirty="0"/>
              <a:t> </a:t>
            </a:r>
            <a:r>
              <a:rPr lang="ru-RU" sz="2200" b="1" dirty="0" err="1"/>
              <a:t>ko‘krak</a:t>
            </a:r>
            <a:r>
              <a:rPr lang="ru-RU" sz="2200" b="1" dirty="0"/>
              <a:t> </a:t>
            </a:r>
            <a:r>
              <a:rPr lang="ru-RU" sz="2200" b="1" dirty="0" err="1"/>
              <a:t>qafasining</a:t>
            </a:r>
            <a:r>
              <a:rPr lang="ru-RU" sz="2200" b="1" dirty="0"/>
              <a:t> </a:t>
            </a:r>
            <a:r>
              <a:rPr lang="ru-RU" sz="2200" b="1" dirty="0" err="1"/>
              <a:t>harakatini</a:t>
            </a:r>
            <a:r>
              <a:rPr lang="ru-RU" sz="2200" b="1" dirty="0"/>
              <a:t> </a:t>
            </a:r>
            <a:r>
              <a:rPr lang="ru-RU" sz="2200" b="1" dirty="0" err="1"/>
              <a:t>kuzatadi</a:t>
            </a:r>
            <a:r>
              <a:rPr lang="ru-RU" sz="2200" b="1" dirty="0"/>
              <a:t>. </a:t>
            </a:r>
          </a:p>
          <a:p>
            <a:pPr algn="just"/>
            <a:r>
              <a:rPr lang="ru-RU" sz="2200" b="1" dirty="0"/>
              <a:t>3. </a:t>
            </a:r>
            <a:r>
              <a:rPr lang="ru-RU" sz="2200" b="1" dirty="0" err="1"/>
              <a:t>Organizmda</a:t>
            </a:r>
            <a:r>
              <a:rPr lang="ru-RU" sz="2200" b="1" dirty="0"/>
              <a:t> </a:t>
            </a:r>
            <a:r>
              <a:rPr lang="ru-RU" sz="2200" b="1" dirty="0" err="1"/>
              <a:t>ko‘krak</a:t>
            </a:r>
            <a:r>
              <a:rPr lang="ru-RU" sz="2200" b="1" dirty="0"/>
              <a:t> </a:t>
            </a:r>
            <a:r>
              <a:rPr lang="ru-RU" sz="2200" b="1" dirty="0" err="1"/>
              <a:t>qafasi</a:t>
            </a:r>
            <a:r>
              <a:rPr lang="ru-RU" sz="2200" b="1" dirty="0"/>
              <a:t> </a:t>
            </a:r>
            <a:r>
              <a:rPr lang="ru-RU" sz="2200" b="1" dirty="0" err="1"/>
              <a:t>va</a:t>
            </a:r>
            <a:r>
              <a:rPr lang="ru-RU" sz="2200" b="1" dirty="0"/>
              <a:t> </a:t>
            </a:r>
            <a:r>
              <a:rPr lang="ru-RU" sz="2200" b="1" dirty="0" err="1"/>
              <a:t>qorin</a:t>
            </a:r>
            <a:r>
              <a:rPr lang="ru-RU" sz="2200" b="1" dirty="0"/>
              <a:t> </a:t>
            </a:r>
            <a:r>
              <a:rPr lang="ru-RU" sz="2200" b="1" dirty="0" err="1"/>
              <a:t>qismining</a:t>
            </a:r>
            <a:r>
              <a:rPr lang="ru-RU" sz="2200" b="1" dirty="0"/>
              <a:t> </a:t>
            </a:r>
            <a:r>
              <a:rPr lang="ru-RU" sz="2200" b="1" dirty="0" err="1"/>
              <a:t>nafas</a:t>
            </a:r>
            <a:r>
              <a:rPr lang="ru-RU" sz="2200" b="1" dirty="0"/>
              <a:t> </a:t>
            </a:r>
            <a:r>
              <a:rPr lang="ru-RU" sz="2200" b="1" dirty="0" err="1"/>
              <a:t>olishdagi</a:t>
            </a:r>
            <a:r>
              <a:rPr lang="ru-RU" sz="2200" b="1" dirty="0"/>
              <a:t> </a:t>
            </a:r>
            <a:r>
              <a:rPr lang="ru-RU" sz="2200" b="1" dirty="0" err="1"/>
              <a:t>harakatiga</a:t>
            </a:r>
            <a:r>
              <a:rPr lang="ru-RU" sz="2200" b="1" dirty="0"/>
              <a:t> </a:t>
            </a:r>
            <a:r>
              <a:rPr lang="ru-RU" sz="2200" b="1" dirty="0" err="1" smtClean="0"/>
              <a:t>qarab</a:t>
            </a:r>
            <a:r>
              <a:rPr lang="ru-RU" sz="2200" b="1" dirty="0"/>
              <a:t>, </a:t>
            </a:r>
            <a:r>
              <a:rPr lang="ru-RU" sz="2200" b="1" dirty="0" err="1"/>
              <a:t>sekundomer</a:t>
            </a:r>
            <a:r>
              <a:rPr lang="ru-RU" sz="2200" b="1" dirty="0"/>
              <a:t> </a:t>
            </a:r>
            <a:r>
              <a:rPr lang="ru-RU" sz="2200" b="1" dirty="0" err="1"/>
              <a:t>yordamida</a:t>
            </a:r>
            <a:r>
              <a:rPr lang="ru-RU" sz="2200" b="1" dirty="0"/>
              <a:t> </a:t>
            </a:r>
            <a:r>
              <a:rPr lang="ru-RU" sz="2200" b="1" dirty="0" err="1"/>
              <a:t>bir</a:t>
            </a:r>
            <a:r>
              <a:rPr lang="ru-RU" sz="2200" b="1" dirty="0"/>
              <a:t> </a:t>
            </a:r>
            <a:r>
              <a:rPr lang="ru-RU" sz="2200" b="1" dirty="0" err="1"/>
              <a:t>minutda</a:t>
            </a:r>
            <a:r>
              <a:rPr lang="ru-RU" sz="2200" b="1" dirty="0"/>
              <a:t> </a:t>
            </a:r>
            <a:r>
              <a:rPr lang="ru-RU" sz="2200" b="1" dirty="0" err="1"/>
              <a:t>nafas</a:t>
            </a:r>
            <a:r>
              <a:rPr lang="ru-RU" sz="2200" b="1" dirty="0"/>
              <a:t> </a:t>
            </a:r>
            <a:r>
              <a:rPr lang="ru-RU" sz="2200" b="1" dirty="0" err="1"/>
              <a:t>olish</a:t>
            </a:r>
            <a:r>
              <a:rPr lang="ru-RU" sz="2200" b="1" dirty="0"/>
              <a:t> </a:t>
            </a:r>
            <a:r>
              <a:rPr lang="ru-RU" sz="2200" b="1" dirty="0" err="1"/>
              <a:t>soni</a:t>
            </a:r>
            <a:r>
              <a:rPr lang="ru-RU" sz="2200" b="1" dirty="0"/>
              <a:t> </a:t>
            </a:r>
            <a:r>
              <a:rPr lang="ru-RU" sz="2200" b="1" dirty="0" err="1"/>
              <a:t>aniqlanadi</a:t>
            </a:r>
            <a:r>
              <a:rPr lang="ru-RU" sz="2200" b="1" dirty="0"/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1285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4892" y="1031694"/>
            <a:ext cx="8625107" cy="2708434"/>
          </a:xfrm>
        </p:spPr>
        <p:txBody>
          <a:bodyPr/>
          <a:lstStyle/>
          <a:p>
            <a:pPr algn="just"/>
            <a:r>
              <a:rPr lang="ru-RU" sz="2200" dirty="0"/>
              <a:t>4. </a:t>
            </a:r>
            <a:r>
              <a:rPr lang="ru-RU" sz="2200" dirty="0" err="1"/>
              <a:t>Nafas</a:t>
            </a:r>
            <a:r>
              <a:rPr lang="ru-RU" sz="2200" dirty="0"/>
              <a:t> </a:t>
            </a:r>
            <a:r>
              <a:rPr lang="ru-RU" sz="2200" dirty="0" err="1"/>
              <a:t>olinganda</a:t>
            </a:r>
            <a:r>
              <a:rPr lang="ru-RU" sz="2200" dirty="0"/>
              <a:t> </a:t>
            </a:r>
            <a:r>
              <a:rPr lang="ru-RU" sz="2200" dirty="0" err="1"/>
              <a:t>va</a:t>
            </a:r>
            <a:r>
              <a:rPr lang="ru-RU" sz="2200" dirty="0"/>
              <a:t> </a:t>
            </a:r>
            <a:r>
              <a:rPr lang="ru-RU" sz="2200" dirty="0" err="1"/>
              <a:t>chiqarilganda</a:t>
            </a:r>
            <a:r>
              <a:rPr lang="ru-RU" sz="2200" dirty="0"/>
              <a:t> </a:t>
            </a:r>
            <a:r>
              <a:rPr lang="ru-RU" sz="2200" dirty="0" err="1"/>
              <a:t>ko‘krak</a:t>
            </a:r>
            <a:r>
              <a:rPr lang="ru-RU" sz="2200" dirty="0"/>
              <a:t> </a:t>
            </a:r>
            <a:r>
              <a:rPr lang="ru-RU" sz="2200" dirty="0" err="1"/>
              <a:t>qafasi</a:t>
            </a:r>
            <a:r>
              <a:rPr lang="ru-RU" sz="2200" dirty="0"/>
              <a:t> </a:t>
            </a:r>
            <a:r>
              <a:rPr lang="ru-RU" sz="2200" dirty="0" err="1"/>
              <a:t>aylanasi</a:t>
            </a:r>
            <a:r>
              <a:rPr lang="ru-RU" sz="2200" dirty="0"/>
              <a:t> </a:t>
            </a:r>
            <a:r>
              <a:rPr lang="ru-RU" sz="2200" dirty="0" err="1"/>
              <a:t>o‘zgarishi</a:t>
            </a:r>
            <a:r>
              <a:rPr lang="ru-RU" sz="2200" dirty="0"/>
              <a:t> </a:t>
            </a:r>
          </a:p>
          <a:p>
            <a:pPr algn="just"/>
            <a:r>
              <a:rPr lang="en-US" sz="2200" dirty="0" err="1"/>
              <a:t>quyidagicha</a:t>
            </a:r>
            <a:r>
              <a:rPr lang="en-US" sz="2200" dirty="0"/>
              <a:t> </a:t>
            </a:r>
            <a:r>
              <a:rPr lang="en-US" sz="2200" dirty="0" err="1"/>
              <a:t>aniqlanadi</a:t>
            </a:r>
            <a:r>
              <a:rPr lang="en-US" sz="2200" dirty="0"/>
              <a:t>.</a:t>
            </a:r>
            <a:endParaRPr lang="ru-RU" sz="2200" dirty="0"/>
          </a:p>
          <a:p>
            <a:pPr algn="just"/>
            <a:r>
              <a:rPr lang="en-US" sz="2200" dirty="0"/>
              <a:t>a) </a:t>
            </a:r>
            <a:r>
              <a:rPr lang="en-US" sz="2200" dirty="0" err="1"/>
              <a:t>tekshiriluvchi</a:t>
            </a:r>
            <a:r>
              <a:rPr lang="en-US" sz="2200" dirty="0"/>
              <a:t> </a:t>
            </a:r>
            <a:r>
              <a:rPr lang="en-US" sz="2200" dirty="0" err="1"/>
              <a:t>tik</a:t>
            </a:r>
            <a:r>
              <a:rPr lang="en-US" sz="2200" dirty="0"/>
              <a:t> </a:t>
            </a:r>
            <a:r>
              <a:rPr lang="en-US" sz="2200" dirty="0" err="1"/>
              <a:t>holatda</a:t>
            </a:r>
            <a:r>
              <a:rPr lang="en-US" sz="2200" dirty="0"/>
              <a:t> normal </a:t>
            </a:r>
            <a:r>
              <a:rPr lang="en-US" sz="2200" dirty="0" err="1"/>
              <a:t>nafas</a:t>
            </a:r>
            <a:r>
              <a:rPr lang="en-US" sz="2200" dirty="0"/>
              <a:t> </a:t>
            </a:r>
            <a:r>
              <a:rPr lang="en-US" sz="2200" dirty="0" err="1"/>
              <a:t>olganida</a:t>
            </a:r>
            <a:r>
              <a:rPr lang="en-US" sz="2200" dirty="0"/>
              <a:t> </a:t>
            </a:r>
            <a:r>
              <a:rPr lang="en-US" sz="2200" dirty="0" err="1"/>
              <a:t>ko‘krak</a:t>
            </a:r>
            <a:r>
              <a:rPr lang="en-US" sz="2200" dirty="0"/>
              <a:t> </a:t>
            </a:r>
            <a:r>
              <a:rPr lang="en-US" sz="2200" dirty="0" err="1"/>
              <a:t>qafasi</a:t>
            </a:r>
            <a:r>
              <a:rPr lang="en-US" sz="2200" dirty="0"/>
              <a:t> </a:t>
            </a:r>
            <a:r>
              <a:rPr lang="en-US" sz="2200" dirty="0" err="1"/>
              <a:t>aylanasi</a:t>
            </a:r>
            <a:r>
              <a:rPr lang="en-US" sz="2200" dirty="0"/>
              <a:t> </a:t>
            </a:r>
            <a:r>
              <a:rPr lang="en-US" sz="2200" dirty="0" err="1" smtClean="0"/>
              <a:t>santimetr</a:t>
            </a:r>
            <a:r>
              <a:rPr lang="en-US" sz="2200" dirty="0" smtClean="0"/>
              <a:t> </a:t>
            </a:r>
            <a:r>
              <a:rPr lang="en-US" sz="2200" dirty="0" err="1"/>
              <a:t>bilan</a:t>
            </a:r>
            <a:r>
              <a:rPr lang="en-US" sz="2200" dirty="0"/>
              <a:t> </a:t>
            </a:r>
            <a:r>
              <a:rPr lang="en-US" sz="2200" dirty="0" err="1"/>
              <a:t>o‘lchanadi</a:t>
            </a:r>
            <a:r>
              <a:rPr lang="en-US" sz="2200" dirty="0"/>
              <a:t>; </a:t>
            </a:r>
            <a:endParaRPr lang="ru-RU" sz="2200" dirty="0"/>
          </a:p>
          <a:p>
            <a:pPr algn="just"/>
            <a:r>
              <a:rPr lang="en-US" sz="2200" dirty="0"/>
              <a:t>b) </a:t>
            </a:r>
            <a:r>
              <a:rPr lang="en-US" sz="2200" dirty="0" err="1"/>
              <a:t>chuqur</a:t>
            </a:r>
            <a:r>
              <a:rPr lang="en-US" sz="2200" dirty="0"/>
              <a:t> </a:t>
            </a:r>
            <a:r>
              <a:rPr lang="en-US" sz="2200" dirty="0" err="1"/>
              <a:t>nafas</a:t>
            </a:r>
            <a:r>
              <a:rPr lang="en-US" sz="2200" dirty="0"/>
              <a:t> </a:t>
            </a:r>
            <a:r>
              <a:rPr lang="en-US" sz="2200" dirty="0" err="1"/>
              <a:t>olingandan</a:t>
            </a:r>
            <a:r>
              <a:rPr lang="en-US" sz="2200" dirty="0"/>
              <a:t> </a:t>
            </a:r>
            <a:r>
              <a:rPr lang="en-US" sz="2200" dirty="0" err="1"/>
              <a:t>so‘ng</a:t>
            </a:r>
            <a:r>
              <a:rPr lang="en-US" sz="2200" dirty="0"/>
              <a:t> </a:t>
            </a:r>
            <a:r>
              <a:rPr lang="en-US" sz="2200" dirty="0" err="1"/>
              <a:t>ko‘krak</a:t>
            </a:r>
            <a:r>
              <a:rPr lang="en-US" sz="2200" dirty="0"/>
              <a:t> </a:t>
            </a:r>
            <a:r>
              <a:rPr lang="en-US" sz="2200" dirty="0" err="1"/>
              <a:t>qafasi</a:t>
            </a:r>
            <a:r>
              <a:rPr lang="en-US" sz="2200" dirty="0"/>
              <a:t> </a:t>
            </a:r>
            <a:r>
              <a:rPr lang="en-US" sz="2200" dirty="0" err="1"/>
              <a:t>aylanasi</a:t>
            </a:r>
            <a:r>
              <a:rPr lang="en-US" sz="2200" dirty="0"/>
              <a:t> </a:t>
            </a:r>
            <a:r>
              <a:rPr lang="en-US" sz="2200" dirty="0" err="1"/>
              <a:t>o‘lchanadi</a:t>
            </a:r>
            <a:r>
              <a:rPr lang="en-US" sz="2200" dirty="0"/>
              <a:t>; </a:t>
            </a:r>
            <a:endParaRPr lang="ru-RU" sz="2200" dirty="0"/>
          </a:p>
          <a:p>
            <a:pPr algn="just"/>
            <a:r>
              <a:rPr lang="en-US" sz="2200" dirty="0"/>
              <a:t>d) </a:t>
            </a:r>
            <a:r>
              <a:rPr lang="en-US" sz="2200" dirty="0" err="1"/>
              <a:t>undan</a:t>
            </a:r>
            <a:r>
              <a:rPr lang="en-US" sz="2200" dirty="0"/>
              <a:t> </a:t>
            </a:r>
            <a:r>
              <a:rPr lang="en-US" sz="2200" dirty="0" err="1"/>
              <a:t>keyin</a:t>
            </a:r>
            <a:r>
              <a:rPr lang="en-US" sz="2200" dirty="0"/>
              <a:t> </a:t>
            </a:r>
            <a:r>
              <a:rPr lang="en-US" sz="2200" dirty="0" err="1"/>
              <a:t>chuqur</a:t>
            </a:r>
            <a:r>
              <a:rPr lang="en-US" sz="2200" dirty="0"/>
              <a:t> </a:t>
            </a:r>
            <a:r>
              <a:rPr lang="en-US" sz="2200" dirty="0" err="1"/>
              <a:t>nafas</a:t>
            </a:r>
            <a:r>
              <a:rPr lang="en-US" sz="2200" dirty="0"/>
              <a:t> </a:t>
            </a:r>
            <a:r>
              <a:rPr lang="en-US" sz="2200" dirty="0" err="1"/>
              <a:t>chiqarilganda</a:t>
            </a:r>
            <a:r>
              <a:rPr lang="en-US" sz="2200" dirty="0"/>
              <a:t> </a:t>
            </a:r>
            <a:r>
              <a:rPr lang="en-US" sz="2200" dirty="0" err="1"/>
              <a:t>ko‘krak</a:t>
            </a:r>
            <a:r>
              <a:rPr lang="en-US" sz="2200" dirty="0"/>
              <a:t> </a:t>
            </a:r>
            <a:r>
              <a:rPr lang="en-US" sz="2200" dirty="0" err="1"/>
              <a:t>qafasi</a:t>
            </a:r>
            <a:r>
              <a:rPr lang="en-US" sz="2200" dirty="0"/>
              <a:t> </a:t>
            </a:r>
            <a:r>
              <a:rPr lang="en-US" sz="2200" dirty="0" err="1"/>
              <a:t>aylanasi</a:t>
            </a:r>
            <a:r>
              <a:rPr lang="en-US" sz="2200" dirty="0"/>
              <a:t> </a:t>
            </a:r>
            <a:r>
              <a:rPr lang="en-US" sz="2200" dirty="0" err="1"/>
              <a:t>o‘lchanadi</a:t>
            </a:r>
            <a:r>
              <a:rPr lang="en-US" sz="2200" dirty="0"/>
              <a:t>. </a:t>
            </a:r>
          </a:p>
          <a:p>
            <a:pPr algn="just"/>
            <a:r>
              <a:rPr lang="en-US" sz="2200" dirty="0" err="1" smtClean="0"/>
              <a:t>Ko‘krak</a:t>
            </a:r>
            <a:r>
              <a:rPr lang="en-US" sz="2200" dirty="0" smtClean="0"/>
              <a:t> </a:t>
            </a:r>
            <a:r>
              <a:rPr lang="en-US" sz="2200" dirty="0" err="1"/>
              <a:t>qafasi</a:t>
            </a:r>
            <a:r>
              <a:rPr lang="en-US" sz="2200" dirty="0"/>
              <a:t> </a:t>
            </a:r>
            <a:r>
              <a:rPr lang="en-US" sz="2200" dirty="0" err="1"/>
              <a:t>aylanasining</a:t>
            </a:r>
            <a:r>
              <a:rPr lang="en-US" sz="2200" dirty="0"/>
              <a:t> </a:t>
            </a:r>
            <a:r>
              <a:rPr lang="en-US" sz="2200" dirty="0" err="1"/>
              <a:t>o‘zgarishi</a:t>
            </a:r>
            <a:r>
              <a:rPr lang="en-US" sz="2200" dirty="0"/>
              <a:t> </a:t>
            </a:r>
            <a:r>
              <a:rPr lang="en-US" sz="2200" dirty="0" err="1"/>
              <a:t>hisoblab</a:t>
            </a:r>
            <a:r>
              <a:rPr lang="en-US" sz="2200" dirty="0"/>
              <a:t> </a:t>
            </a:r>
            <a:r>
              <a:rPr lang="en-US" sz="2200" dirty="0" err="1"/>
              <a:t>tahlil</a:t>
            </a:r>
            <a:r>
              <a:rPr lang="en-US" sz="2200" dirty="0"/>
              <a:t> </a:t>
            </a:r>
            <a:r>
              <a:rPr lang="en-US" sz="2200" dirty="0" err="1"/>
              <a:t>qilinadi</a:t>
            </a:r>
            <a:r>
              <a:rPr lang="en-US" sz="2200" dirty="0"/>
              <a:t>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31114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76" y="162356"/>
            <a:ext cx="8190071" cy="615553"/>
          </a:xfrm>
        </p:spPr>
        <p:txBody>
          <a:bodyPr/>
          <a:lstStyle/>
          <a:p>
            <a:pPr algn="ctr"/>
            <a:r>
              <a:rPr lang="en-US" sz="2000" dirty="0"/>
              <a:t>5. </a:t>
            </a:r>
            <a:r>
              <a:rPr lang="en-US" sz="2000" dirty="0" err="1"/>
              <a:t>Tajriba</a:t>
            </a:r>
            <a:r>
              <a:rPr lang="en-US" sz="2000" dirty="0"/>
              <a:t> </a:t>
            </a:r>
            <a:r>
              <a:rPr lang="en-US" sz="2000" dirty="0" err="1"/>
              <a:t>natijalari</a:t>
            </a:r>
            <a:r>
              <a:rPr lang="en-US" sz="2000" dirty="0"/>
              <a:t> </a:t>
            </a:r>
            <a:r>
              <a:rPr lang="en-US" sz="2000" dirty="0" err="1"/>
              <a:t>bo‘yicha</a:t>
            </a:r>
            <a:r>
              <a:rPr lang="en-US" sz="2000" dirty="0"/>
              <a:t> </a:t>
            </a:r>
            <a:r>
              <a:rPr lang="en-US" sz="2000" dirty="0" err="1"/>
              <a:t>quyidagi</a:t>
            </a:r>
            <a:r>
              <a:rPr lang="en-US" sz="2000" dirty="0"/>
              <a:t> </a:t>
            </a:r>
            <a:r>
              <a:rPr lang="en-US" sz="2000" dirty="0" err="1"/>
              <a:t>jadval</a:t>
            </a:r>
            <a:r>
              <a:rPr lang="en-US" sz="2000" dirty="0"/>
              <a:t> </a:t>
            </a:r>
            <a:r>
              <a:rPr lang="en-US" sz="2000" dirty="0" err="1"/>
              <a:t>to‘ldiriladi</a:t>
            </a:r>
            <a:r>
              <a:rPr lang="en-US" sz="2000" dirty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err="1" smtClean="0"/>
              <a:t>va</a:t>
            </a:r>
            <a:r>
              <a:rPr lang="en-US" sz="2000" dirty="0" smtClean="0"/>
              <a:t> </a:t>
            </a:r>
            <a:r>
              <a:rPr lang="en-US" sz="2000" dirty="0" err="1"/>
              <a:t>daftarga</a:t>
            </a:r>
            <a:r>
              <a:rPr lang="en-US" sz="2000" dirty="0"/>
              <a:t> </a:t>
            </a:r>
            <a:r>
              <a:rPr lang="en-US" sz="2000" dirty="0" err="1"/>
              <a:t>yozib</a:t>
            </a:r>
            <a:r>
              <a:rPr lang="en-US" sz="2000" dirty="0"/>
              <a:t> </a:t>
            </a:r>
            <a:r>
              <a:rPr lang="en-US" sz="2000" dirty="0" err="1"/>
              <a:t>olinadi</a:t>
            </a:r>
            <a:r>
              <a:rPr lang="en-US" sz="2000" dirty="0" smtClean="0"/>
              <a:t>.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4" y="939799"/>
            <a:ext cx="8658225" cy="374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606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1092" y="993594"/>
            <a:ext cx="8587007" cy="3385542"/>
          </a:xfrm>
        </p:spPr>
        <p:txBody>
          <a:bodyPr/>
          <a:lstStyle/>
          <a:p>
            <a:pPr marL="457200" indent="-457200">
              <a:buAutoNum type="alphaUcParenR" startAt="2"/>
            </a:pPr>
            <a:r>
              <a:rPr lang="sv-SE" sz="2000" b="1" dirty="0" smtClean="0"/>
              <a:t>Nafas </a:t>
            </a:r>
            <a:r>
              <a:rPr lang="sv-SE" sz="2000" b="1" dirty="0"/>
              <a:t>havosi tarkibidagi  karbonat angidridni aniqlash </a:t>
            </a:r>
            <a:endParaRPr lang="sv-SE" sz="2000" b="1" dirty="0" smtClean="0"/>
          </a:p>
          <a:p>
            <a:endParaRPr lang="sv-SE" sz="2000" dirty="0"/>
          </a:p>
          <a:p>
            <a:r>
              <a:rPr lang="ru-RU" sz="2000" dirty="0"/>
              <a:t>1.  2 </a:t>
            </a:r>
            <a:r>
              <a:rPr lang="ru-RU" sz="2000" dirty="0" err="1"/>
              <a:t>ta</a:t>
            </a:r>
            <a:r>
              <a:rPr lang="ru-RU" sz="2000" dirty="0"/>
              <a:t> </a:t>
            </a:r>
            <a:r>
              <a:rPr lang="ru-RU" sz="2000" dirty="0" err="1"/>
              <a:t>probirka</a:t>
            </a:r>
            <a:r>
              <a:rPr lang="ru-RU" sz="2000" dirty="0"/>
              <a:t> </a:t>
            </a:r>
            <a:r>
              <a:rPr lang="ru-RU" sz="2000" dirty="0" err="1"/>
              <a:t>shtativ</a:t>
            </a:r>
            <a:r>
              <a:rPr lang="ru-RU" sz="2000" dirty="0"/>
              <a:t> </a:t>
            </a:r>
            <a:r>
              <a:rPr lang="ru-RU" sz="2000" dirty="0" err="1"/>
              <a:t>ustunchasiga</a:t>
            </a:r>
            <a:r>
              <a:rPr lang="ru-RU" sz="2000" dirty="0"/>
              <a:t> </a:t>
            </a:r>
            <a:r>
              <a:rPr lang="ru-RU" sz="2000" dirty="0" err="1"/>
              <a:t>parallel</a:t>
            </a:r>
            <a:r>
              <a:rPr lang="ru-RU" sz="2000" dirty="0"/>
              <a:t> </a:t>
            </a:r>
            <a:r>
              <a:rPr lang="ru-RU" sz="2000" dirty="0" err="1"/>
              <a:t>ravishda</a:t>
            </a:r>
            <a:r>
              <a:rPr lang="ru-RU" sz="2000" dirty="0"/>
              <a:t> </a:t>
            </a:r>
            <a:r>
              <a:rPr lang="ru-RU" sz="2000" dirty="0" err="1"/>
              <a:t>o‘rnatiladi</a:t>
            </a:r>
            <a:r>
              <a:rPr lang="ru-RU" sz="2000" dirty="0"/>
              <a:t>. </a:t>
            </a:r>
          </a:p>
          <a:p>
            <a:r>
              <a:rPr lang="ru-RU" sz="2000" dirty="0"/>
              <a:t>2.  </a:t>
            </a:r>
            <a:r>
              <a:rPr lang="ru-RU" sz="2000" dirty="0" err="1"/>
              <a:t>Probirkalarga</a:t>
            </a:r>
            <a:r>
              <a:rPr lang="ru-RU" sz="2000" dirty="0"/>
              <a:t> </a:t>
            </a:r>
            <a:r>
              <a:rPr lang="ru-RU" sz="2000" dirty="0" err="1"/>
              <a:t>ohakli</a:t>
            </a:r>
            <a:r>
              <a:rPr lang="ru-RU" sz="2000" dirty="0"/>
              <a:t> </a:t>
            </a:r>
            <a:r>
              <a:rPr lang="ru-RU" sz="2000" dirty="0" err="1"/>
              <a:t>suv</a:t>
            </a:r>
            <a:r>
              <a:rPr lang="ru-RU" sz="2000" dirty="0"/>
              <a:t> (</a:t>
            </a:r>
            <a:r>
              <a:rPr lang="ru-RU" sz="2000" dirty="0" err="1"/>
              <a:t>CaOH</a:t>
            </a:r>
            <a:r>
              <a:rPr lang="ru-RU" sz="2000" dirty="0"/>
              <a:t>) 0 </a:t>
            </a:r>
            <a:r>
              <a:rPr lang="ru-RU" sz="2000" dirty="0" err="1"/>
              <a:t>dan</a:t>
            </a:r>
            <a:r>
              <a:rPr lang="ru-RU" sz="2000" dirty="0"/>
              <a:t> 10-15 </a:t>
            </a:r>
            <a:r>
              <a:rPr lang="ru-RU" sz="2000" dirty="0" err="1"/>
              <a:t>ml</a:t>
            </a:r>
            <a:r>
              <a:rPr lang="ru-RU" sz="2000" dirty="0"/>
              <a:t> </a:t>
            </a:r>
            <a:r>
              <a:rPr lang="ru-RU" sz="2000" dirty="0" err="1"/>
              <a:t>quyiladi</a:t>
            </a:r>
            <a:r>
              <a:rPr lang="ru-RU" sz="2000" dirty="0"/>
              <a:t>. </a:t>
            </a:r>
          </a:p>
          <a:p>
            <a:r>
              <a:rPr lang="ru-RU" sz="2000" dirty="0"/>
              <a:t>3.  </a:t>
            </a:r>
            <a:r>
              <a:rPr lang="ru-RU" sz="2000" dirty="0" err="1"/>
              <a:t>Spirt</a:t>
            </a:r>
            <a:r>
              <a:rPr lang="ru-RU" sz="2000" dirty="0"/>
              <a:t> </a:t>
            </a:r>
            <a:r>
              <a:rPr lang="ru-RU" sz="2000" dirty="0" err="1"/>
              <a:t>bilan</a:t>
            </a:r>
            <a:r>
              <a:rPr lang="ru-RU" sz="2000" dirty="0"/>
              <a:t> </a:t>
            </a:r>
            <a:r>
              <a:rPr lang="ru-RU" sz="2000" dirty="0" err="1"/>
              <a:t>asbobning</a:t>
            </a:r>
            <a:r>
              <a:rPr lang="ru-RU" sz="2000" dirty="0"/>
              <a:t> </a:t>
            </a:r>
            <a:r>
              <a:rPr lang="ru-RU" sz="2000" dirty="0" err="1"/>
              <a:t>plastmassa</a:t>
            </a:r>
            <a:r>
              <a:rPr lang="ru-RU" sz="2000" dirty="0"/>
              <a:t> </a:t>
            </a:r>
            <a:r>
              <a:rPr lang="ru-RU" sz="2000" dirty="0" err="1"/>
              <a:t>uchliklari</a:t>
            </a:r>
            <a:r>
              <a:rPr lang="ru-RU" sz="2000" dirty="0"/>
              <a:t> </a:t>
            </a:r>
            <a:r>
              <a:rPr lang="ru-RU" sz="2000" dirty="0" err="1"/>
              <a:t>sterillanadi</a:t>
            </a:r>
            <a:r>
              <a:rPr lang="ru-RU" sz="2000" dirty="0"/>
              <a:t>. </a:t>
            </a:r>
          </a:p>
          <a:p>
            <a:r>
              <a:rPr lang="ru-RU" sz="2000" dirty="0"/>
              <a:t>4.  </a:t>
            </a:r>
            <a:r>
              <a:rPr lang="ru-RU" sz="2000" dirty="0" err="1"/>
              <a:t>Uchlik</a:t>
            </a:r>
            <a:r>
              <a:rPr lang="ru-RU" sz="2000" dirty="0"/>
              <a:t> </a:t>
            </a:r>
            <a:r>
              <a:rPr lang="ru-RU" sz="2000" dirty="0" err="1"/>
              <a:t>asbobga</a:t>
            </a:r>
            <a:r>
              <a:rPr lang="ru-RU" sz="2000" dirty="0"/>
              <a:t> </a:t>
            </a:r>
            <a:r>
              <a:rPr lang="ru-RU" sz="2000" dirty="0" err="1"/>
              <a:t>o‘rnatiladi</a:t>
            </a:r>
            <a:r>
              <a:rPr lang="ru-RU" sz="2000" dirty="0"/>
              <a:t> </a:t>
            </a:r>
            <a:r>
              <a:rPr lang="ru-RU" sz="2000" dirty="0" err="1"/>
              <a:t>va</a:t>
            </a:r>
            <a:r>
              <a:rPr lang="ru-RU" sz="2000" dirty="0"/>
              <a:t> </a:t>
            </a:r>
            <a:r>
              <a:rPr lang="ru-RU" sz="2000" dirty="0" err="1"/>
              <a:t>shu</a:t>
            </a:r>
            <a:r>
              <a:rPr lang="ru-RU" sz="2000" dirty="0"/>
              <a:t> </a:t>
            </a:r>
            <a:r>
              <a:rPr lang="ru-RU" sz="2000" dirty="0" err="1"/>
              <a:t>uchlikdan</a:t>
            </a:r>
            <a:r>
              <a:rPr lang="ru-RU" sz="2000" dirty="0"/>
              <a:t> </a:t>
            </a:r>
            <a:r>
              <a:rPr lang="ru-RU" sz="2000" dirty="0" err="1"/>
              <a:t>nafas</a:t>
            </a:r>
            <a:r>
              <a:rPr lang="ru-RU" sz="2000" dirty="0"/>
              <a:t> </a:t>
            </a:r>
            <a:r>
              <a:rPr lang="ru-RU" sz="2000" dirty="0" err="1"/>
              <a:t>olinadi</a:t>
            </a:r>
            <a:r>
              <a:rPr lang="ru-RU" sz="2000" dirty="0"/>
              <a:t> (1-2 </a:t>
            </a:r>
            <a:r>
              <a:rPr lang="ru-RU" sz="2000" dirty="0" err="1"/>
              <a:t>daqiqa</a:t>
            </a:r>
            <a:r>
              <a:rPr lang="ru-RU" sz="2000" dirty="0"/>
              <a:t>). </a:t>
            </a:r>
          </a:p>
          <a:p>
            <a:r>
              <a:rPr lang="ru-RU" sz="2000" dirty="0"/>
              <a:t>5.  </a:t>
            </a:r>
            <a:r>
              <a:rPr lang="ru-RU" sz="2000" dirty="0" err="1"/>
              <a:t>Ma'lum</a:t>
            </a:r>
            <a:r>
              <a:rPr lang="ru-RU" sz="2000" dirty="0"/>
              <a:t> </a:t>
            </a:r>
            <a:r>
              <a:rPr lang="ru-RU" sz="2000" dirty="0" err="1"/>
              <a:t>vaqtdan</a:t>
            </a:r>
            <a:r>
              <a:rPr lang="ru-RU" sz="2000" dirty="0"/>
              <a:t> </a:t>
            </a:r>
            <a:r>
              <a:rPr lang="ru-RU" sz="2000" dirty="0" err="1"/>
              <a:t>keyin</a:t>
            </a:r>
            <a:r>
              <a:rPr lang="ru-RU" sz="2000" dirty="0"/>
              <a:t> </a:t>
            </a:r>
            <a:r>
              <a:rPr lang="ru-RU" sz="2000" dirty="0" err="1"/>
              <a:t>bitta</a:t>
            </a:r>
            <a:r>
              <a:rPr lang="ru-RU" sz="2000" dirty="0"/>
              <a:t> </a:t>
            </a:r>
            <a:r>
              <a:rPr lang="ru-RU" sz="2000" dirty="0" err="1"/>
              <a:t>probirkadagi</a:t>
            </a:r>
            <a:r>
              <a:rPr lang="ru-RU" sz="2000" dirty="0"/>
              <a:t> </a:t>
            </a:r>
            <a:r>
              <a:rPr lang="ru-RU" sz="2000" dirty="0" err="1"/>
              <a:t>tiniq</a:t>
            </a:r>
            <a:r>
              <a:rPr lang="ru-RU" sz="2000" dirty="0"/>
              <a:t> </a:t>
            </a:r>
            <a:r>
              <a:rPr lang="ru-RU" sz="2000" dirty="0" err="1"/>
              <a:t>ohakli</a:t>
            </a:r>
            <a:r>
              <a:rPr lang="ru-RU" sz="2000" dirty="0"/>
              <a:t> </a:t>
            </a:r>
            <a:r>
              <a:rPr lang="ru-RU" sz="2000" dirty="0" err="1"/>
              <a:t>suvning</a:t>
            </a:r>
            <a:r>
              <a:rPr lang="ru-RU" sz="2000" dirty="0"/>
              <a:t> </a:t>
            </a:r>
            <a:r>
              <a:rPr lang="ru-RU" sz="2000" dirty="0" err="1"/>
              <a:t>rangi</a:t>
            </a:r>
            <a:r>
              <a:rPr lang="ru-RU" sz="2000" dirty="0"/>
              <a:t> </a:t>
            </a:r>
            <a:r>
              <a:rPr lang="ru-RU" sz="2000" dirty="0" err="1"/>
              <a:t>o‘zgarib</a:t>
            </a:r>
            <a:r>
              <a:rPr lang="ru-RU" sz="2000" dirty="0"/>
              <a:t> </a:t>
            </a:r>
            <a:r>
              <a:rPr lang="ru-RU" sz="2000" dirty="0" err="1" smtClean="0"/>
              <a:t>xiralashadi</a:t>
            </a:r>
            <a:r>
              <a:rPr lang="ru-RU" sz="2000" dirty="0"/>
              <a:t>. </a:t>
            </a:r>
          </a:p>
          <a:p>
            <a:r>
              <a:rPr lang="ru-RU" sz="2000" dirty="0"/>
              <a:t>6.  </a:t>
            </a:r>
            <a:r>
              <a:rPr lang="en-US" sz="2000" dirty="0"/>
              <a:t>Bu </a:t>
            </a:r>
            <a:r>
              <a:rPr lang="en-US" sz="2000" dirty="0" err="1"/>
              <a:t>jarayon</a:t>
            </a:r>
            <a:r>
              <a:rPr lang="en-US" sz="2000" dirty="0"/>
              <a:t> </a:t>
            </a:r>
            <a:r>
              <a:rPr lang="en-US" sz="2000" dirty="0" err="1"/>
              <a:t>kimyoviy</a:t>
            </a:r>
            <a:r>
              <a:rPr lang="en-US" sz="2000" dirty="0"/>
              <a:t> </a:t>
            </a:r>
            <a:r>
              <a:rPr lang="en-US" sz="2000" dirty="0" err="1"/>
              <a:t>jihatdan</a:t>
            </a:r>
            <a:r>
              <a:rPr lang="en-US" sz="2000" dirty="0"/>
              <a:t> </a:t>
            </a:r>
            <a:r>
              <a:rPr lang="en-US" sz="2000" dirty="0" err="1"/>
              <a:t>quyidagi</a:t>
            </a:r>
            <a:r>
              <a:rPr lang="en-US" sz="2000" dirty="0"/>
              <a:t> formula </a:t>
            </a:r>
            <a:r>
              <a:rPr lang="en-US" sz="2000" dirty="0" err="1"/>
              <a:t>Ca</a:t>
            </a:r>
            <a:r>
              <a:rPr lang="en-US" sz="2000" dirty="0"/>
              <a:t>(OH)2 + CO, —&gt; CaCO3 + </a:t>
            </a:r>
            <a:r>
              <a:rPr lang="ru-RU" sz="2000" dirty="0" smtClean="0"/>
              <a:t>Н2</a:t>
            </a:r>
            <a:r>
              <a:rPr lang="en-US" sz="2000" dirty="0"/>
              <a:t>O</a:t>
            </a:r>
            <a:r>
              <a:rPr lang="ru-RU" sz="2000" dirty="0"/>
              <a:t> </a:t>
            </a:r>
            <a:r>
              <a:rPr lang="ru-RU" sz="2000" dirty="0" err="1"/>
              <a:t>bilan</a:t>
            </a:r>
            <a:r>
              <a:rPr lang="ru-RU" sz="2000" dirty="0"/>
              <a:t> </a:t>
            </a:r>
            <a:r>
              <a:rPr lang="ru-RU" sz="2000" dirty="0" err="1"/>
              <a:t>ifodalanadi</a:t>
            </a:r>
            <a:r>
              <a:rPr lang="ru-RU" sz="2000" dirty="0"/>
              <a:t>. </a:t>
            </a:r>
          </a:p>
          <a:p>
            <a:r>
              <a:rPr lang="ru-RU" sz="2000" dirty="0"/>
              <a:t>7.  </a:t>
            </a:r>
            <a:r>
              <a:rPr lang="ru-RU" sz="2000" dirty="0" err="1"/>
              <a:t>Nafas</a:t>
            </a:r>
            <a:r>
              <a:rPr lang="ru-RU" sz="2000" dirty="0"/>
              <a:t> </a:t>
            </a:r>
            <a:r>
              <a:rPr lang="ru-RU" sz="2000" dirty="0" err="1"/>
              <a:t>olish</a:t>
            </a:r>
            <a:r>
              <a:rPr lang="ru-RU" sz="2000" dirty="0"/>
              <a:t> </a:t>
            </a:r>
            <a:r>
              <a:rPr lang="ru-RU" sz="2000" dirty="0" err="1"/>
              <a:t>davom</a:t>
            </a:r>
            <a:r>
              <a:rPr lang="ru-RU" sz="2000" dirty="0"/>
              <a:t> </a:t>
            </a:r>
            <a:r>
              <a:rPr lang="ru-RU" sz="2000" dirty="0" err="1"/>
              <a:t>ettirilsa</a:t>
            </a:r>
            <a:r>
              <a:rPr lang="ru-RU" sz="2000" dirty="0"/>
              <a:t> </a:t>
            </a:r>
            <a:r>
              <a:rPr lang="ru-RU" sz="2000" dirty="0" err="1"/>
              <a:t>kalsiy</a:t>
            </a:r>
            <a:r>
              <a:rPr lang="ru-RU" sz="2000" dirty="0"/>
              <a:t> </a:t>
            </a:r>
            <a:r>
              <a:rPr lang="ru-RU" sz="2000" dirty="0" err="1"/>
              <a:t>gidrokarbonat</a:t>
            </a:r>
            <a:r>
              <a:rPr lang="ru-RU" sz="2000" dirty="0"/>
              <a:t> (</a:t>
            </a:r>
            <a:r>
              <a:rPr lang="ru-RU" sz="2000" dirty="0" err="1"/>
              <a:t>CaHCO</a:t>
            </a:r>
            <a:r>
              <a:rPr lang="ru-RU" sz="2000" dirty="0"/>
              <a:t>) </a:t>
            </a:r>
            <a:r>
              <a:rPr lang="ru-RU" sz="2000" dirty="0" err="1"/>
              <a:t>hosil</a:t>
            </a:r>
            <a:r>
              <a:rPr lang="ru-RU" sz="2000" dirty="0"/>
              <a:t> </a:t>
            </a:r>
            <a:r>
              <a:rPr lang="ru-RU" sz="2000" dirty="0" err="1" smtClean="0"/>
              <a:t>bo‘lishi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5717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Xulosa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076325"/>
            <a:ext cx="8102600" cy="369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282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Xulosa</a:t>
            </a:r>
            <a:r>
              <a:rPr lang="en-US" dirty="0"/>
              <a:t>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2992" y="1031694"/>
            <a:ext cx="8548907" cy="3693319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sz="2400" b="1" dirty="0" err="1" smtClean="0"/>
              <a:t>Laboratoriya</a:t>
            </a:r>
            <a:r>
              <a:rPr lang="en-US" sz="2400" b="1" dirty="0" smtClean="0"/>
              <a:t> </a:t>
            </a:r>
            <a:r>
              <a:rPr lang="en-US" sz="2400" b="1" dirty="0" err="1"/>
              <a:t>mashg’uloti</a:t>
            </a:r>
            <a:r>
              <a:rPr lang="en-US" sz="2400" b="1" dirty="0"/>
              <a:t> </a:t>
            </a:r>
            <a:r>
              <a:rPr lang="en-US" sz="2400" b="1" dirty="0" err="1"/>
              <a:t>orqali</a:t>
            </a:r>
            <a:r>
              <a:rPr lang="en-US" sz="2400" b="1" dirty="0"/>
              <a:t> </a:t>
            </a:r>
            <a:r>
              <a:rPr lang="en-US" sz="2400" b="1" dirty="0" err="1"/>
              <a:t>nafas</a:t>
            </a:r>
            <a:r>
              <a:rPr lang="en-US" sz="2400" b="1" dirty="0"/>
              <a:t> </a:t>
            </a:r>
            <a:r>
              <a:rPr lang="en-US" sz="2400" b="1" dirty="0" err="1"/>
              <a:t>olganda</a:t>
            </a:r>
            <a:r>
              <a:rPr lang="en-US" sz="2400" b="1" dirty="0"/>
              <a:t> </a:t>
            </a:r>
            <a:r>
              <a:rPr lang="en-US" sz="2400" b="1" dirty="0" err="1"/>
              <a:t>ko’krak</a:t>
            </a:r>
            <a:r>
              <a:rPr lang="en-US" sz="2400" b="1" dirty="0"/>
              <a:t> </a:t>
            </a:r>
            <a:r>
              <a:rPr lang="en-US" sz="2400" b="1" dirty="0" err="1"/>
              <a:t>qafasining</a:t>
            </a:r>
            <a:r>
              <a:rPr lang="en-US" sz="2400" b="1" dirty="0"/>
              <a:t> </a:t>
            </a:r>
            <a:r>
              <a:rPr lang="en-US" sz="2400" b="1" dirty="0" err="1"/>
              <a:t>harakati</a:t>
            </a:r>
            <a:r>
              <a:rPr lang="en-US" sz="2400" b="1" dirty="0"/>
              <a:t> </a:t>
            </a:r>
            <a:r>
              <a:rPr lang="en-US" sz="2400" b="1" dirty="0" err="1"/>
              <a:t>va</a:t>
            </a:r>
            <a:r>
              <a:rPr lang="en-US" sz="2400" b="1" dirty="0"/>
              <a:t> </a:t>
            </a:r>
            <a:r>
              <a:rPr lang="en-US" sz="2400" b="1" dirty="0" err="1"/>
              <a:t>ko’krak</a:t>
            </a:r>
            <a:r>
              <a:rPr lang="en-US" sz="2400" b="1" dirty="0"/>
              <a:t> </a:t>
            </a:r>
            <a:r>
              <a:rPr lang="en-US" sz="2400" b="1" dirty="0" err="1"/>
              <a:t>aylanasining</a:t>
            </a:r>
            <a:r>
              <a:rPr lang="en-US" sz="2400" b="1" dirty="0"/>
              <a:t> </a:t>
            </a:r>
            <a:r>
              <a:rPr lang="en-US" sz="2400" b="1" dirty="0" err="1"/>
              <a:t>o’zgarishini</a:t>
            </a:r>
            <a:r>
              <a:rPr lang="en-US" sz="2400" b="1" dirty="0"/>
              <a:t> </a:t>
            </a:r>
            <a:r>
              <a:rPr lang="en-US" sz="2400" b="1" dirty="0" err="1"/>
              <a:t>kuzatib</a:t>
            </a:r>
            <a:r>
              <a:rPr lang="en-US" sz="2400" b="1" dirty="0"/>
              <a:t>, </a:t>
            </a:r>
            <a:r>
              <a:rPr lang="en-US" sz="2400" b="1" dirty="0" err="1"/>
              <a:t>bir</a:t>
            </a:r>
            <a:r>
              <a:rPr lang="en-US" sz="2400" b="1" dirty="0"/>
              <a:t> </a:t>
            </a:r>
            <a:r>
              <a:rPr lang="en-US" sz="2400" b="1" dirty="0" err="1"/>
              <a:t>minutda</a:t>
            </a:r>
            <a:r>
              <a:rPr lang="en-US" sz="2400" b="1" dirty="0"/>
              <a:t> </a:t>
            </a:r>
            <a:r>
              <a:rPr lang="en-US" sz="2400" b="1" dirty="0" err="1"/>
              <a:t>nafas</a:t>
            </a:r>
            <a:r>
              <a:rPr lang="en-US" sz="2400" b="1" dirty="0"/>
              <a:t> </a:t>
            </a:r>
            <a:r>
              <a:rPr lang="en-US" sz="2400" b="1" dirty="0" err="1"/>
              <a:t>olish</a:t>
            </a:r>
            <a:r>
              <a:rPr lang="en-US" sz="2400" b="1" dirty="0"/>
              <a:t> </a:t>
            </a:r>
            <a:r>
              <a:rPr lang="en-US" sz="2400" b="1" dirty="0" err="1"/>
              <a:t>sonini</a:t>
            </a:r>
            <a:r>
              <a:rPr lang="en-US" sz="2400" b="1" dirty="0"/>
              <a:t> </a:t>
            </a:r>
            <a:r>
              <a:rPr lang="en-US" sz="2400" b="1" dirty="0" err="1"/>
              <a:t>aniqladik</a:t>
            </a:r>
            <a:r>
              <a:rPr lang="en-US" sz="2400" b="1" dirty="0"/>
              <a:t>. </a:t>
            </a:r>
            <a:endParaRPr lang="en-US" sz="2400" b="1" dirty="0" smtClean="0"/>
          </a:p>
          <a:p>
            <a:pPr algn="just">
              <a:buFont typeface="Wingdings" pitchFamily="2" charset="2"/>
              <a:buChar char="Ø"/>
            </a:pPr>
            <a:r>
              <a:rPr lang="en-US" sz="2400" b="1" dirty="0" err="1" smtClean="0"/>
              <a:t>O’pkadan</a:t>
            </a:r>
            <a:r>
              <a:rPr lang="en-US" sz="2400" b="1" dirty="0" smtClean="0"/>
              <a:t> </a:t>
            </a:r>
            <a:r>
              <a:rPr lang="en-US" sz="2400" b="1" dirty="0" err="1"/>
              <a:t>chiqayotgan</a:t>
            </a:r>
            <a:r>
              <a:rPr lang="en-US" sz="2400" b="1" dirty="0"/>
              <a:t> </a:t>
            </a:r>
            <a:r>
              <a:rPr lang="en-US" sz="2400" b="1" dirty="0" err="1"/>
              <a:t>havodagi</a:t>
            </a:r>
            <a:r>
              <a:rPr lang="en-US" sz="2400" b="1" dirty="0"/>
              <a:t> </a:t>
            </a:r>
            <a:r>
              <a:rPr lang="en-US" sz="2400" b="1" dirty="0" err="1"/>
              <a:t>karbonat</a:t>
            </a:r>
            <a:r>
              <a:rPr lang="en-US" sz="2400" b="1" dirty="0"/>
              <a:t> </a:t>
            </a:r>
            <a:r>
              <a:rPr lang="en-US" sz="2400" b="1" dirty="0" err="1"/>
              <a:t>angidridni</a:t>
            </a:r>
            <a:r>
              <a:rPr lang="en-US" sz="2400" b="1" dirty="0"/>
              <a:t> </a:t>
            </a:r>
            <a:r>
              <a:rPr lang="en-US" sz="2400" b="1" dirty="0" err="1"/>
              <a:t>chiqishini</a:t>
            </a:r>
            <a:r>
              <a:rPr lang="en-US" sz="2400" b="1" dirty="0"/>
              <a:t> </a:t>
            </a:r>
            <a:r>
              <a:rPr lang="en-US" sz="2400" b="1" dirty="0" err="1"/>
              <a:t>kuzatish</a:t>
            </a:r>
            <a:r>
              <a:rPr lang="en-US" sz="2400" b="1" dirty="0"/>
              <a:t> </a:t>
            </a:r>
            <a:r>
              <a:rPr lang="en-US" sz="2400" b="1" dirty="0" err="1"/>
              <a:t>uchun</a:t>
            </a:r>
            <a:r>
              <a:rPr lang="en-US" sz="2400" b="1" dirty="0"/>
              <a:t> </a:t>
            </a:r>
            <a:r>
              <a:rPr lang="en-US" sz="2400" b="1" dirty="0" err="1"/>
              <a:t>distillangan</a:t>
            </a:r>
            <a:r>
              <a:rPr lang="en-US" sz="2400" b="1" dirty="0"/>
              <a:t>( </a:t>
            </a:r>
            <a:r>
              <a:rPr lang="en-US" sz="2400" b="1" dirty="0" err="1"/>
              <a:t>yomg’ir</a:t>
            </a:r>
            <a:r>
              <a:rPr lang="en-US" sz="2400" b="1" dirty="0"/>
              <a:t> </a:t>
            </a:r>
            <a:r>
              <a:rPr lang="en-US" sz="2400" b="1" dirty="0" err="1"/>
              <a:t>suvi</a:t>
            </a:r>
            <a:r>
              <a:rPr lang="en-US" sz="2400" b="1" dirty="0"/>
              <a:t>) </a:t>
            </a:r>
            <a:r>
              <a:rPr lang="en-US" sz="2400" b="1" dirty="0" err="1"/>
              <a:t>va</a:t>
            </a:r>
            <a:r>
              <a:rPr lang="en-US" sz="2400" b="1" dirty="0"/>
              <a:t> </a:t>
            </a:r>
            <a:r>
              <a:rPr lang="en-US" sz="2400" b="1" dirty="0" err="1"/>
              <a:t>ohakli</a:t>
            </a:r>
            <a:r>
              <a:rPr lang="en-US" sz="2400" b="1" dirty="0"/>
              <a:t> </a:t>
            </a:r>
            <a:r>
              <a:rPr lang="en-US" sz="2400" b="1" dirty="0" err="1"/>
              <a:t>suvni</a:t>
            </a:r>
            <a:r>
              <a:rPr lang="en-US" sz="2400" b="1" dirty="0"/>
              <a:t> </a:t>
            </a:r>
            <a:r>
              <a:rPr lang="en-US" sz="2400" b="1" dirty="0" err="1"/>
              <a:t>probirkalarga</a:t>
            </a:r>
            <a:r>
              <a:rPr lang="en-US" sz="2400" b="1" dirty="0"/>
              <a:t> </a:t>
            </a:r>
            <a:r>
              <a:rPr lang="en-US" sz="2400" b="1" dirty="0" smtClean="0"/>
              <a:t>10 ml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quyib</a:t>
            </a:r>
            <a:r>
              <a:rPr lang="en-US" sz="2400" b="1" dirty="0"/>
              <a:t>, </a:t>
            </a:r>
            <a:r>
              <a:rPr lang="en-US" sz="2400" b="1" dirty="0" err="1"/>
              <a:t>ularni</a:t>
            </a:r>
            <a:r>
              <a:rPr lang="en-US" sz="2400" b="1" dirty="0"/>
              <a:t> shisha </a:t>
            </a:r>
            <a:r>
              <a:rPr lang="en-US" sz="2400" b="1" dirty="0" err="1"/>
              <a:t>naycha</a:t>
            </a:r>
            <a:r>
              <a:rPr lang="en-US" sz="2400" b="1" dirty="0"/>
              <a:t> </a:t>
            </a:r>
            <a:r>
              <a:rPr lang="en-US" sz="2400" b="1" dirty="0" err="1"/>
              <a:t>bilan</a:t>
            </a:r>
            <a:r>
              <a:rPr lang="en-US" sz="2400" b="1" dirty="0"/>
              <a:t> </a:t>
            </a:r>
            <a:r>
              <a:rPr lang="en-US" sz="2400" b="1" dirty="0" err="1"/>
              <a:t>pufladik</a:t>
            </a:r>
            <a:r>
              <a:rPr lang="en-US" sz="2400" b="1" dirty="0" smtClean="0"/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b="1" dirty="0" err="1" smtClean="0"/>
              <a:t>Probirkalarda</a:t>
            </a:r>
            <a:r>
              <a:rPr lang="en-US" sz="2400" b="1" dirty="0" smtClean="0"/>
              <a:t> </a:t>
            </a:r>
            <a:r>
              <a:rPr lang="en-US" sz="2400" b="1" dirty="0" err="1"/>
              <a:t>sodir</a:t>
            </a:r>
            <a:r>
              <a:rPr lang="en-US" sz="2400" b="1" dirty="0"/>
              <a:t> </a:t>
            </a:r>
            <a:r>
              <a:rPr lang="en-US" sz="2400" b="1" dirty="0" err="1"/>
              <a:t>bo’lgan</a:t>
            </a:r>
            <a:r>
              <a:rPr lang="en-US" sz="2400" b="1" dirty="0"/>
              <a:t> </a:t>
            </a:r>
            <a:r>
              <a:rPr lang="en-US" sz="2400" b="1" dirty="0" err="1"/>
              <a:t>o’zgarishlar</a:t>
            </a:r>
            <a:r>
              <a:rPr lang="en-US" sz="2400" b="1" dirty="0"/>
              <a:t> </a:t>
            </a:r>
            <a:r>
              <a:rPr lang="en-US" sz="2400" b="1" dirty="0" err="1"/>
              <a:t>orqali</a:t>
            </a:r>
            <a:r>
              <a:rPr lang="en-US" sz="2400" b="1" dirty="0"/>
              <a:t> </a:t>
            </a:r>
            <a:r>
              <a:rPr lang="en-US" sz="2400" b="1" dirty="0" err="1"/>
              <a:t>havoda</a:t>
            </a:r>
            <a:r>
              <a:rPr lang="en-US" sz="2400" b="1" dirty="0"/>
              <a:t> </a:t>
            </a:r>
            <a:r>
              <a:rPr lang="en-US" sz="2400" b="1" dirty="0" err="1"/>
              <a:t>nafas</a:t>
            </a:r>
            <a:r>
              <a:rPr lang="en-US" sz="2400" b="1" dirty="0"/>
              <a:t> </a:t>
            </a:r>
            <a:r>
              <a:rPr lang="en-US" sz="2400" b="1" dirty="0" err="1"/>
              <a:t>olish</a:t>
            </a:r>
            <a:r>
              <a:rPr lang="en-US" sz="2400" b="1" dirty="0"/>
              <a:t> </a:t>
            </a:r>
            <a:r>
              <a:rPr lang="en-US" sz="2400" b="1" dirty="0" err="1"/>
              <a:t>organlarimiz</a:t>
            </a:r>
            <a:r>
              <a:rPr lang="en-US" sz="2400" b="1" dirty="0"/>
              <a:t> </a:t>
            </a:r>
            <a:r>
              <a:rPr lang="en-US" sz="2400" b="1" dirty="0" err="1"/>
              <a:t>orqali</a:t>
            </a:r>
            <a:r>
              <a:rPr lang="en-US" sz="2400" b="1" dirty="0"/>
              <a:t> </a:t>
            </a:r>
            <a:r>
              <a:rPr lang="en-US" sz="2400" b="1" dirty="0" err="1"/>
              <a:t>chiqayotgan</a:t>
            </a:r>
            <a:r>
              <a:rPr lang="en-US" sz="2400" b="1" dirty="0"/>
              <a:t> </a:t>
            </a:r>
            <a:r>
              <a:rPr lang="en-US" sz="2400" b="1" dirty="0" err="1"/>
              <a:t>karbonat</a:t>
            </a:r>
            <a:r>
              <a:rPr lang="en-US" sz="2400" b="1" dirty="0"/>
              <a:t> </a:t>
            </a:r>
            <a:r>
              <a:rPr lang="en-US" sz="2400" b="1" dirty="0" err="1"/>
              <a:t>angodridni</a:t>
            </a:r>
            <a:r>
              <a:rPr lang="en-US" sz="2400" b="1" dirty="0"/>
              <a:t> </a:t>
            </a:r>
            <a:r>
              <a:rPr lang="en-US" sz="2400" b="1" dirty="0" err="1"/>
              <a:t>borligini</a:t>
            </a:r>
            <a:r>
              <a:rPr lang="en-US" sz="2400" b="1" dirty="0"/>
              <a:t> </a:t>
            </a:r>
            <a:r>
              <a:rPr lang="en-US" sz="2400" b="1" dirty="0" err="1"/>
              <a:t>aniqladik</a:t>
            </a:r>
            <a:r>
              <a:rPr lang="en-US" sz="2400" dirty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6290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800" y="175056"/>
            <a:ext cx="8699500" cy="276999"/>
          </a:xfrm>
        </p:spPr>
        <p:txBody>
          <a:bodyPr/>
          <a:lstStyle/>
          <a:p>
            <a:pPr algn="ctr"/>
            <a:r>
              <a:rPr lang="ru-RU" sz="1800" dirty="0"/>
              <a:t>9-SINF BIOLOGIYA ( SITOLOGIYA VA GENETIKA ASOSLARI)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8392" y="1095194"/>
            <a:ext cx="8485407" cy="3693319"/>
          </a:xfrm>
        </p:spPr>
        <p:txBody>
          <a:bodyPr/>
          <a:lstStyle/>
          <a:p>
            <a:pPr algn="ctr"/>
            <a:r>
              <a:rPr lang="ru-RU" sz="2000" b="1" dirty="0"/>
              <a:t>3-LABORATORIYA MASHG’ULOTI</a:t>
            </a:r>
          </a:p>
          <a:p>
            <a:pPr algn="ctr"/>
            <a:r>
              <a:rPr lang="ru-RU" sz="2000" b="1" dirty="0" err="1"/>
              <a:t>Mavzu</a:t>
            </a:r>
            <a:r>
              <a:rPr lang="ru-RU" sz="2000" b="1" dirty="0"/>
              <a:t>: </a:t>
            </a:r>
            <a:r>
              <a:rPr lang="ru-RU" sz="2000" b="1" dirty="0" err="1"/>
              <a:t>O’simlik</a:t>
            </a:r>
            <a:r>
              <a:rPr lang="ru-RU" sz="2000" b="1" dirty="0"/>
              <a:t> </a:t>
            </a:r>
            <a:r>
              <a:rPr lang="ru-RU" sz="2000" b="1" dirty="0" err="1"/>
              <a:t>hujayrasida</a:t>
            </a:r>
            <a:r>
              <a:rPr lang="ru-RU" sz="2000" b="1" dirty="0"/>
              <a:t> </a:t>
            </a:r>
            <a:r>
              <a:rPr lang="ru-RU" sz="2000" b="1" dirty="0" err="1"/>
              <a:t>plazmoliz</a:t>
            </a:r>
            <a:r>
              <a:rPr lang="ru-RU" sz="2000" b="1" dirty="0"/>
              <a:t> </a:t>
            </a:r>
            <a:r>
              <a:rPr lang="ru-RU" sz="2000" b="1" dirty="0" err="1"/>
              <a:t>va</a:t>
            </a:r>
            <a:r>
              <a:rPr lang="ru-RU" sz="2000" b="1" dirty="0"/>
              <a:t> </a:t>
            </a:r>
            <a:r>
              <a:rPr lang="ru-RU" sz="2000" b="1" dirty="0" err="1"/>
              <a:t>deplazmolizni</a:t>
            </a:r>
            <a:r>
              <a:rPr lang="ru-RU" sz="2000" b="1" dirty="0"/>
              <a:t> </a:t>
            </a:r>
            <a:r>
              <a:rPr lang="ru-RU" sz="2000" b="1" dirty="0" err="1"/>
              <a:t>kuzatish</a:t>
            </a:r>
            <a:r>
              <a:rPr lang="ru-RU" sz="2000" dirty="0"/>
              <a:t>.</a:t>
            </a:r>
          </a:p>
          <a:p>
            <a:endParaRPr lang="en-US" sz="2000" dirty="0" smtClean="0"/>
          </a:p>
          <a:p>
            <a:pPr algn="just"/>
            <a:r>
              <a:rPr lang="ru-RU" sz="2000" b="1" dirty="0" err="1"/>
              <a:t>Maqsad</a:t>
            </a:r>
            <a:r>
              <a:rPr lang="ru-RU" sz="2000" b="1" dirty="0"/>
              <a:t>:</a:t>
            </a:r>
            <a:r>
              <a:rPr lang="ru-RU" sz="2000" dirty="0"/>
              <a:t> </a:t>
            </a:r>
            <a:r>
              <a:rPr lang="ru-RU" sz="2000" dirty="0" err="1"/>
              <a:t>fiziologik</a:t>
            </a:r>
            <a:r>
              <a:rPr lang="ru-RU" sz="2000" dirty="0"/>
              <a:t> </a:t>
            </a:r>
            <a:r>
              <a:rPr lang="ru-RU" sz="2000" dirty="0" err="1"/>
              <a:t>eritmalar</a:t>
            </a:r>
            <a:r>
              <a:rPr lang="ru-RU" sz="2000" dirty="0"/>
              <a:t> </a:t>
            </a:r>
            <a:r>
              <a:rPr lang="ru-RU" sz="2000" dirty="0" err="1"/>
              <a:t>bilan</a:t>
            </a:r>
            <a:r>
              <a:rPr lang="ru-RU" sz="2000" dirty="0"/>
              <a:t> </a:t>
            </a:r>
            <a:r>
              <a:rPr lang="ru-RU" sz="2000" dirty="0" err="1"/>
              <a:t>tanishish</a:t>
            </a:r>
            <a:r>
              <a:rPr lang="ru-RU" sz="2000" dirty="0"/>
              <a:t> </a:t>
            </a:r>
            <a:r>
              <a:rPr lang="ru-RU" sz="2000" dirty="0" err="1"/>
              <a:t>va</a:t>
            </a:r>
            <a:r>
              <a:rPr lang="ru-RU" sz="2000" dirty="0"/>
              <a:t> </a:t>
            </a:r>
            <a:r>
              <a:rPr lang="ru-RU" sz="2000" dirty="0" err="1"/>
              <a:t>izotonik</a:t>
            </a:r>
            <a:r>
              <a:rPr lang="ru-RU" sz="2000" dirty="0"/>
              <a:t>, </a:t>
            </a:r>
            <a:r>
              <a:rPr lang="ru-RU" sz="2000" dirty="0" err="1"/>
              <a:t>gipertonik</a:t>
            </a:r>
            <a:r>
              <a:rPr lang="ru-RU" sz="2000" dirty="0"/>
              <a:t>, </a:t>
            </a:r>
            <a:r>
              <a:rPr lang="ru-RU" sz="2000" dirty="0" err="1"/>
              <a:t>gipotonik</a:t>
            </a:r>
            <a:r>
              <a:rPr lang="ru-RU" sz="2000" dirty="0"/>
              <a:t> </a:t>
            </a:r>
            <a:r>
              <a:rPr lang="ru-RU" sz="2000" dirty="0" err="1"/>
              <a:t>eritmalarning</a:t>
            </a:r>
            <a:r>
              <a:rPr lang="ru-RU" sz="2000" dirty="0"/>
              <a:t> </a:t>
            </a:r>
            <a:r>
              <a:rPr lang="ru-RU" sz="2000" dirty="0" err="1"/>
              <a:t>o’simlik</a:t>
            </a:r>
            <a:r>
              <a:rPr lang="ru-RU" sz="2000" dirty="0"/>
              <a:t> </a:t>
            </a:r>
            <a:r>
              <a:rPr lang="ru-RU" sz="2000" dirty="0" err="1"/>
              <a:t>hujayralariga</a:t>
            </a:r>
            <a:r>
              <a:rPr lang="ru-RU" sz="2000" dirty="0"/>
              <a:t> </a:t>
            </a:r>
            <a:r>
              <a:rPr lang="ru-RU" sz="2000" dirty="0" err="1"/>
              <a:t>ta’sirini</a:t>
            </a:r>
            <a:r>
              <a:rPr lang="ru-RU" sz="2000" dirty="0"/>
              <a:t> </a:t>
            </a:r>
            <a:r>
              <a:rPr lang="ru-RU" sz="2000" dirty="0" err="1"/>
              <a:t>hamda</a:t>
            </a:r>
            <a:r>
              <a:rPr lang="ru-RU" sz="2000" dirty="0"/>
              <a:t> </a:t>
            </a:r>
            <a:r>
              <a:rPr lang="ru-RU" sz="2000" dirty="0" err="1"/>
              <a:t>osmos</a:t>
            </a:r>
            <a:r>
              <a:rPr lang="ru-RU" sz="2000" dirty="0"/>
              <a:t> </a:t>
            </a:r>
            <a:r>
              <a:rPr lang="ru-RU" sz="2000" dirty="0" err="1"/>
              <a:t>jarayonni</a:t>
            </a:r>
            <a:r>
              <a:rPr lang="ru-RU" sz="2000" dirty="0"/>
              <a:t> </a:t>
            </a:r>
            <a:r>
              <a:rPr lang="ru-RU" sz="2000" dirty="0" err="1"/>
              <a:t>kuzatishdan</a:t>
            </a:r>
            <a:r>
              <a:rPr lang="ru-RU" sz="2000" dirty="0"/>
              <a:t> </a:t>
            </a:r>
            <a:r>
              <a:rPr lang="ru-RU" sz="2000" dirty="0" err="1"/>
              <a:t>iborat</a:t>
            </a:r>
            <a:r>
              <a:rPr lang="ru-RU" sz="2000" dirty="0"/>
              <a:t>.</a:t>
            </a:r>
          </a:p>
          <a:p>
            <a:pPr algn="just"/>
            <a:r>
              <a:rPr lang="ru-RU" sz="2000" b="1" dirty="0" err="1"/>
              <a:t>Jihozlar</a:t>
            </a:r>
            <a:r>
              <a:rPr lang="ru-RU" sz="2000" b="1" dirty="0"/>
              <a:t>:</a:t>
            </a:r>
            <a:r>
              <a:rPr lang="ru-RU" sz="2000" dirty="0"/>
              <a:t> CCD </a:t>
            </a:r>
            <a:r>
              <a:rPr lang="ru-RU" sz="2000" dirty="0" err="1"/>
              <a:t>kamerali</a:t>
            </a:r>
            <a:r>
              <a:rPr lang="ru-RU" sz="2000" dirty="0"/>
              <a:t> </a:t>
            </a:r>
            <a:r>
              <a:rPr lang="ru-RU" sz="2000" dirty="0" err="1"/>
              <a:t>mikroskop</a:t>
            </a:r>
            <a:r>
              <a:rPr lang="ru-RU" sz="2000" dirty="0"/>
              <a:t>, </a:t>
            </a:r>
            <a:r>
              <a:rPr lang="ru-RU" sz="2000" dirty="0" err="1"/>
              <a:t>biologiya</a:t>
            </a:r>
            <a:r>
              <a:rPr lang="ru-RU" sz="2000" dirty="0"/>
              <a:t> </a:t>
            </a:r>
            <a:r>
              <a:rPr lang="ru-RU" sz="2000" dirty="0" err="1"/>
              <a:t>xonalari</a:t>
            </a:r>
            <a:r>
              <a:rPr lang="ru-RU" sz="2000" dirty="0"/>
              <a:t> </a:t>
            </a:r>
            <a:r>
              <a:rPr lang="ru-RU" sz="2000" dirty="0" err="1"/>
              <a:t>uchun</a:t>
            </a:r>
            <a:r>
              <a:rPr lang="ru-RU" sz="2000" dirty="0"/>
              <a:t> </a:t>
            </a:r>
            <a:r>
              <a:rPr lang="ru-RU" sz="2000" dirty="0" err="1"/>
              <a:t>laboratoriya</a:t>
            </a:r>
            <a:r>
              <a:rPr lang="ru-RU" sz="2000" dirty="0"/>
              <a:t> </a:t>
            </a:r>
            <a:r>
              <a:rPr lang="ru-RU" sz="2000" dirty="0" err="1"/>
              <a:t>asbob-anjomlari</a:t>
            </a:r>
            <a:r>
              <a:rPr lang="ru-RU" sz="2000" dirty="0"/>
              <a:t> </a:t>
            </a:r>
            <a:r>
              <a:rPr lang="ru-RU" sz="2000" dirty="0" err="1"/>
              <a:t>to’plami</a:t>
            </a:r>
            <a:r>
              <a:rPr lang="ru-RU" sz="2000" dirty="0"/>
              <a:t> (</a:t>
            </a:r>
            <a:r>
              <a:rPr lang="ru-RU" sz="2000" dirty="0" err="1"/>
              <a:t>filtr</a:t>
            </a:r>
            <a:r>
              <a:rPr lang="ru-RU" sz="2000" dirty="0"/>
              <a:t> </a:t>
            </a:r>
            <a:r>
              <a:rPr lang="ru-RU" sz="2000" dirty="0" err="1"/>
              <a:t>qog’ozi</a:t>
            </a:r>
            <a:r>
              <a:rPr lang="ru-RU" sz="2000" dirty="0"/>
              <a:t>, </a:t>
            </a:r>
            <a:r>
              <a:rPr lang="ru-RU" sz="2000" dirty="0" err="1"/>
              <a:t>tomizg’ich</a:t>
            </a:r>
            <a:r>
              <a:rPr lang="ru-RU" sz="2000" dirty="0"/>
              <a:t>, </a:t>
            </a:r>
            <a:r>
              <a:rPr lang="ru-RU" sz="2000" dirty="0" err="1"/>
              <a:t>buyum</a:t>
            </a:r>
            <a:r>
              <a:rPr lang="ru-RU" sz="2000" dirty="0"/>
              <a:t> </a:t>
            </a:r>
            <a:r>
              <a:rPr lang="ru-RU" sz="2000" dirty="0" err="1"/>
              <a:t>va</a:t>
            </a:r>
            <a:r>
              <a:rPr lang="ru-RU" sz="2000" dirty="0"/>
              <a:t> </a:t>
            </a:r>
            <a:r>
              <a:rPr lang="ru-RU" sz="2000" dirty="0" err="1"/>
              <a:t>qoplagich</a:t>
            </a:r>
            <a:r>
              <a:rPr lang="ru-RU" sz="2000" dirty="0"/>
              <a:t> </a:t>
            </a:r>
            <a:r>
              <a:rPr lang="ru-RU" sz="2000" dirty="0" err="1"/>
              <a:t>oynalari</a:t>
            </a:r>
            <a:r>
              <a:rPr lang="ru-RU" sz="2000" dirty="0"/>
              <a:t>, </a:t>
            </a:r>
            <a:r>
              <a:rPr lang="ru-RU" sz="2000" dirty="0" err="1"/>
              <a:t>petri</a:t>
            </a:r>
            <a:r>
              <a:rPr lang="ru-RU" sz="2000" dirty="0"/>
              <a:t> </a:t>
            </a:r>
            <a:r>
              <a:rPr lang="ru-RU" sz="2000" dirty="0" err="1"/>
              <a:t>kosachasi</a:t>
            </a:r>
            <a:r>
              <a:rPr lang="ru-RU" sz="2000" dirty="0"/>
              <a:t>), </a:t>
            </a:r>
            <a:r>
              <a:rPr lang="ru-RU" sz="2000" dirty="0" err="1"/>
              <a:t>biologiyadan</a:t>
            </a:r>
            <a:r>
              <a:rPr lang="ru-RU" sz="2000" dirty="0"/>
              <a:t> </a:t>
            </a:r>
            <a:r>
              <a:rPr lang="ru-RU" sz="2000" dirty="0" err="1"/>
              <a:t>tajribalar</a:t>
            </a:r>
            <a:r>
              <a:rPr lang="ru-RU" sz="2000" dirty="0"/>
              <a:t> </a:t>
            </a:r>
            <a:r>
              <a:rPr lang="ru-RU" sz="2000" dirty="0" err="1"/>
              <a:t>o’tkazish</a:t>
            </a:r>
            <a:r>
              <a:rPr lang="ru-RU" sz="2000" dirty="0"/>
              <a:t> </a:t>
            </a:r>
            <a:r>
              <a:rPr lang="ru-RU" sz="2000" dirty="0" err="1"/>
              <a:t>uchun</a:t>
            </a:r>
            <a:r>
              <a:rPr lang="ru-RU" sz="2000" dirty="0"/>
              <a:t> </a:t>
            </a:r>
            <a:r>
              <a:rPr lang="ru-RU" sz="2000" dirty="0" err="1"/>
              <a:t>kimyoviy</a:t>
            </a:r>
            <a:r>
              <a:rPr lang="ru-RU" sz="2000" dirty="0"/>
              <a:t> </a:t>
            </a:r>
            <a:r>
              <a:rPr lang="ru-RU" sz="2000" dirty="0" err="1"/>
              <a:t>reaktivlar</a:t>
            </a:r>
            <a:r>
              <a:rPr lang="ru-RU" sz="2000" dirty="0"/>
              <a:t> </a:t>
            </a:r>
            <a:r>
              <a:rPr lang="ru-RU" sz="2000" dirty="0" err="1"/>
              <a:t>to’plami</a:t>
            </a:r>
            <a:r>
              <a:rPr lang="ru-RU" sz="2000" dirty="0"/>
              <a:t>, </a:t>
            </a:r>
            <a:r>
              <a:rPr lang="ru-RU" sz="2000" dirty="0" err="1"/>
              <a:t>preparoval</a:t>
            </a:r>
            <a:r>
              <a:rPr lang="ru-RU" sz="2000" dirty="0"/>
              <a:t> </a:t>
            </a:r>
            <a:r>
              <a:rPr lang="ru-RU" sz="2000" dirty="0" err="1"/>
              <a:t>to’plam</a:t>
            </a:r>
            <a:r>
              <a:rPr lang="ru-RU" sz="2000" dirty="0"/>
              <a:t> (</a:t>
            </a:r>
            <a:r>
              <a:rPr lang="ru-RU" sz="2000" dirty="0" err="1"/>
              <a:t>skalpel</a:t>
            </a:r>
            <a:r>
              <a:rPr lang="ru-RU" sz="2000" dirty="0"/>
              <a:t>, </a:t>
            </a:r>
            <a:r>
              <a:rPr lang="ru-RU" sz="2000" dirty="0" err="1"/>
              <a:t>pinset</a:t>
            </a:r>
            <a:r>
              <a:rPr lang="ru-RU" sz="2000" dirty="0"/>
              <a:t>, </a:t>
            </a:r>
            <a:r>
              <a:rPr lang="ru-RU" sz="2000" dirty="0" err="1"/>
              <a:t>preparoval</a:t>
            </a:r>
            <a:r>
              <a:rPr lang="ru-RU" sz="2000" dirty="0"/>
              <a:t> </a:t>
            </a:r>
            <a:r>
              <a:rPr lang="ru-RU" sz="2000" dirty="0" err="1"/>
              <a:t>igna</a:t>
            </a:r>
            <a:r>
              <a:rPr lang="ru-RU" sz="2000" dirty="0"/>
              <a:t>), </a:t>
            </a:r>
            <a:r>
              <a:rPr lang="ru-RU" sz="2000" dirty="0" err="1"/>
              <a:t>polipropilenli</a:t>
            </a:r>
            <a:r>
              <a:rPr lang="ru-RU" sz="2000" dirty="0"/>
              <a:t> </a:t>
            </a:r>
            <a:r>
              <a:rPr lang="ru-RU" sz="2000" dirty="0" err="1"/>
              <a:t>o’lchov</a:t>
            </a:r>
            <a:r>
              <a:rPr lang="ru-RU" sz="2000" dirty="0"/>
              <a:t> </a:t>
            </a:r>
            <a:r>
              <a:rPr lang="ru-RU" sz="2000" dirty="0" err="1"/>
              <a:t>idishlari</a:t>
            </a:r>
            <a:r>
              <a:rPr lang="ru-RU" sz="2000" dirty="0"/>
              <a:t> </a:t>
            </a:r>
            <a:r>
              <a:rPr lang="ru-RU" sz="2000" dirty="0" err="1"/>
              <a:t>to’plami</a:t>
            </a:r>
            <a:r>
              <a:rPr lang="ru-RU" sz="2000" dirty="0"/>
              <a:t>, </a:t>
            </a:r>
            <a:r>
              <a:rPr lang="ru-RU" sz="2000" dirty="0" err="1"/>
              <a:t>gipertonik</a:t>
            </a:r>
            <a:r>
              <a:rPr lang="ru-RU" sz="2000" dirty="0"/>
              <a:t>, </a:t>
            </a:r>
            <a:r>
              <a:rPr lang="ru-RU" sz="2000" dirty="0" err="1"/>
              <a:t>gipotonik</a:t>
            </a:r>
            <a:r>
              <a:rPr lang="ru-RU" sz="2000" dirty="0"/>
              <a:t> </a:t>
            </a:r>
            <a:r>
              <a:rPr lang="ru-RU" sz="2000" dirty="0" err="1"/>
              <a:t>va</a:t>
            </a:r>
            <a:r>
              <a:rPr lang="ru-RU" sz="2000" dirty="0"/>
              <a:t> </a:t>
            </a:r>
            <a:r>
              <a:rPr lang="ru-RU" sz="2000" dirty="0" err="1"/>
              <a:t>izotonik</a:t>
            </a:r>
            <a:r>
              <a:rPr lang="ru-RU" sz="2000" dirty="0"/>
              <a:t> </a:t>
            </a:r>
            <a:r>
              <a:rPr lang="ru-RU" sz="2000" dirty="0" err="1"/>
              <a:t>NaCl</a:t>
            </a:r>
            <a:r>
              <a:rPr lang="ru-RU" sz="2000" dirty="0"/>
              <a:t> </a:t>
            </a:r>
            <a:r>
              <a:rPr lang="ru-RU" sz="2000" dirty="0" err="1"/>
              <a:t>eritmasi</a:t>
            </a:r>
            <a:r>
              <a:rPr lang="ru-RU" sz="2000" dirty="0"/>
              <a:t>, </a:t>
            </a:r>
            <a:r>
              <a:rPr lang="ru-RU" sz="2000" dirty="0" err="1"/>
              <a:t>qizil</a:t>
            </a:r>
            <a:r>
              <a:rPr lang="ru-RU" sz="2000" dirty="0"/>
              <a:t> </a:t>
            </a:r>
            <a:r>
              <a:rPr lang="ru-RU" sz="2000" dirty="0" err="1"/>
              <a:t>rangli</a:t>
            </a:r>
            <a:r>
              <a:rPr lang="ru-RU" sz="2000" dirty="0"/>
              <a:t> </a:t>
            </a:r>
            <a:r>
              <a:rPr lang="ru-RU" sz="2000" dirty="0" err="1"/>
              <a:t>piyozbosh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04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76" y="162356"/>
            <a:ext cx="8190071" cy="492443"/>
          </a:xfrm>
        </p:spPr>
        <p:txBody>
          <a:bodyPr/>
          <a:lstStyle/>
          <a:p>
            <a:pPr algn="ctr"/>
            <a:r>
              <a:rPr lang="en-US" dirty="0" err="1"/>
              <a:t>Ishni</a:t>
            </a:r>
            <a:r>
              <a:rPr lang="en-US" dirty="0"/>
              <a:t> </a:t>
            </a:r>
            <a:r>
              <a:rPr lang="en-US" dirty="0" err="1"/>
              <a:t>bajarish</a:t>
            </a:r>
            <a:r>
              <a:rPr lang="en-US" dirty="0"/>
              <a:t> </a:t>
            </a:r>
            <a:r>
              <a:rPr lang="en-US" dirty="0" err="1"/>
              <a:t>tartibi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4892" y="1057094"/>
            <a:ext cx="8485407" cy="3385542"/>
          </a:xfrm>
        </p:spPr>
        <p:txBody>
          <a:bodyPr/>
          <a:lstStyle/>
          <a:p>
            <a:pPr algn="just"/>
            <a:r>
              <a:rPr lang="ru-RU" sz="2000" b="1" dirty="0"/>
              <a:t>1. </a:t>
            </a:r>
            <a:r>
              <a:rPr lang="ru-RU" sz="2000" b="1" dirty="0" err="1"/>
              <a:t>Har</a:t>
            </a:r>
            <a:r>
              <a:rPr lang="ru-RU" sz="2000" b="1" dirty="0"/>
              <a:t> </a:t>
            </a:r>
            <a:r>
              <a:rPr lang="ru-RU" sz="2000" b="1" dirty="0" err="1"/>
              <a:t>bir</a:t>
            </a:r>
            <a:r>
              <a:rPr lang="ru-RU" sz="2000" b="1" dirty="0"/>
              <a:t> </a:t>
            </a:r>
            <a:r>
              <a:rPr lang="ru-RU" sz="2000" b="1" dirty="0" err="1"/>
              <a:t>o‘quvchi</a:t>
            </a:r>
            <a:r>
              <a:rPr lang="ru-RU" sz="2000" b="1" dirty="0"/>
              <a:t> </a:t>
            </a:r>
            <a:r>
              <a:rPr lang="ru-RU" sz="2000" b="1" dirty="0" err="1"/>
              <a:t>stoliga</a:t>
            </a:r>
            <a:r>
              <a:rPr lang="ru-RU" sz="2000" b="1" dirty="0"/>
              <a:t> </a:t>
            </a:r>
            <a:r>
              <a:rPr lang="ru-RU" sz="2000" b="1" dirty="0" err="1"/>
              <a:t>laboratoriya</a:t>
            </a:r>
            <a:r>
              <a:rPr lang="ru-RU" sz="2000" b="1" dirty="0"/>
              <a:t> </a:t>
            </a:r>
            <a:r>
              <a:rPr lang="ru-RU" sz="2000" b="1" dirty="0" err="1"/>
              <a:t>ishi</a:t>
            </a:r>
            <a:r>
              <a:rPr lang="ru-RU" sz="2000" b="1" dirty="0"/>
              <a:t> </a:t>
            </a:r>
            <a:r>
              <a:rPr lang="ru-RU" sz="2000" b="1" dirty="0" err="1"/>
              <a:t>uchun</a:t>
            </a:r>
            <a:r>
              <a:rPr lang="ru-RU" sz="2000" b="1" dirty="0"/>
              <a:t> </a:t>
            </a:r>
            <a:r>
              <a:rPr lang="ru-RU" sz="2000" b="1" dirty="0" err="1"/>
              <a:t>kerakli</a:t>
            </a:r>
            <a:r>
              <a:rPr lang="ru-RU" sz="2000" b="1" dirty="0"/>
              <a:t> </a:t>
            </a:r>
            <a:r>
              <a:rPr lang="ru-RU" sz="2000" b="1" dirty="0" err="1"/>
              <a:t>bo‘lgan</a:t>
            </a:r>
            <a:r>
              <a:rPr lang="ru-RU" sz="2000" b="1" dirty="0"/>
              <a:t> </a:t>
            </a:r>
            <a:r>
              <a:rPr lang="ru-RU" sz="2000" b="1" dirty="0" err="1"/>
              <a:t>barcha</a:t>
            </a:r>
            <a:r>
              <a:rPr lang="ru-RU" sz="2000" b="1" dirty="0"/>
              <a:t> </a:t>
            </a:r>
            <a:r>
              <a:rPr lang="ru-RU" sz="2000" b="1" dirty="0" err="1"/>
              <a:t>jihozlar</a:t>
            </a:r>
            <a:r>
              <a:rPr lang="ru-RU" sz="2000" b="1" dirty="0"/>
              <a:t> </a:t>
            </a:r>
            <a:r>
              <a:rPr lang="ru-RU" sz="2000" b="1" dirty="0" err="1"/>
              <a:t>tarqatiladi</a:t>
            </a:r>
            <a:r>
              <a:rPr lang="ru-RU" sz="2000" b="1" dirty="0"/>
              <a:t>. </a:t>
            </a:r>
          </a:p>
          <a:p>
            <a:pPr algn="just"/>
            <a:r>
              <a:rPr lang="ru-RU" sz="2000" b="1" dirty="0"/>
              <a:t>2. </a:t>
            </a:r>
            <a:r>
              <a:rPr lang="ru-RU" sz="2000" b="1" dirty="0" err="1"/>
              <a:t>O‘quvchi</a:t>
            </a:r>
            <a:r>
              <a:rPr lang="ru-RU" sz="2000" b="1" dirty="0"/>
              <a:t> </a:t>
            </a:r>
            <a:r>
              <a:rPr lang="ru-RU" sz="2000" b="1" dirty="0" err="1"/>
              <a:t>skalpel</a:t>
            </a:r>
            <a:r>
              <a:rPr lang="ru-RU" sz="2000" b="1" dirty="0"/>
              <a:t> </a:t>
            </a:r>
            <a:r>
              <a:rPr lang="ru-RU" sz="2000" b="1" dirty="0" err="1"/>
              <a:t>yordamida</a:t>
            </a:r>
            <a:r>
              <a:rPr lang="ru-RU" sz="2000" b="1" dirty="0"/>
              <a:t> </a:t>
            </a:r>
            <a:r>
              <a:rPr lang="ru-RU" sz="2000" b="1" dirty="0" err="1"/>
              <a:t>qizil</a:t>
            </a:r>
            <a:r>
              <a:rPr lang="ru-RU" sz="2000" b="1" dirty="0"/>
              <a:t> </a:t>
            </a:r>
            <a:r>
              <a:rPr lang="ru-RU" sz="2000" b="1" dirty="0" err="1"/>
              <a:t>rangli</a:t>
            </a:r>
            <a:r>
              <a:rPr lang="ru-RU" sz="2000" b="1" dirty="0"/>
              <a:t> </a:t>
            </a:r>
            <a:r>
              <a:rPr lang="ru-RU" sz="2000" b="1" dirty="0" err="1"/>
              <a:t>piyozbosh</a:t>
            </a:r>
            <a:r>
              <a:rPr lang="ru-RU" sz="2000" b="1" dirty="0"/>
              <a:t> </a:t>
            </a:r>
            <a:r>
              <a:rPr lang="ru-RU" sz="2000" b="1" dirty="0" err="1"/>
              <a:t>po‘stidan</a:t>
            </a:r>
            <a:r>
              <a:rPr lang="ru-RU" sz="2000" b="1" dirty="0"/>
              <a:t> </a:t>
            </a:r>
            <a:r>
              <a:rPr lang="ru-RU" sz="2000" b="1" dirty="0" err="1"/>
              <a:t>yupqa</a:t>
            </a:r>
            <a:r>
              <a:rPr lang="ru-RU" sz="2000" b="1" dirty="0"/>
              <a:t> </a:t>
            </a:r>
            <a:r>
              <a:rPr lang="ru-RU" sz="2000" b="1" dirty="0" err="1"/>
              <a:t>kesib</a:t>
            </a:r>
            <a:r>
              <a:rPr lang="ru-RU" sz="2000" b="1" dirty="0"/>
              <a:t> </a:t>
            </a:r>
            <a:r>
              <a:rPr lang="ru-RU" sz="2000" b="1" dirty="0" err="1"/>
              <a:t>olib</a:t>
            </a:r>
            <a:r>
              <a:rPr lang="ru-RU" sz="2000" b="1" dirty="0"/>
              <a:t>, </a:t>
            </a:r>
            <a:r>
              <a:rPr lang="ru-RU" sz="2000" b="1" dirty="0" err="1"/>
              <a:t>buyum</a:t>
            </a:r>
            <a:r>
              <a:rPr lang="ru-RU" sz="2000" b="1" dirty="0"/>
              <a:t> </a:t>
            </a:r>
            <a:r>
              <a:rPr lang="ru-RU" sz="2000" b="1" dirty="0" err="1"/>
              <a:t>oynasiga</a:t>
            </a:r>
            <a:r>
              <a:rPr lang="ru-RU" sz="2000" b="1" dirty="0"/>
              <a:t> </a:t>
            </a:r>
            <a:r>
              <a:rPr lang="ru-RU" sz="2000" b="1" dirty="0" err="1"/>
              <a:t>qo‘yadi</a:t>
            </a:r>
            <a:r>
              <a:rPr lang="ru-RU" sz="2000" b="1" dirty="0"/>
              <a:t> </a:t>
            </a:r>
            <a:r>
              <a:rPr lang="ru-RU" sz="2000" b="1" dirty="0" err="1"/>
              <a:t>va</a:t>
            </a:r>
            <a:r>
              <a:rPr lang="ru-RU" sz="2000" b="1" dirty="0"/>
              <a:t> </a:t>
            </a:r>
            <a:r>
              <a:rPr lang="ru-RU" sz="2000" b="1" dirty="0" err="1"/>
              <a:t>ustiga</a:t>
            </a:r>
            <a:r>
              <a:rPr lang="ru-RU" sz="2000" b="1" dirty="0"/>
              <a:t> </a:t>
            </a:r>
            <a:r>
              <a:rPr lang="ru-RU" sz="2000" b="1" dirty="0" err="1"/>
              <a:t>bir</a:t>
            </a:r>
            <a:r>
              <a:rPr lang="ru-RU" sz="2000" b="1" dirty="0"/>
              <a:t> </a:t>
            </a:r>
            <a:r>
              <a:rPr lang="ru-RU" sz="2000" b="1" dirty="0" err="1"/>
              <a:t>tomchi</a:t>
            </a:r>
            <a:r>
              <a:rPr lang="ru-RU" sz="2000" b="1" dirty="0"/>
              <a:t> </a:t>
            </a:r>
            <a:r>
              <a:rPr lang="ru-RU" sz="2000" b="1" dirty="0" err="1"/>
              <a:t>suv</a:t>
            </a:r>
            <a:r>
              <a:rPr lang="ru-RU" sz="2000" b="1" dirty="0"/>
              <a:t> </a:t>
            </a:r>
            <a:r>
              <a:rPr lang="ru-RU" sz="2000" b="1" dirty="0" err="1"/>
              <a:t>tomizib</a:t>
            </a:r>
            <a:r>
              <a:rPr lang="ru-RU" sz="2000" b="1" dirty="0"/>
              <a:t> </a:t>
            </a:r>
            <a:r>
              <a:rPr lang="ru-RU" sz="2000" b="1" dirty="0" err="1"/>
              <a:t>qoplagich</a:t>
            </a:r>
            <a:r>
              <a:rPr lang="ru-RU" sz="2000" b="1" dirty="0"/>
              <a:t> </a:t>
            </a:r>
            <a:r>
              <a:rPr lang="ru-RU" sz="2000" b="1" dirty="0" err="1"/>
              <a:t>oyna</a:t>
            </a:r>
            <a:r>
              <a:rPr lang="ru-RU" sz="2000" b="1" dirty="0"/>
              <a:t> </a:t>
            </a:r>
            <a:r>
              <a:rPr lang="ru-RU" sz="2000" b="1" dirty="0" err="1"/>
              <a:t>bilan</a:t>
            </a:r>
            <a:r>
              <a:rPr lang="ru-RU" sz="2000" b="1" dirty="0"/>
              <a:t> </a:t>
            </a:r>
            <a:r>
              <a:rPr lang="ru-RU" sz="2000" b="1" dirty="0" err="1"/>
              <a:t>yopadi</a:t>
            </a:r>
            <a:r>
              <a:rPr lang="ru-RU" sz="2000" b="1" dirty="0"/>
              <a:t>.</a:t>
            </a:r>
          </a:p>
          <a:p>
            <a:pPr algn="just"/>
            <a:r>
              <a:rPr lang="ru-RU" sz="2000" b="1" dirty="0"/>
              <a:t>3. </a:t>
            </a:r>
            <a:r>
              <a:rPr lang="ru-RU" sz="2000" b="1" dirty="0" err="1"/>
              <a:t>Tayyorlangan</a:t>
            </a:r>
            <a:r>
              <a:rPr lang="ru-RU" sz="2000" b="1" dirty="0"/>
              <a:t> </a:t>
            </a:r>
            <a:r>
              <a:rPr lang="ru-RU" sz="2000" b="1" dirty="0" err="1"/>
              <a:t>vaqtinchalik</a:t>
            </a:r>
            <a:r>
              <a:rPr lang="ru-RU" sz="2000" b="1" dirty="0"/>
              <a:t> </a:t>
            </a:r>
            <a:r>
              <a:rPr lang="ru-RU" sz="2000" b="1" dirty="0" err="1"/>
              <a:t>mikropreparat</a:t>
            </a:r>
            <a:r>
              <a:rPr lang="ru-RU" sz="2000" b="1" dirty="0"/>
              <a:t> </a:t>
            </a:r>
            <a:r>
              <a:rPr lang="ru-RU" sz="2000" b="1" dirty="0" err="1"/>
              <a:t>mikroskopning</a:t>
            </a:r>
            <a:r>
              <a:rPr lang="ru-RU" sz="2000" b="1" dirty="0"/>
              <a:t> </a:t>
            </a:r>
            <a:r>
              <a:rPr lang="ru-RU" sz="2000" b="1" dirty="0" err="1"/>
              <a:t>kichik</a:t>
            </a:r>
            <a:r>
              <a:rPr lang="ru-RU" sz="2000" b="1" dirty="0"/>
              <a:t> </a:t>
            </a:r>
            <a:r>
              <a:rPr lang="ru-RU" sz="2000" b="1" dirty="0" err="1"/>
              <a:t>obyektivida</a:t>
            </a:r>
            <a:r>
              <a:rPr lang="ru-RU" sz="2000" b="1" dirty="0"/>
              <a:t> </a:t>
            </a:r>
            <a:r>
              <a:rPr lang="ru-RU" sz="2000" b="1" dirty="0" err="1"/>
              <a:t>ko‘riladi</a:t>
            </a:r>
            <a:r>
              <a:rPr lang="ru-RU" sz="2000" b="1" dirty="0"/>
              <a:t>. </a:t>
            </a:r>
            <a:r>
              <a:rPr lang="ru-RU" sz="2000" b="1" dirty="0" err="1"/>
              <a:t>Mikroskopda</a:t>
            </a:r>
            <a:r>
              <a:rPr lang="ru-RU" sz="2000" b="1" dirty="0"/>
              <a:t> </a:t>
            </a:r>
            <a:r>
              <a:rPr lang="ru-RU" sz="2000" b="1" dirty="0" err="1"/>
              <a:t>hujayralar</a:t>
            </a:r>
            <a:r>
              <a:rPr lang="ru-RU" sz="2000" b="1" dirty="0"/>
              <a:t> </a:t>
            </a:r>
            <a:r>
              <a:rPr lang="ru-RU" sz="2000" b="1" dirty="0" err="1"/>
              <a:t>bir</a:t>
            </a:r>
            <a:r>
              <a:rPr lang="ru-RU" sz="2000" b="1" dirty="0"/>
              <a:t> </a:t>
            </a:r>
            <a:r>
              <a:rPr lang="ru-RU" sz="2000" b="1" dirty="0" err="1"/>
              <a:t>tekis</a:t>
            </a:r>
            <a:r>
              <a:rPr lang="ru-RU" sz="2000" b="1" dirty="0"/>
              <a:t> </a:t>
            </a:r>
            <a:r>
              <a:rPr lang="ru-RU" sz="2000" b="1" dirty="0" err="1"/>
              <a:t>bo‘yalgan</a:t>
            </a:r>
            <a:r>
              <a:rPr lang="ru-RU" sz="2000" b="1" dirty="0"/>
              <a:t> </a:t>
            </a:r>
            <a:r>
              <a:rPr lang="ru-RU" sz="2000" b="1" dirty="0" err="1"/>
              <a:t>va</a:t>
            </a:r>
            <a:r>
              <a:rPr lang="ru-RU" sz="2000" b="1" dirty="0"/>
              <a:t> </a:t>
            </a:r>
            <a:r>
              <a:rPr lang="ru-RU" sz="2000" b="1" dirty="0" err="1"/>
              <a:t>tarang</a:t>
            </a:r>
            <a:r>
              <a:rPr lang="ru-RU" sz="2000" b="1" dirty="0"/>
              <a:t> </a:t>
            </a:r>
            <a:r>
              <a:rPr lang="ru-RU" sz="2000" b="1" dirty="0" err="1"/>
              <a:t>turgan</a:t>
            </a:r>
            <a:r>
              <a:rPr lang="ru-RU" sz="2000" b="1" dirty="0"/>
              <a:t> </a:t>
            </a:r>
            <a:r>
              <a:rPr lang="ru-RU" sz="2000" b="1" dirty="0" err="1"/>
              <a:t>holatida</a:t>
            </a:r>
            <a:r>
              <a:rPr lang="ru-RU" sz="2000" b="1" dirty="0"/>
              <a:t> </a:t>
            </a:r>
            <a:r>
              <a:rPr lang="ru-RU" sz="2000" b="1" dirty="0" err="1"/>
              <a:t>ko‘rinadi</a:t>
            </a:r>
            <a:r>
              <a:rPr lang="ru-RU" sz="2000" b="1" dirty="0"/>
              <a:t>. </a:t>
            </a:r>
            <a:endParaRPr lang="en-US" sz="2000" b="1" dirty="0" smtClean="0"/>
          </a:p>
          <a:p>
            <a:pPr algn="just"/>
            <a:r>
              <a:rPr lang="ru-RU" sz="2000" b="1" dirty="0" smtClean="0"/>
              <a:t>4</a:t>
            </a:r>
            <a:r>
              <a:rPr lang="ru-RU" sz="2000" b="1" dirty="0"/>
              <a:t>. </a:t>
            </a:r>
            <a:r>
              <a:rPr lang="ru-RU" sz="2000" b="1" dirty="0" err="1"/>
              <a:t>Vaqtinchalik</a:t>
            </a:r>
            <a:r>
              <a:rPr lang="ru-RU" sz="2000" b="1" dirty="0"/>
              <a:t> </a:t>
            </a:r>
            <a:r>
              <a:rPr lang="ru-RU" sz="2000" b="1" dirty="0" err="1"/>
              <a:t>mikropreparatning</a:t>
            </a:r>
            <a:r>
              <a:rPr lang="ru-RU" sz="2000" b="1" dirty="0"/>
              <a:t>, </a:t>
            </a:r>
            <a:r>
              <a:rPr lang="ru-RU" sz="2000" b="1" dirty="0" err="1"/>
              <a:t>qoplagich</a:t>
            </a:r>
            <a:r>
              <a:rPr lang="ru-RU" sz="2000" b="1" dirty="0"/>
              <a:t> </a:t>
            </a:r>
            <a:r>
              <a:rPr lang="ru-RU" sz="2000" b="1" dirty="0" err="1"/>
              <a:t>oynasi</a:t>
            </a:r>
            <a:r>
              <a:rPr lang="ru-RU" sz="2000" b="1" dirty="0"/>
              <a:t> </a:t>
            </a:r>
            <a:r>
              <a:rPr lang="ru-RU" sz="2000" b="1" dirty="0" err="1"/>
              <a:t>bir</a:t>
            </a:r>
            <a:r>
              <a:rPr lang="ru-RU" sz="2000" b="1" dirty="0"/>
              <a:t> </a:t>
            </a:r>
            <a:r>
              <a:rPr lang="ru-RU" sz="2000" b="1" dirty="0" err="1"/>
              <a:t>chetiga</a:t>
            </a:r>
            <a:r>
              <a:rPr lang="ru-RU" sz="2000" b="1" dirty="0"/>
              <a:t> </a:t>
            </a:r>
            <a:r>
              <a:rPr lang="ru-RU" sz="2000" b="1" dirty="0" err="1"/>
              <a:t>NaCl</a:t>
            </a:r>
            <a:r>
              <a:rPr lang="ru-RU" sz="2000" b="1" dirty="0"/>
              <a:t> </a:t>
            </a:r>
            <a:r>
              <a:rPr lang="ru-RU" sz="2000" b="1" dirty="0" err="1"/>
              <a:t>ning</a:t>
            </a:r>
            <a:r>
              <a:rPr lang="ru-RU" sz="2000" b="1" dirty="0"/>
              <a:t> 1% </a:t>
            </a:r>
            <a:r>
              <a:rPr lang="ru-RU" sz="2000" b="1" dirty="0" err="1"/>
              <a:t>li</a:t>
            </a:r>
            <a:r>
              <a:rPr lang="ru-RU" sz="2000" b="1" dirty="0"/>
              <a:t> </a:t>
            </a:r>
            <a:r>
              <a:rPr lang="ru-RU" sz="2000" b="1" dirty="0" err="1"/>
              <a:t>eritmasidan</a:t>
            </a:r>
            <a:r>
              <a:rPr lang="ru-RU" sz="2000" b="1" dirty="0"/>
              <a:t> </a:t>
            </a:r>
            <a:r>
              <a:rPr lang="ru-RU" sz="2000" b="1" dirty="0" err="1"/>
              <a:t>bir</a:t>
            </a:r>
            <a:r>
              <a:rPr lang="ru-RU" sz="2000" b="1" dirty="0"/>
              <a:t> </a:t>
            </a:r>
            <a:r>
              <a:rPr lang="ru-RU" sz="2000" b="1" dirty="0" err="1"/>
              <a:t>tomchi</a:t>
            </a:r>
            <a:r>
              <a:rPr lang="ru-RU" sz="2000" b="1" dirty="0"/>
              <a:t> </a:t>
            </a:r>
            <a:r>
              <a:rPr lang="ru-RU" sz="2000" b="1" dirty="0" err="1"/>
              <a:t>tomiziladi</a:t>
            </a:r>
            <a:r>
              <a:rPr lang="ru-RU" sz="2000" b="1" dirty="0"/>
              <a:t> </a:t>
            </a:r>
            <a:r>
              <a:rPr lang="ru-RU" sz="2000" b="1" dirty="0" err="1"/>
              <a:t>va</a:t>
            </a:r>
            <a:r>
              <a:rPr lang="ru-RU" sz="2000" b="1" dirty="0"/>
              <a:t> </a:t>
            </a:r>
            <a:r>
              <a:rPr lang="ru-RU" sz="2000" b="1" dirty="0" err="1"/>
              <a:t>sitoplazma</a:t>
            </a:r>
            <a:r>
              <a:rPr lang="ru-RU" sz="2000" b="1" dirty="0"/>
              <a:t> </a:t>
            </a:r>
            <a:r>
              <a:rPr lang="ru-RU" sz="2000" b="1" dirty="0" err="1"/>
              <a:t>hujayra</a:t>
            </a:r>
            <a:r>
              <a:rPr lang="ru-RU" sz="2000" b="1" dirty="0"/>
              <a:t> </a:t>
            </a:r>
            <a:r>
              <a:rPr lang="ru-RU" sz="2000" b="1" dirty="0" err="1"/>
              <a:t>po‘stidan</a:t>
            </a:r>
            <a:r>
              <a:rPr lang="ru-RU" sz="2000" b="1" dirty="0"/>
              <a:t> </a:t>
            </a:r>
            <a:r>
              <a:rPr lang="ru-RU" sz="2000" b="1" dirty="0" err="1"/>
              <a:t>asta-sekin</a:t>
            </a:r>
            <a:r>
              <a:rPr lang="ru-RU" sz="2000" b="1" dirty="0"/>
              <a:t> </a:t>
            </a:r>
            <a:r>
              <a:rPr lang="ru-RU" sz="2000" b="1" dirty="0" err="1"/>
              <a:t>ajralishi</a:t>
            </a:r>
            <a:r>
              <a:rPr lang="ru-RU" sz="2000" b="1" dirty="0"/>
              <a:t> - </a:t>
            </a:r>
            <a:r>
              <a:rPr lang="ru-RU" sz="2000" b="1" dirty="0" err="1"/>
              <a:t>plazmOliz</a:t>
            </a:r>
            <a:r>
              <a:rPr lang="ru-RU" sz="2000" b="1" dirty="0"/>
              <a:t> </a:t>
            </a:r>
            <a:r>
              <a:rPr lang="ru-RU" sz="2000" b="1" dirty="0" err="1"/>
              <a:t>hodisasi</a:t>
            </a:r>
            <a:r>
              <a:rPr lang="ru-RU" sz="2000" b="1" dirty="0"/>
              <a:t> </a:t>
            </a:r>
            <a:r>
              <a:rPr lang="ru-RU" sz="2000" b="1" dirty="0" err="1"/>
              <a:t>kuzatiladi</a:t>
            </a:r>
            <a:r>
              <a:rPr lang="ru-RU" sz="20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4686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076" y="275854"/>
            <a:ext cx="8190071" cy="553998"/>
          </a:xfrm>
        </p:spPr>
        <p:txBody>
          <a:bodyPr/>
          <a:lstStyle/>
          <a:p>
            <a:pPr algn="ctr"/>
            <a:r>
              <a:rPr lang="en-US" sz="3600" dirty="0" smtClean="0"/>
              <a:t>1-REJA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27306" y="1282700"/>
            <a:ext cx="6349994" cy="3077766"/>
          </a:xfrm>
          <a:ln w="381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1.Biologiya </a:t>
            </a:r>
            <a:r>
              <a:rPr lang="ru-RU" sz="4000" b="1" dirty="0" err="1">
                <a:solidFill>
                  <a:srgbClr val="C00000"/>
                </a:solidFill>
              </a:rPr>
              <a:t>laboratoriya</a:t>
            </a:r>
            <a:r>
              <a:rPr lang="ru-RU" sz="4000" b="1" dirty="0">
                <a:solidFill>
                  <a:srgbClr val="C00000"/>
                </a:solidFill>
              </a:rPr>
              <a:t> </a:t>
            </a:r>
            <a:r>
              <a:rPr lang="ru-RU" sz="4000" b="1" dirty="0" err="1">
                <a:solidFill>
                  <a:srgbClr val="C00000"/>
                </a:solidFill>
              </a:rPr>
              <a:t>mashg'ulotlarining</a:t>
            </a:r>
            <a:r>
              <a:rPr lang="ru-RU" sz="4000" b="1" dirty="0">
                <a:solidFill>
                  <a:srgbClr val="C00000"/>
                </a:solidFill>
              </a:rPr>
              <a:t> </a:t>
            </a:r>
            <a:r>
              <a:rPr lang="ru-RU" sz="4000" b="1" dirty="0" err="1">
                <a:solidFill>
                  <a:srgbClr val="C00000"/>
                </a:solidFill>
              </a:rPr>
              <a:t>maqsadi</a:t>
            </a:r>
            <a:r>
              <a:rPr lang="ru-RU" sz="4000" b="1" dirty="0">
                <a:solidFill>
                  <a:srgbClr val="C00000"/>
                </a:solidFill>
              </a:rPr>
              <a:t>, </a:t>
            </a:r>
            <a:r>
              <a:rPr lang="ru-RU" sz="4000" b="1" dirty="0" err="1">
                <a:solidFill>
                  <a:srgbClr val="C00000"/>
                </a:solidFill>
              </a:rPr>
              <a:t>vazifalari</a:t>
            </a:r>
            <a:r>
              <a:rPr lang="ru-RU" sz="4000" b="1" dirty="0">
                <a:solidFill>
                  <a:srgbClr val="C00000"/>
                </a:solidFill>
              </a:rPr>
              <a:t>, </a:t>
            </a:r>
            <a:r>
              <a:rPr lang="ru-RU" sz="4000" b="1" dirty="0" err="1">
                <a:solidFill>
                  <a:srgbClr val="C00000"/>
                </a:solidFill>
              </a:rPr>
              <a:t>ta'lim</a:t>
            </a:r>
            <a:r>
              <a:rPr lang="ru-RU" sz="4000" b="1" dirty="0">
                <a:solidFill>
                  <a:srgbClr val="C00000"/>
                </a:solidFill>
              </a:rPr>
              <a:t>- </a:t>
            </a:r>
            <a:r>
              <a:rPr lang="ru-RU" sz="4000" b="1" dirty="0" err="1">
                <a:solidFill>
                  <a:srgbClr val="C00000"/>
                </a:solidFill>
              </a:rPr>
              <a:t>tarbiya</a:t>
            </a:r>
            <a:r>
              <a:rPr lang="ru-RU" sz="4000" b="1" dirty="0">
                <a:solidFill>
                  <a:srgbClr val="C00000"/>
                </a:solidFill>
              </a:rPr>
              <a:t> </a:t>
            </a:r>
            <a:r>
              <a:rPr lang="ru-RU" sz="4000" b="1" dirty="0" err="1">
                <a:solidFill>
                  <a:srgbClr val="C00000"/>
                </a:solidFill>
              </a:rPr>
              <a:t>jarayonida</a:t>
            </a:r>
            <a:r>
              <a:rPr lang="ru-RU" sz="4000" b="1" dirty="0">
                <a:solidFill>
                  <a:srgbClr val="C00000"/>
                </a:solidFill>
              </a:rPr>
              <a:t> </a:t>
            </a:r>
            <a:r>
              <a:rPr lang="ru-RU" sz="4000" b="1" dirty="0" err="1">
                <a:solidFill>
                  <a:srgbClr val="C00000"/>
                </a:solidFill>
              </a:rPr>
              <a:t>tutgan</a:t>
            </a:r>
            <a:r>
              <a:rPr lang="ru-RU" sz="4000" b="1" dirty="0">
                <a:solidFill>
                  <a:srgbClr val="C00000"/>
                </a:solidFill>
              </a:rPr>
              <a:t> </a:t>
            </a:r>
            <a:r>
              <a:rPr lang="ru-RU" sz="4000" b="1" dirty="0" err="1">
                <a:solidFill>
                  <a:srgbClr val="C00000"/>
                </a:solidFill>
              </a:rPr>
              <a:t>o'rni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82"/>
          <a:stretch/>
        </p:blipFill>
        <p:spPr bwMode="auto">
          <a:xfrm>
            <a:off x="222733" y="1130300"/>
            <a:ext cx="2241073" cy="3513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259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2992" y="1057094"/>
            <a:ext cx="8498107" cy="2954655"/>
          </a:xfrm>
        </p:spPr>
        <p:txBody>
          <a:bodyPr/>
          <a:lstStyle/>
          <a:p>
            <a:pPr algn="just"/>
            <a:r>
              <a:rPr lang="ru-RU" sz="2400" b="1" dirty="0"/>
              <a:t>5. </a:t>
            </a:r>
            <a:r>
              <a:rPr lang="ru-RU" sz="2400" b="1" dirty="0" err="1"/>
              <a:t>Biroz</a:t>
            </a:r>
            <a:r>
              <a:rPr lang="ru-RU" sz="2400" b="1" dirty="0"/>
              <a:t> </a:t>
            </a:r>
            <a:r>
              <a:rPr lang="ru-RU" sz="2400" b="1" dirty="0" err="1"/>
              <a:t>vaqt</a:t>
            </a:r>
            <a:r>
              <a:rPr lang="ru-RU" sz="2400" b="1" dirty="0"/>
              <a:t> </a:t>
            </a:r>
            <a:r>
              <a:rPr lang="ru-RU" sz="2400" b="1" dirty="0" err="1"/>
              <a:t>o‘tgach</a:t>
            </a:r>
            <a:r>
              <a:rPr lang="ru-RU" sz="2400" b="1" dirty="0"/>
              <a:t>, </a:t>
            </a:r>
            <a:r>
              <a:rPr lang="ru-RU" sz="2400" b="1" dirty="0" err="1"/>
              <a:t>qoplagich</a:t>
            </a:r>
            <a:r>
              <a:rPr lang="ru-RU" sz="2400" b="1" dirty="0"/>
              <a:t> </a:t>
            </a:r>
            <a:r>
              <a:rPr lang="ru-RU" sz="2400" b="1" dirty="0" err="1"/>
              <a:t>oynasi</a:t>
            </a:r>
            <a:r>
              <a:rPr lang="ru-RU" sz="2400" b="1" dirty="0"/>
              <a:t> </a:t>
            </a:r>
            <a:r>
              <a:rPr lang="ru-RU" sz="2400" b="1" dirty="0" err="1"/>
              <a:t>bir</a:t>
            </a:r>
            <a:r>
              <a:rPr lang="ru-RU" sz="2400" b="1" dirty="0"/>
              <a:t> </a:t>
            </a:r>
            <a:r>
              <a:rPr lang="ru-RU" sz="2400" b="1" dirty="0" err="1"/>
              <a:t>chetiga</a:t>
            </a:r>
            <a:r>
              <a:rPr lang="ru-RU" sz="2400" b="1" dirty="0"/>
              <a:t> </a:t>
            </a:r>
            <a:r>
              <a:rPr lang="ru-RU" sz="2400" b="1" dirty="0" err="1"/>
              <a:t>bir</a:t>
            </a:r>
            <a:r>
              <a:rPr lang="ru-RU" sz="2400" b="1" dirty="0"/>
              <a:t> </a:t>
            </a:r>
            <a:r>
              <a:rPr lang="ru-RU" sz="2400" b="1" dirty="0" err="1"/>
              <a:t>tomchi</a:t>
            </a:r>
            <a:r>
              <a:rPr lang="ru-RU" sz="2400" b="1" dirty="0"/>
              <a:t> </a:t>
            </a:r>
            <a:r>
              <a:rPr lang="ru-RU" sz="2400" b="1" dirty="0" err="1"/>
              <a:t>suv</a:t>
            </a:r>
            <a:r>
              <a:rPr lang="ru-RU" sz="2400" b="1" dirty="0"/>
              <a:t> </a:t>
            </a:r>
            <a:r>
              <a:rPr lang="ru-RU" sz="2400" b="1" dirty="0" err="1"/>
              <a:t>tomizilib</a:t>
            </a:r>
            <a:r>
              <a:rPr lang="ru-RU" sz="2400" b="1" dirty="0"/>
              <a:t>, </a:t>
            </a:r>
            <a:r>
              <a:rPr lang="ru-RU" sz="2400" b="1" dirty="0" err="1"/>
              <a:t>ikkinchi</a:t>
            </a:r>
            <a:r>
              <a:rPr lang="ru-RU" sz="2400" b="1" dirty="0"/>
              <a:t> </a:t>
            </a:r>
            <a:r>
              <a:rPr lang="ru-RU" sz="2400" b="1" dirty="0" err="1"/>
              <a:t>tomonidan</a:t>
            </a:r>
            <a:r>
              <a:rPr lang="ru-RU" sz="2400" b="1" dirty="0"/>
              <a:t> </a:t>
            </a:r>
            <a:r>
              <a:rPr lang="ru-RU" sz="2400" b="1" dirty="0" err="1"/>
              <a:t>dastlab</a:t>
            </a:r>
            <a:r>
              <a:rPr lang="ru-RU" sz="2400" b="1" dirty="0"/>
              <a:t> </a:t>
            </a:r>
            <a:r>
              <a:rPr lang="ru-RU" sz="2400" b="1" dirty="0" err="1"/>
              <a:t>tomizilgan</a:t>
            </a:r>
            <a:r>
              <a:rPr lang="ru-RU" sz="2400" b="1" dirty="0"/>
              <a:t> 1% </a:t>
            </a:r>
            <a:r>
              <a:rPr lang="ru-RU" sz="2400" b="1" dirty="0" err="1"/>
              <a:t>li</a:t>
            </a:r>
            <a:r>
              <a:rPr lang="ru-RU" sz="2400" b="1" dirty="0"/>
              <a:t> </a:t>
            </a:r>
            <a:r>
              <a:rPr lang="ru-RU" sz="2400" b="1" dirty="0" err="1"/>
              <a:t>NaCl</a:t>
            </a:r>
            <a:r>
              <a:rPr lang="ru-RU" sz="2400" b="1" dirty="0"/>
              <a:t> </a:t>
            </a:r>
            <a:r>
              <a:rPr lang="ru-RU" sz="2400" b="1" dirty="0" err="1"/>
              <a:t>eritmasi</a:t>
            </a:r>
            <a:r>
              <a:rPr lang="ru-RU" sz="2400" b="1" dirty="0"/>
              <a:t> </a:t>
            </a:r>
            <a:r>
              <a:rPr lang="ru-RU" sz="2400" b="1" dirty="0" err="1"/>
              <a:t>filtr</a:t>
            </a:r>
            <a:r>
              <a:rPr lang="ru-RU" sz="2400" b="1" dirty="0"/>
              <a:t> </a:t>
            </a:r>
            <a:r>
              <a:rPr lang="ru-RU" sz="2400" b="1" dirty="0" err="1"/>
              <a:t>qog‘ozi</a:t>
            </a:r>
            <a:r>
              <a:rPr lang="ru-RU" sz="2400" b="1" dirty="0"/>
              <a:t> </a:t>
            </a:r>
            <a:r>
              <a:rPr lang="ru-RU" sz="2400" b="1" dirty="0" err="1"/>
              <a:t>orqali</a:t>
            </a:r>
            <a:r>
              <a:rPr lang="ru-RU" sz="2400" b="1" dirty="0"/>
              <a:t> </a:t>
            </a:r>
            <a:r>
              <a:rPr lang="ru-RU" sz="2400" b="1" dirty="0" err="1"/>
              <a:t>shimdirib</a:t>
            </a:r>
            <a:r>
              <a:rPr lang="ru-RU" sz="2400" b="1" dirty="0"/>
              <a:t> </a:t>
            </a:r>
            <a:r>
              <a:rPr lang="ru-RU" sz="2400" b="1" dirty="0" err="1"/>
              <a:t>olinadi</a:t>
            </a:r>
            <a:r>
              <a:rPr lang="ru-RU" sz="2400" b="1" dirty="0"/>
              <a:t>. </a:t>
            </a:r>
          </a:p>
          <a:p>
            <a:pPr algn="just"/>
            <a:r>
              <a:rPr lang="ru-RU" sz="2400" b="1" dirty="0"/>
              <a:t>6. </a:t>
            </a:r>
            <a:r>
              <a:rPr lang="ru-RU" sz="2400" b="1" dirty="0" err="1"/>
              <a:t>Suvning</a:t>
            </a:r>
            <a:r>
              <a:rPr lang="ru-RU" sz="2400" b="1" dirty="0"/>
              <a:t> </a:t>
            </a:r>
            <a:r>
              <a:rPr lang="ru-RU" sz="2400" b="1" dirty="0" err="1"/>
              <a:t>hujayraga</a:t>
            </a:r>
            <a:r>
              <a:rPr lang="ru-RU" sz="2400" b="1" dirty="0"/>
              <a:t> </a:t>
            </a:r>
            <a:r>
              <a:rPr lang="ru-RU" sz="2400" b="1" dirty="0" err="1"/>
              <a:t>qayta</a:t>
            </a:r>
            <a:r>
              <a:rPr lang="ru-RU" sz="2400" b="1" dirty="0"/>
              <a:t> </a:t>
            </a:r>
            <a:r>
              <a:rPr lang="ru-RU" sz="2400" b="1" dirty="0" err="1"/>
              <a:t>shimilishi</a:t>
            </a:r>
            <a:r>
              <a:rPr lang="ru-RU" sz="2400" b="1" dirty="0"/>
              <a:t> </a:t>
            </a:r>
            <a:r>
              <a:rPr lang="ru-RU" sz="2400" b="1" dirty="0" err="1"/>
              <a:t>natijasida</a:t>
            </a:r>
            <a:r>
              <a:rPr lang="ru-RU" sz="2400" b="1" dirty="0"/>
              <a:t> </a:t>
            </a:r>
            <a:r>
              <a:rPr lang="ru-RU" sz="2400" b="1" dirty="0" err="1"/>
              <a:t>uning</a:t>
            </a:r>
            <a:r>
              <a:rPr lang="ru-RU" sz="2400" b="1" dirty="0"/>
              <a:t> </a:t>
            </a:r>
            <a:r>
              <a:rPr lang="ru-RU" sz="2400" b="1" dirty="0" err="1"/>
              <a:t>sitoplazmasi</a:t>
            </a:r>
            <a:r>
              <a:rPr lang="ru-RU" sz="2400" b="1" dirty="0"/>
              <a:t> </a:t>
            </a:r>
            <a:r>
              <a:rPr lang="ru-RU" sz="2400" b="1" dirty="0" err="1"/>
              <a:t>sathi</a:t>
            </a:r>
            <a:r>
              <a:rPr lang="ru-RU" sz="2400" b="1" dirty="0"/>
              <a:t> </a:t>
            </a:r>
            <a:r>
              <a:rPr lang="ru-RU" sz="2400" b="1" dirty="0" err="1"/>
              <a:t>ortib</a:t>
            </a:r>
            <a:r>
              <a:rPr lang="ru-RU" sz="2400" b="1" dirty="0"/>
              <a:t>, </a:t>
            </a:r>
            <a:r>
              <a:rPr lang="ru-RU" sz="2400" b="1" dirty="0" err="1"/>
              <a:t>hujayra</a:t>
            </a:r>
            <a:r>
              <a:rPr lang="ru-RU" sz="2400" b="1" dirty="0"/>
              <a:t> </a:t>
            </a:r>
            <a:r>
              <a:rPr lang="ru-RU" sz="2400" b="1" dirty="0" err="1"/>
              <a:t>devoriga</a:t>
            </a:r>
            <a:r>
              <a:rPr lang="ru-RU" sz="2400" b="1" dirty="0"/>
              <a:t> </a:t>
            </a:r>
            <a:r>
              <a:rPr lang="ru-RU" sz="2400" b="1" dirty="0" err="1"/>
              <a:t>tarqaladi</a:t>
            </a:r>
            <a:r>
              <a:rPr lang="ru-RU" sz="2400" b="1" dirty="0"/>
              <a:t>, </a:t>
            </a:r>
            <a:r>
              <a:rPr lang="ru-RU" sz="2400" b="1" dirty="0" err="1"/>
              <a:t>ya'ni</a:t>
            </a:r>
            <a:r>
              <a:rPr lang="ru-RU" sz="2400" b="1" dirty="0"/>
              <a:t> </a:t>
            </a:r>
            <a:r>
              <a:rPr lang="ru-RU" sz="2400" b="1" dirty="0" err="1"/>
              <a:t>hujayra</a:t>
            </a:r>
            <a:r>
              <a:rPr lang="ru-RU" sz="2400" b="1" dirty="0"/>
              <a:t> </a:t>
            </a:r>
            <a:r>
              <a:rPr lang="ru-RU" sz="2400" b="1" dirty="0" err="1"/>
              <a:t>normal</a:t>
            </a:r>
            <a:r>
              <a:rPr lang="ru-RU" sz="2400" b="1" dirty="0"/>
              <a:t> </a:t>
            </a:r>
            <a:r>
              <a:rPr lang="ru-RU" sz="2400" b="1" dirty="0" err="1"/>
              <a:t>holatga</a:t>
            </a:r>
            <a:r>
              <a:rPr lang="ru-RU" sz="2400" b="1" dirty="0"/>
              <a:t> </a:t>
            </a:r>
            <a:r>
              <a:rPr lang="ru-RU" sz="2400" b="1" dirty="0" err="1"/>
              <a:t>o‘tadi</a:t>
            </a:r>
            <a:r>
              <a:rPr lang="ru-RU" sz="2400" b="1" dirty="0"/>
              <a:t>. </a:t>
            </a:r>
            <a:r>
              <a:rPr lang="en-US" sz="2400" b="1" dirty="0" err="1"/>
              <a:t>Bunday</a:t>
            </a:r>
            <a:r>
              <a:rPr lang="en-US" sz="2400" b="1" dirty="0"/>
              <a:t> </a:t>
            </a:r>
            <a:r>
              <a:rPr lang="en-US" sz="2400" b="1" dirty="0" err="1"/>
              <a:t>jarayon</a:t>
            </a:r>
            <a:r>
              <a:rPr lang="en-US" sz="2400" b="1" dirty="0"/>
              <a:t> </a:t>
            </a:r>
            <a:r>
              <a:rPr lang="en-US" sz="2400" b="1" dirty="0" err="1"/>
              <a:t>deplazmoliz</a:t>
            </a:r>
            <a:r>
              <a:rPr lang="en-US" sz="2400" b="1" dirty="0"/>
              <a:t> </a:t>
            </a:r>
            <a:r>
              <a:rPr lang="en-US" sz="2400" b="1" dirty="0" err="1"/>
              <a:t>holati</a:t>
            </a:r>
            <a:r>
              <a:rPr lang="en-US" sz="2400" b="1" dirty="0"/>
              <a:t> </a:t>
            </a:r>
            <a:r>
              <a:rPr lang="en-US" sz="2400" b="1" dirty="0" err="1"/>
              <a:t>deyiladi</a:t>
            </a:r>
            <a:r>
              <a:rPr lang="en-US" sz="2400" b="1" dirty="0"/>
              <a:t>.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8693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6.Xulosa </a:t>
            </a:r>
            <a:r>
              <a:rPr lang="sv-SE" dirty="0"/>
              <a:t>va rasm</a:t>
            </a:r>
            <a:r>
              <a:rPr lang="sv-SE" dirty="0" smtClean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0200" y="1184094"/>
            <a:ext cx="8559800" cy="738664"/>
          </a:xfrm>
        </p:spPr>
        <p:txBody>
          <a:bodyPr/>
          <a:lstStyle/>
          <a:p>
            <a:r>
              <a:rPr lang="en-US" sz="2400" b="1" dirty="0" err="1"/>
              <a:t>Piyoz</a:t>
            </a:r>
            <a:r>
              <a:rPr lang="en-US" sz="2400" b="1" dirty="0"/>
              <a:t> </a:t>
            </a:r>
            <a:r>
              <a:rPr lang="en-US" sz="2400" b="1" dirty="0" err="1"/>
              <a:t>hujayrasining</a:t>
            </a:r>
            <a:r>
              <a:rPr lang="en-US" sz="2400" b="1" dirty="0"/>
              <a:t> </a:t>
            </a:r>
            <a:endParaRPr lang="en-US" sz="2400" b="1" dirty="0" smtClean="0"/>
          </a:p>
          <a:p>
            <a:r>
              <a:rPr lang="en-US" sz="2400" b="1" dirty="0" smtClean="0"/>
              <a:t>       </a:t>
            </a:r>
            <a:r>
              <a:rPr lang="en-US" sz="2400" b="1" dirty="0" err="1" smtClean="0"/>
              <a:t>tuzilishi</a:t>
            </a:r>
            <a:r>
              <a:rPr lang="en-US" sz="2400" b="1" dirty="0" smtClean="0"/>
              <a:t>                       </a:t>
            </a:r>
            <a:r>
              <a:rPr lang="en-US" sz="2400" b="1" dirty="0" err="1" smtClean="0"/>
              <a:t>Plazmoliz</a:t>
            </a:r>
            <a:r>
              <a:rPr lang="en-US" sz="2400" b="1" dirty="0" smtClean="0"/>
              <a:t>                    </a:t>
            </a:r>
            <a:r>
              <a:rPr lang="en-US" sz="2400" b="1" dirty="0" err="1" smtClean="0"/>
              <a:t>Deplazmoliz</a:t>
            </a:r>
            <a:endParaRPr lang="ru-RU" sz="24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4" y="2124074"/>
            <a:ext cx="8324989" cy="187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073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76" y="162356"/>
            <a:ext cx="8190071" cy="492443"/>
          </a:xfrm>
        </p:spPr>
        <p:txBody>
          <a:bodyPr/>
          <a:lstStyle/>
          <a:p>
            <a:pPr algn="ctr"/>
            <a:r>
              <a:rPr lang="en-US" dirty="0" err="1"/>
              <a:t>Xulosa</a:t>
            </a:r>
            <a:r>
              <a:rPr lang="en-US" dirty="0"/>
              <a:t>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1392" y="815794"/>
            <a:ext cx="8752108" cy="4062651"/>
          </a:xfrm>
        </p:spPr>
        <p:txBody>
          <a:bodyPr/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/>
              <a:t>Bu </a:t>
            </a:r>
            <a:r>
              <a:rPr lang="en-US" sz="2400" b="1" dirty="0" err="1"/>
              <a:t>laboratoriya</a:t>
            </a:r>
            <a:r>
              <a:rPr lang="en-US" sz="2400" b="1" dirty="0"/>
              <a:t> </a:t>
            </a:r>
            <a:r>
              <a:rPr lang="en-US" sz="2400" b="1" dirty="0" err="1"/>
              <a:t>mashg‘ulotida</a:t>
            </a:r>
            <a:r>
              <a:rPr lang="en-US" sz="2400" b="1" dirty="0"/>
              <a:t> </a:t>
            </a:r>
            <a:r>
              <a:rPr lang="en-US" sz="2400" b="1" dirty="0" err="1"/>
              <a:t>hujayrada</a:t>
            </a:r>
            <a:r>
              <a:rPr lang="en-US" sz="2400" b="1" dirty="0"/>
              <a:t> </a:t>
            </a:r>
            <a:r>
              <a:rPr lang="en-US" sz="2400" b="1" dirty="0" err="1"/>
              <a:t>fiziologik</a:t>
            </a:r>
            <a:r>
              <a:rPr lang="en-US" sz="2400" b="1" dirty="0"/>
              <a:t> </a:t>
            </a:r>
            <a:r>
              <a:rPr lang="en-US" sz="2400" b="1" dirty="0" err="1"/>
              <a:t>eritmalar</a:t>
            </a:r>
            <a:r>
              <a:rPr lang="en-US" sz="2400" b="1" dirty="0"/>
              <a:t> </a:t>
            </a:r>
            <a:r>
              <a:rPr lang="en-US" sz="2400" b="1" dirty="0" err="1"/>
              <a:t>ta’sirida</a:t>
            </a:r>
            <a:r>
              <a:rPr lang="en-US" sz="2400" b="1" dirty="0"/>
              <a:t> </a:t>
            </a:r>
            <a:r>
              <a:rPr lang="en-US" sz="2400" b="1" dirty="0" err="1"/>
              <a:t>yuzaga</a:t>
            </a:r>
            <a:r>
              <a:rPr lang="en-US" sz="2400" b="1" dirty="0"/>
              <a:t> </a:t>
            </a:r>
            <a:r>
              <a:rPr lang="en-US" sz="2400" b="1" dirty="0" err="1"/>
              <a:t>keladigan</a:t>
            </a:r>
            <a:r>
              <a:rPr lang="en-US" sz="2400" b="1" dirty="0"/>
              <a:t> </a:t>
            </a:r>
            <a:r>
              <a:rPr lang="en-US" sz="2400" b="1" dirty="0" err="1"/>
              <a:t>plazmoliz</a:t>
            </a:r>
            <a:r>
              <a:rPr lang="en-US" sz="2400" b="1" dirty="0"/>
              <a:t> </a:t>
            </a:r>
            <a:r>
              <a:rPr lang="en-US" sz="2400" b="1" dirty="0" err="1"/>
              <a:t>va</a:t>
            </a:r>
            <a:r>
              <a:rPr lang="en-US" sz="2400" b="1" dirty="0"/>
              <a:t> </a:t>
            </a:r>
            <a:r>
              <a:rPr lang="en-US" sz="2400" b="1" dirty="0" err="1"/>
              <a:t>deplazmoliz</a:t>
            </a:r>
            <a:r>
              <a:rPr lang="en-US" sz="2400" b="1" dirty="0"/>
              <a:t> </a:t>
            </a:r>
            <a:r>
              <a:rPr lang="en-US" sz="2400" b="1" dirty="0" err="1"/>
              <a:t>jarayonlari</a:t>
            </a:r>
            <a:r>
              <a:rPr lang="en-US" sz="2400" b="1" dirty="0"/>
              <a:t> </a:t>
            </a:r>
            <a:r>
              <a:rPr lang="en-US" sz="2400" b="1" dirty="0" err="1"/>
              <a:t>bilan</a:t>
            </a:r>
            <a:r>
              <a:rPr lang="en-US" sz="2400" b="1" dirty="0"/>
              <a:t> </a:t>
            </a:r>
            <a:r>
              <a:rPr lang="en-US" sz="2400" b="1" dirty="0" err="1"/>
              <a:t>tanishdik.Izotonik</a:t>
            </a:r>
            <a:r>
              <a:rPr lang="en-US" sz="2400" b="1" dirty="0"/>
              <a:t>, </a:t>
            </a:r>
            <a:r>
              <a:rPr lang="en-US" sz="2400" b="1" dirty="0" err="1"/>
              <a:t>gipertonik</a:t>
            </a:r>
            <a:r>
              <a:rPr lang="en-US" sz="2400" b="1" dirty="0"/>
              <a:t>, </a:t>
            </a:r>
            <a:r>
              <a:rPr lang="en-US" sz="2400" b="1" dirty="0" err="1"/>
              <a:t>gipotonik</a:t>
            </a:r>
            <a:r>
              <a:rPr lang="en-US" sz="2400" b="1" dirty="0"/>
              <a:t> </a:t>
            </a:r>
            <a:r>
              <a:rPr lang="en-US" sz="2400" b="1" dirty="0" err="1"/>
              <a:t>eritmalarning</a:t>
            </a:r>
            <a:r>
              <a:rPr lang="en-US" sz="2400" b="1" dirty="0"/>
              <a:t> </a:t>
            </a:r>
            <a:r>
              <a:rPr lang="en-US" sz="2400" b="1" dirty="0" err="1"/>
              <a:t>o‘simlik</a:t>
            </a:r>
            <a:r>
              <a:rPr lang="en-US" sz="2400" b="1" dirty="0"/>
              <a:t> </a:t>
            </a:r>
            <a:r>
              <a:rPr lang="en-US" sz="2400" b="1" dirty="0" err="1"/>
              <a:t>hujayralariga</a:t>
            </a:r>
            <a:r>
              <a:rPr lang="en-US" sz="2400" b="1" dirty="0"/>
              <a:t> </a:t>
            </a:r>
            <a:r>
              <a:rPr lang="en-US" sz="2400" b="1" dirty="0" err="1"/>
              <a:t>ta'sirini</a:t>
            </a:r>
            <a:r>
              <a:rPr lang="en-US" sz="2400" b="1" dirty="0"/>
              <a:t> </a:t>
            </a:r>
            <a:r>
              <a:rPr lang="en-US" sz="2400" b="1" dirty="0" err="1"/>
              <a:t>hamda</a:t>
            </a:r>
            <a:r>
              <a:rPr lang="en-US" sz="2400" b="1" dirty="0"/>
              <a:t> </a:t>
            </a:r>
            <a:r>
              <a:rPr lang="en-US" sz="2400" b="1" dirty="0" err="1"/>
              <a:t>osmos</a:t>
            </a:r>
            <a:r>
              <a:rPr lang="en-US" sz="2400" b="1" dirty="0"/>
              <a:t> </a:t>
            </a:r>
            <a:r>
              <a:rPr lang="en-US" sz="2400" b="1" dirty="0" err="1"/>
              <a:t>jarayonni</a:t>
            </a:r>
            <a:r>
              <a:rPr lang="en-US" sz="2400" b="1" dirty="0"/>
              <a:t> </a:t>
            </a:r>
            <a:r>
              <a:rPr lang="en-US" sz="2400" b="1" dirty="0" err="1"/>
              <a:t>kuzatdik.Bunda</a:t>
            </a:r>
            <a:r>
              <a:rPr lang="en-US" sz="2400" b="1" dirty="0"/>
              <a:t> </a:t>
            </a:r>
            <a:r>
              <a:rPr lang="en-US" sz="2400" b="1" dirty="0" err="1"/>
              <a:t>natriy</a:t>
            </a:r>
            <a:r>
              <a:rPr lang="en-US" sz="2400" b="1" dirty="0"/>
              <a:t>  </a:t>
            </a:r>
            <a:r>
              <a:rPr lang="en-US" sz="2400" b="1" dirty="0" err="1"/>
              <a:t>xlor</a:t>
            </a:r>
            <a:r>
              <a:rPr lang="en-US" sz="2400" b="1" dirty="0"/>
              <a:t> </a:t>
            </a:r>
            <a:r>
              <a:rPr lang="en-US" sz="2400" b="1" dirty="0" err="1"/>
              <a:t>osh</a:t>
            </a:r>
            <a:r>
              <a:rPr lang="en-US" sz="2400" b="1" dirty="0"/>
              <a:t> </a:t>
            </a:r>
            <a:r>
              <a:rPr lang="en-US" sz="2400" b="1" dirty="0" err="1"/>
              <a:t>tuzi</a:t>
            </a:r>
            <a:r>
              <a:rPr lang="en-US" sz="2400" b="1" dirty="0"/>
              <a:t>  </a:t>
            </a:r>
            <a:r>
              <a:rPr lang="en-US" sz="2400" b="1" dirty="0" err="1"/>
              <a:t>ta’sirida</a:t>
            </a:r>
            <a:r>
              <a:rPr lang="en-US" sz="2400" b="1" dirty="0"/>
              <a:t> </a:t>
            </a:r>
            <a:r>
              <a:rPr lang="en-US" sz="2400" b="1" dirty="0" err="1"/>
              <a:t>hujayra</a:t>
            </a:r>
            <a:r>
              <a:rPr lang="en-US" sz="2400" b="1" dirty="0"/>
              <a:t> </a:t>
            </a:r>
            <a:r>
              <a:rPr lang="en-US" sz="2400" b="1" dirty="0" err="1"/>
              <a:t>sitoplazmasidagi</a:t>
            </a:r>
            <a:r>
              <a:rPr lang="en-US" sz="2400" b="1" dirty="0"/>
              <a:t> </a:t>
            </a:r>
            <a:r>
              <a:rPr lang="en-US" sz="2400" b="1" dirty="0" err="1"/>
              <a:t>suv</a:t>
            </a:r>
            <a:r>
              <a:rPr lang="en-US" sz="2400" b="1" dirty="0"/>
              <a:t> </a:t>
            </a:r>
            <a:r>
              <a:rPr lang="en-US" sz="2400" b="1" dirty="0" err="1"/>
              <a:t>hujayra</a:t>
            </a:r>
            <a:r>
              <a:rPr lang="en-US" sz="2400" b="1" dirty="0"/>
              <a:t> </a:t>
            </a:r>
            <a:r>
              <a:rPr lang="en-US" sz="2400" b="1" dirty="0" err="1"/>
              <a:t>tashqarisiga</a:t>
            </a:r>
            <a:r>
              <a:rPr lang="en-US" sz="2400" b="1" dirty="0"/>
              <a:t> </a:t>
            </a:r>
            <a:r>
              <a:rPr lang="en-US" sz="2400" b="1" dirty="0" err="1"/>
              <a:t>chiqib</a:t>
            </a:r>
            <a:r>
              <a:rPr lang="en-US" sz="2400" b="1" dirty="0"/>
              <a:t> </a:t>
            </a:r>
            <a:r>
              <a:rPr lang="en-US" sz="2400" b="1" dirty="0" err="1"/>
              <a:t>ketishi</a:t>
            </a:r>
            <a:r>
              <a:rPr lang="en-US" sz="2400" b="1" dirty="0"/>
              <a:t>, </a:t>
            </a:r>
            <a:r>
              <a:rPr lang="en-US" sz="2400" b="1" dirty="0" err="1"/>
              <a:t>hujayraning</a:t>
            </a:r>
            <a:r>
              <a:rPr lang="en-US" sz="2400" b="1" dirty="0"/>
              <a:t> </a:t>
            </a:r>
            <a:r>
              <a:rPr lang="en-US" sz="2400" b="1" dirty="0" err="1"/>
              <a:t>tarangligi</a:t>
            </a:r>
            <a:r>
              <a:rPr lang="en-US" sz="2400" b="1" dirty="0"/>
              <a:t> </a:t>
            </a:r>
            <a:r>
              <a:rPr lang="en-US" sz="2400" b="1" dirty="0" err="1"/>
              <a:t>yo`qoloishi</a:t>
            </a:r>
            <a:r>
              <a:rPr lang="en-US" sz="2400" b="1" dirty="0"/>
              <a:t> </a:t>
            </a:r>
            <a:r>
              <a:rPr lang="en-US" sz="2400" b="1" dirty="0" err="1"/>
              <a:t>ya’ni</a:t>
            </a:r>
            <a:r>
              <a:rPr lang="en-US" sz="2400" b="1" dirty="0"/>
              <a:t> </a:t>
            </a:r>
            <a:r>
              <a:rPr lang="en-US" sz="2400" b="1" dirty="0" err="1"/>
              <a:t>plazmoliz</a:t>
            </a:r>
            <a:r>
              <a:rPr lang="en-US" sz="2400" b="1" dirty="0"/>
              <a:t> </a:t>
            </a:r>
            <a:r>
              <a:rPr lang="en-US" sz="2400" b="1" dirty="0" err="1"/>
              <a:t>hodisasini</a:t>
            </a:r>
            <a:r>
              <a:rPr lang="en-US" sz="2400" b="1" dirty="0"/>
              <a:t>  </a:t>
            </a:r>
            <a:r>
              <a:rPr lang="en-US" sz="2400" b="1" dirty="0" err="1"/>
              <a:t>va</a:t>
            </a:r>
            <a:r>
              <a:rPr lang="en-US" sz="2400" b="1" dirty="0"/>
              <a:t>  </a:t>
            </a:r>
            <a:r>
              <a:rPr lang="en-US" sz="2400" b="1" dirty="0" err="1"/>
              <a:t>toza</a:t>
            </a:r>
            <a:r>
              <a:rPr lang="en-US" sz="2400" b="1" dirty="0"/>
              <a:t> </a:t>
            </a:r>
            <a:r>
              <a:rPr lang="en-US" sz="2400" b="1" dirty="0" err="1"/>
              <a:t>suv</a:t>
            </a:r>
            <a:r>
              <a:rPr lang="en-US" sz="2400" b="1" dirty="0"/>
              <a:t> </a:t>
            </a:r>
            <a:r>
              <a:rPr lang="en-US" sz="2400" b="1" dirty="0" err="1"/>
              <a:t>ta’sirida</a:t>
            </a:r>
            <a:r>
              <a:rPr lang="en-US" sz="2400" b="1" dirty="0"/>
              <a:t> </a:t>
            </a:r>
            <a:r>
              <a:rPr lang="en-US" sz="2400" b="1" dirty="0" err="1"/>
              <a:t>hujayra</a:t>
            </a:r>
            <a:r>
              <a:rPr lang="en-US" sz="2400" b="1" dirty="0"/>
              <a:t> </a:t>
            </a:r>
            <a:r>
              <a:rPr lang="en-US" sz="2400" b="1" dirty="0" err="1"/>
              <a:t>ichiga</a:t>
            </a:r>
            <a:r>
              <a:rPr lang="en-US" sz="2400" b="1" dirty="0"/>
              <a:t> </a:t>
            </a:r>
            <a:r>
              <a:rPr lang="en-US" sz="2400" b="1" dirty="0" err="1"/>
              <a:t>suvning</a:t>
            </a:r>
            <a:r>
              <a:rPr lang="en-US" sz="2400" b="1" dirty="0"/>
              <a:t> </a:t>
            </a:r>
            <a:r>
              <a:rPr lang="en-US" sz="2400" b="1" dirty="0" err="1"/>
              <a:t>kirishi</a:t>
            </a:r>
            <a:r>
              <a:rPr lang="en-US" sz="2400" b="1" dirty="0"/>
              <a:t>, </a:t>
            </a:r>
            <a:r>
              <a:rPr lang="en-US" sz="2400" b="1" dirty="0" err="1"/>
              <a:t>hujayra</a:t>
            </a:r>
            <a:r>
              <a:rPr lang="en-US" sz="2400" b="1" dirty="0"/>
              <a:t> </a:t>
            </a:r>
            <a:r>
              <a:rPr lang="en-US" sz="2400" b="1" dirty="0" err="1"/>
              <a:t>tarangligining</a:t>
            </a:r>
            <a:r>
              <a:rPr lang="en-US" sz="2400" b="1" dirty="0"/>
              <a:t> </a:t>
            </a:r>
            <a:r>
              <a:rPr lang="en-US" sz="2400" b="1" dirty="0" err="1"/>
              <a:t>qaytadan</a:t>
            </a:r>
            <a:r>
              <a:rPr lang="en-US" sz="2400" b="1" dirty="0"/>
              <a:t> </a:t>
            </a:r>
            <a:r>
              <a:rPr lang="en-US" sz="2400" b="1" dirty="0" err="1"/>
              <a:t>tiklanishi</a:t>
            </a:r>
            <a:r>
              <a:rPr lang="en-US" sz="2400" b="1" dirty="0"/>
              <a:t> </a:t>
            </a:r>
            <a:r>
              <a:rPr lang="en-US" sz="2400" b="1" dirty="0" err="1"/>
              <a:t>ya’ni</a:t>
            </a:r>
            <a:r>
              <a:rPr lang="en-US" sz="2400" b="1" dirty="0"/>
              <a:t> </a:t>
            </a:r>
            <a:r>
              <a:rPr lang="en-US" sz="2400" b="1" dirty="0" err="1"/>
              <a:t>deplazmoliz</a:t>
            </a:r>
            <a:r>
              <a:rPr lang="en-US" sz="2400" b="1" dirty="0"/>
              <a:t> </a:t>
            </a:r>
            <a:r>
              <a:rPr lang="en-US" sz="2400" b="1" dirty="0" err="1"/>
              <a:t>hodisasini</a:t>
            </a:r>
            <a:r>
              <a:rPr lang="en-US" sz="2400" b="1" dirty="0"/>
              <a:t> </a:t>
            </a:r>
            <a:r>
              <a:rPr lang="en-US" sz="2400" b="1" dirty="0" err="1"/>
              <a:t>kuzatdik</a:t>
            </a:r>
            <a:r>
              <a:rPr lang="en-US" sz="2400" b="1" dirty="0" smtClean="0"/>
              <a:t>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93991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sus\Desktop\Видео дарс тақдимотлар\Расмлар\57558db4f4de544d541a6e5f14701421121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692" y="240890"/>
            <a:ext cx="3755907" cy="300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40228" y="3204133"/>
            <a:ext cx="7761514" cy="1754326"/>
          </a:xfrm>
          <a:prstGeom prst="rect">
            <a:avLst/>
          </a:prstGeom>
          <a:noFill/>
        </p:spPr>
        <p:txBody>
          <a:bodyPr wrap="square" lIns="91318" tIns="45655" rIns="91318" bIns="45655" rtlCol="0">
            <a:spAutoFit/>
          </a:bodyPr>
          <a:lstStyle/>
          <a:p>
            <a:pPr algn="ctr" defTabSz="1933694"/>
            <a:r>
              <a:rPr lang="en-US" sz="5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E’TIBORINGIZ UCHUN RAHMAT</a:t>
            </a:r>
            <a:endParaRPr lang="ru-RU" sz="5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430871"/>
            <a:ext cx="2590800" cy="252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12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176" y="403656"/>
            <a:ext cx="8190071" cy="430887"/>
          </a:xfrm>
        </p:spPr>
        <p:txBody>
          <a:bodyPr/>
          <a:lstStyle/>
          <a:p>
            <a:pPr algn="ctr"/>
            <a:r>
              <a:rPr lang="en-US" sz="2800" dirty="0" err="1"/>
              <a:t>Amaliy</a:t>
            </a:r>
            <a:r>
              <a:rPr lang="en-US" sz="2800" dirty="0"/>
              <a:t> </a:t>
            </a:r>
            <a:r>
              <a:rPr lang="en-US" sz="2800" dirty="0" err="1"/>
              <a:t>mashg'ulot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2992" y="1158694"/>
            <a:ext cx="8498107" cy="1477328"/>
          </a:xfrm>
        </p:spPr>
        <p:txBody>
          <a:bodyPr/>
          <a:lstStyle/>
          <a:p>
            <a:pPr lvl="0" algn="just"/>
            <a:r>
              <a:rPr lang="en-US" sz="2400" b="1" dirty="0" err="1"/>
              <a:t>Amaliy</a:t>
            </a:r>
            <a:r>
              <a:rPr lang="en-US" sz="2400" b="1" dirty="0"/>
              <a:t> </a:t>
            </a:r>
            <a:r>
              <a:rPr lang="en-US" sz="2400" b="1" dirty="0" err="1"/>
              <a:t>mashg'ulot</a:t>
            </a:r>
            <a:r>
              <a:rPr lang="en-US" sz="2400" dirty="0"/>
              <a:t> - </a:t>
            </a:r>
            <a:r>
              <a:rPr lang="en-US" sz="2400" dirty="0" err="1"/>
              <a:t>o'qituvchi</a:t>
            </a:r>
            <a:r>
              <a:rPr lang="en-US" sz="2400" dirty="0"/>
              <a:t> </a:t>
            </a:r>
            <a:r>
              <a:rPr lang="en-US" sz="2400" dirty="0" err="1"/>
              <a:t>rahbarligida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uning</a:t>
            </a:r>
            <a:r>
              <a:rPr lang="en-US" sz="2400" dirty="0"/>
              <a:t> </a:t>
            </a:r>
            <a:r>
              <a:rPr lang="en-US" sz="2400" dirty="0" err="1"/>
              <a:t>hamkorligida</a:t>
            </a:r>
            <a:r>
              <a:rPr lang="en-US" sz="2400" dirty="0"/>
              <a:t> </a:t>
            </a:r>
            <a:r>
              <a:rPr lang="en-US" sz="2400" dirty="0" err="1"/>
              <a:t>bajariladi</a:t>
            </a:r>
            <a:r>
              <a:rPr lang="en-US" sz="2400" dirty="0"/>
              <a:t>. </a:t>
            </a:r>
            <a:r>
              <a:rPr lang="en-US" sz="2400" dirty="0" err="1"/>
              <a:t>Mashg'ulot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nechta</a:t>
            </a:r>
            <a:r>
              <a:rPr lang="en-US" sz="2400" dirty="0"/>
              <a:t> </a:t>
            </a:r>
            <a:r>
              <a:rPr lang="en-US" sz="2400" dirty="0" err="1"/>
              <a:t>tashkiliy</a:t>
            </a:r>
            <a:r>
              <a:rPr lang="en-US" sz="2400" dirty="0"/>
              <a:t> </a:t>
            </a:r>
            <a:r>
              <a:rPr lang="en-US" sz="2400" dirty="0" err="1"/>
              <a:t>qismlarga</a:t>
            </a:r>
            <a:r>
              <a:rPr lang="en-US" sz="2400" dirty="0"/>
              <a:t> </a:t>
            </a:r>
            <a:r>
              <a:rPr lang="en-US" sz="2400" dirty="0" err="1"/>
              <a:t>boiinadi</a:t>
            </a:r>
            <a:r>
              <a:rPr lang="en-US" sz="2400" dirty="0"/>
              <a:t>. </a:t>
            </a:r>
            <a:r>
              <a:rPr lang="en-US" sz="2400" dirty="0" err="1"/>
              <a:t>Amaliy</a:t>
            </a:r>
            <a:r>
              <a:rPr lang="en-US" sz="2400" dirty="0"/>
              <a:t> </a:t>
            </a:r>
            <a:r>
              <a:rPr lang="en-US" sz="2400" dirty="0" err="1"/>
              <a:t>mashg'ulotni</a:t>
            </a:r>
            <a:r>
              <a:rPr lang="en-US" sz="2400" dirty="0"/>
              <a:t> </a:t>
            </a:r>
            <a:r>
              <a:rPr lang="en-US" sz="2400" dirty="0" err="1"/>
              <a:t>darsga</a:t>
            </a:r>
            <a:r>
              <a:rPr lang="en-US" sz="2400" dirty="0"/>
              <a:t> </a:t>
            </a:r>
            <a:r>
              <a:rPr lang="en-US" sz="2400" dirty="0" err="1"/>
              <a:t>qiyoslash</a:t>
            </a:r>
            <a:r>
              <a:rPr lang="en-US" sz="2400" dirty="0"/>
              <a:t> </a:t>
            </a:r>
            <a:r>
              <a:rPr lang="en-US" sz="2400" dirty="0" err="1"/>
              <a:t>mumkin</a:t>
            </a:r>
            <a:r>
              <a:rPr lang="en-US" sz="2400" dirty="0" smtClean="0"/>
              <a:t>.</a:t>
            </a:r>
            <a:endParaRPr lang="ru-RU" sz="24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699" y="2412049"/>
            <a:ext cx="5072063" cy="2396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108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5376" y="276656"/>
            <a:ext cx="8190071" cy="492443"/>
          </a:xfrm>
        </p:spPr>
        <p:txBody>
          <a:bodyPr/>
          <a:lstStyle/>
          <a:p>
            <a:pPr algn="ctr"/>
            <a:r>
              <a:rPr lang="en-US" dirty="0" err="1"/>
              <a:t>Laboratoriya</a:t>
            </a:r>
            <a:r>
              <a:rPr lang="en-US" dirty="0"/>
              <a:t> </a:t>
            </a:r>
            <a:r>
              <a:rPr lang="en-US" dirty="0" err="1"/>
              <a:t>ishi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8392" y="1120594"/>
            <a:ext cx="8383807" cy="1846659"/>
          </a:xfrm>
        </p:spPr>
        <p:txBody>
          <a:bodyPr/>
          <a:lstStyle/>
          <a:p>
            <a:pPr lvl="0" algn="just"/>
            <a:r>
              <a:rPr lang="en-US" sz="2400" b="1" dirty="0" err="1"/>
              <a:t>Laboratoriya</a:t>
            </a:r>
            <a:r>
              <a:rPr lang="en-US" sz="2400" b="1" dirty="0"/>
              <a:t> </a:t>
            </a:r>
            <a:r>
              <a:rPr lang="en-US" sz="2400" b="1" dirty="0" err="1"/>
              <a:t>ishi</a:t>
            </a:r>
            <a:r>
              <a:rPr lang="en-US" sz="2400" dirty="0"/>
              <a:t> - </a:t>
            </a:r>
            <a:r>
              <a:rPr lang="en-US" sz="2400" dirty="0" err="1"/>
              <a:t>maxsus</a:t>
            </a:r>
            <a:r>
              <a:rPr lang="en-US" sz="2400" dirty="0"/>
              <a:t> </a:t>
            </a:r>
            <a:r>
              <a:rPr lang="en-US" sz="2400" dirty="0" err="1"/>
              <a:t>jihozlangan</a:t>
            </a:r>
            <a:r>
              <a:rPr lang="en-US" sz="2400" dirty="0"/>
              <a:t> </a:t>
            </a:r>
            <a:r>
              <a:rPr lang="en-US" sz="2400" dirty="0" err="1"/>
              <a:t>o'quv-laboratoriya</a:t>
            </a:r>
            <a:r>
              <a:rPr lang="en-US" sz="2400" dirty="0"/>
              <a:t> </a:t>
            </a:r>
            <a:r>
              <a:rPr lang="en-US" sz="2400" dirty="0" err="1"/>
              <a:t>xonasida</a:t>
            </a:r>
            <a:r>
              <a:rPr lang="en-US" sz="2400" dirty="0"/>
              <a:t> </a:t>
            </a:r>
            <a:r>
              <a:rPr lang="en-US" sz="2400" dirty="0" err="1"/>
              <a:t>tashkil</a:t>
            </a:r>
            <a:r>
              <a:rPr lang="en-US" sz="2400" dirty="0"/>
              <a:t> </a:t>
            </a:r>
            <a:r>
              <a:rPr lang="en-US" sz="2400" dirty="0" err="1"/>
              <a:t>etilib</a:t>
            </a:r>
            <a:r>
              <a:rPr lang="en-US" sz="2400" dirty="0"/>
              <a:t>, </a:t>
            </a:r>
            <a:r>
              <a:rPr lang="en-US" sz="2400" dirty="0" err="1"/>
              <a:t>o'qituvchi</a:t>
            </a:r>
            <a:r>
              <a:rPr lang="en-US" sz="2400" dirty="0"/>
              <a:t> </a:t>
            </a:r>
            <a:r>
              <a:rPr lang="en-US" sz="2400" dirty="0" err="1"/>
              <a:t>ishning</a:t>
            </a:r>
            <a:r>
              <a:rPr lang="en-US" sz="2400" dirty="0"/>
              <a:t> </a:t>
            </a:r>
            <a:r>
              <a:rPr lang="en-US" sz="2400" dirty="0" err="1"/>
              <a:t>maqsadini</a:t>
            </a:r>
            <a:r>
              <a:rPr lang="en-US" sz="2400" dirty="0"/>
              <a:t> </a:t>
            </a:r>
            <a:r>
              <a:rPr lang="en-US" sz="2400" dirty="0" err="1"/>
              <a:t>tushuntiradi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o'quvchilarni</a:t>
            </a:r>
            <a:r>
              <a:rPr lang="en-US" sz="2400" dirty="0"/>
              <a:t> </a:t>
            </a:r>
            <a:r>
              <a:rPr lang="en-US" sz="2400" dirty="0" err="1"/>
              <a:t>topshiriqni</a:t>
            </a:r>
            <a:r>
              <a:rPr lang="en-US" sz="2400" dirty="0"/>
              <a:t> </a:t>
            </a:r>
            <a:r>
              <a:rPr lang="en-US" sz="2400" dirty="0" err="1"/>
              <a:t>bajarish</a:t>
            </a:r>
            <a:r>
              <a:rPr lang="en-US" sz="2400" dirty="0"/>
              <a:t> </a:t>
            </a:r>
            <a:r>
              <a:rPr lang="en-US" sz="2400" dirty="0" err="1"/>
              <a:t>algoritmi</a:t>
            </a:r>
            <a:r>
              <a:rPr lang="en-US" sz="2400" dirty="0"/>
              <a:t> (</a:t>
            </a:r>
            <a:r>
              <a:rPr lang="en-US" sz="2400" dirty="0" err="1"/>
              <a:t>tartibi</a:t>
            </a:r>
            <a:r>
              <a:rPr lang="en-US" sz="2400" dirty="0"/>
              <a:t>) </a:t>
            </a:r>
            <a:r>
              <a:rPr lang="en-US" sz="2400" dirty="0" err="1"/>
              <a:t>bilan</a:t>
            </a:r>
            <a:r>
              <a:rPr lang="en-US" sz="2400" dirty="0"/>
              <a:t> </a:t>
            </a:r>
            <a:r>
              <a:rPr lang="en-US" sz="2400" dirty="0" err="1"/>
              <a:t>tanishtiradi</a:t>
            </a:r>
            <a:r>
              <a:rPr lang="en-US" sz="2400" dirty="0"/>
              <a:t>. </a:t>
            </a:r>
            <a:r>
              <a:rPr lang="en-US" sz="2400" dirty="0" err="1"/>
              <a:t>Laboratoriya</a:t>
            </a:r>
            <a:r>
              <a:rPr lang="en-US" sz="2400" dirty="0"/>
              <a:t> </a:t>
            </a:r>
            <a:r>
              <a:rPr lang="en-US" sz="2400" dirty="0" err="1"/>
              <a:t>ishida</a:t>
            </a:r>
            <a:r>
              <a:rPr lang="en-US" sz="2400" dirty="0"/>
              <a:t> </a:t>
            </a:r>
            <a:r>
              <a:rPr lang="en-US" sz="2400" dirty="0" err="1"/>
              <a:t>bajarilishi</a:t>
            </a:r>
            <a:r>
              <a:rPr lang="en-US" sz="2400" dirty="0"/>
              <a:t> </a:t>
            </a:r>
            <a:r>
              <a:rPr lang="en-US" sz="2400" dirty="0" err="1"/>
              <a:t>lozim</a:t>
            </a:r>
            <a:r>
              <a:rPr lang="en-US" sz="2400" dirty="0"/>
              <a:t> </a:t>
            </a:r>
            <a:r>
              <a:rPr lang="en-US" sz="2400" dirty="0" err="1"/>
              <a:t>bo'lgan</a:t>
            </a:r>
            <a:r>
              <a:rPr lang="en-US" sz="2400" dirty="0"/>
              <a:t> </a:t>
            </a:r>
            <a:r>
              <a:rPr lang="en-US" sz="2400" dirty="0" err="1"/>
              <a:t>amallar</a:t>
            </a:r>
            <a:r>
              <a:rPr lang="en-US" sz="2400" dirty="0"/>
              <a:t> </a:t>
            </a:r>
            <a:r>
              <a:rPr lang="en-US" sz="2400" dirty="0" err="1"/>
              <a:t>aniq</a:t>
            </a:r>
            <a:r>
              <a:rPr lang="en-US" sz="2400" dirty="0"/>
              <a:t> </a:t>
            </a:r>
            <a:r>
              <a:rPr lang="en-US" sz="2400" dirty="0" err="1"/>
              <a:t>o'rnatilgan</a:t>
            </a:r>
            <a:r>
              <a:rPr lang="en-US" sz="2400" dirty="0"/>
              <a:t> </a:t>
            </a:r>
            <a:r>
              <a:rPr lang="en-US" sz="2400" dirty="0" err="1"/>
              <a:t>tartibda</a:t>
            </a:r>
            <a:r>
              <a:rPr lang="en-US" sz="2400" dirty="0"/>
              <a:t> </a:t>
            </a:r>
            <a:r>
              <a:rPr lang="en-US" sz="2400" dirty="0" err="1"/>
              <a:t>bajarilishi</a:t>
            </a:r>
            <a:r>
              <a:rPr lang="en-US" sz="2400" dirty="0"/>
              <a:t> </a:t>
            </a:r>
            <a:r>
              <a:rPr lang="en-US" sz="2400" dirty="0" err="1"/>
              <a:t>talab</a:t>
            </a:r>
            <a:r>
              <a:rPr lang="en-US" sz="2400" dirty="0"/>
              <a:t> </a:t>
            </a:r>
            <a:r>
              <a:rPr lang="en-US" sz="2400" dirty="0" err="1"/>
              <a:t>etiladi</a:t>
            </a:r>
            <a:r>
              <a:rPr lang="en-US" sz="2400" dirty="0" smtClean="0"/>
              <a:t>.</a:t>
            </a:r>
            <a:endParaRPr lang="ru-RU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3086100"/>
            <a:ext cx="3492500" cy="1765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096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676" y="454456"/>
            <a:ext cx="8190071" cy="369332"/>
          </a:xfrm>
        </p:spPr>
        <p:txBody>
          <a:bodyPr/>
          <a:lstStyle/>
          <a:p>
            <a:pPr algn="ctr"/>
            <a:r>
              <a:rPr lang="en-US" sz="2400" dirty="0" smtClean="0"/>
              <a:t>LABORATORIYA MASHG'ULOTI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8392" y="1158694"/>
            <a:ext cx="8536207" cy="3693319"/>
          </a:xfrm>
        </p:spPr>
        <p:txBody>
          <a:bodyPr/>
          <a:lstStyle/>
          <a:p>
            <a:pPr lvl="0" algn="just"/>
            <a:r>
              <a:rPr lang="en-US" sz="2400" b="1" dirty="0" err="1" smtClean="0"/>
              <a:t>Laboratoriya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mashg'uloti</a:t>
            </a:r>
            <a:r>
              <a:rPr lang="en-US" sz="2400" dirty="0" smtClean="0"/>
              <a:t> - </a:t>
            </a:r>
            <a:r>
              <a:rPr lang="en-US" sz="2400" dirty="0" err="1" smtClean="0"/>
              <a:t>maxsus</a:t>
            </a:r>
            <a:r>
              <a:rPr lang="en-US" sz="2400" dirty="0" smtClean="0"/>
              <a:t> </a:t>
            </a:r>
            <a:r>
              <a:rPr lang="en-US" sz="2400" dirty="0" err="1" smtClean="0"/>
              <a:t>jihozlangan</a:t>
            </a:r>
            <a:r>
              <a:rPr lang="en-US" sz="2400" dirty="0" smtClean="0"/>
              <a:t> </a:t>
            </a:r>
            <a:r>
              <a:rPr lang="en-US" sz="2400" dirty="0" err="1" smtClean="0"/>
              <a:t>o'quv-laboratoriya</a:t>
            </a:r>
            <a:r>
              <a:rPr lang="en-US" sz="2400" dirty="0" smtClean="0"/>
              <a:t> </a:t>
            </a:r>
            <a:r>
              <a:rPr lang="en-US" sz="2400" dirty="0" err="1" smtClean="0"/>
              <a:t>xonasida</a:t>
            </a:r>
            <a:r>
              <a:rPr lang="en-US" sz="2400" dirty="0" smtClean="0"/>
              <a:t> </a:t>
            </a:r>
            <a:r>
              <a:rPr lang="en-US" sz="2400" dirty="0" err="1" smtClean="0"/>
              <a:t>tashkil</a:t>
            </a:r>
            <a:r>
              <a:rPr lang="en-US" sz="2400" dirty="0" smtClean="0"/>
              <a:t> </a:t>
            </a:r>
            <a:r>
              <a:rPr lang="en-US" sz="2400" dirty="0" err="1" smtClean="0"/>
              <a:t>etilib</a:t>
            </a:r>
            <a:r>
              <a:rPr lang="en-US" sz="2400" dirty="0" smtClean="0"/>
              <a:t>, </a:t>
            </a:r>
            <a:r>
              <a:rPr lang="en-US" sz="2400" dirty="0" err="1" smtClean="0"/>
              <a:t>o'quvchilar</a:t>
            </a:r>
            <a:r>
              <a:rPr lang="en-US" sz="2400" dirty="0" smtClean="0"/>
              <a:t> </a:t>
            </a:r>
            <a:r>
              <a:rPr lang="en-US" sz="2400" dirty="0" err="1" smtClean="0"/>
              <a:t>egallagan</a:t>
            </a:r>
            <a:r>
              <a:rPr lang="en-US" sz="2400" dirty="0" smtClean="0"/>
              <a:t> </a:t>
            </a:r>
            <a:r>
              <a:rPr lang="en-US" sz="2400" dirty="0" err="1" smtClean="0"/>
              <a:t>bilimlarini</a:t>
            </a:r>
            <a:r>
              <a:rPr lang="en-US" sz="2400" dirty="0" smtClean="0"/>
              <a:t> </a:t>
            </a:r>
            <a:r>
              <a:rPr lang="en-US" sz="2400" dirty="0" err="1" smtClean="0"/>
              <a:t>aniqlashtirish</a:t>
            </a:r>
            <a:r>
              <a:rPr lang="en-US" sz="2400" dirty="0" smtClean="0"/>
              <a:t>, </a:t>
            </a:r>
            <a:r>
              <a:rPr lang="en-US" sz="2400" dirty="0" err="1" smtClean="0"/>
              <a:t>uni</a:t>
            </a:r>
            <a:r>
              <a:rPr lang="en-US" sz="2400" dirty="0" smtClean="0"/>
              <a:t> </a:t>
            </a:r>
            <a:r>
              <a:rPr lang="en-US" sz="2400" dirty="0" err="1" smtClean="0"/>
              <a:t>tajribaviy</a:t>
            </a:r>
            <a:r>
              <a:rPr lang="en-US" sz="2400" dirty="0" smtClean="0"/>
              <a:t> </a:t>
            </a:r>
            <a:r>
              <a:rPr lang="en-US" sz="2400" dirty="0" err="1" smtClean="0"/>
              <a:t>uslubda</a:t>
            </a:r>
            <a:r>
              <a:rPr lang="en-US" sz="2400" dirty="0" smtClean="0"/>
              <a:t> </a:t>
            </a:r>
            <a:r>
              <a:rPr lang="en-US" sz="2400" dirty="0" err="1" smtClean="0"/>
              <a:t>isbotlash</a:t>
            </a:r>
            <a:r>
              <a:rPr lang="en-US" sz="2400" dirty="0" smtClean="0"/>
              <a:t>, </a:t>
            </a:r>
            <a:r>
              <a:rPr lang="en-US" sz="2400" dirty="0" err="1" smtClean="0"/>
              <a:t>tushunchalarini</a:t>
            </a:r>
            <a:r>
              <a:rPr lang="en-US" sz="2400" dirty="0" smtClean="0"/>
              <a:t> </a:t>
            </a:r>
            <a:r>
              <a:rPr lang="en-US" sz="2400" dirty="0" err="1" smtClean="0"/>
              <a:t>mustahkamlash</a:t>
            </a:r>
            <a:r>
              <a:rPr lang="en-US" sz="2400" dirty="0" smtClean="0"/>
              <a:t>, </a:t>
            </a:r>
            <a:r>
              <a:rPr lang="en-US" sz="2400" dirty="0" err="1" smtClean="0"/>
              <a:t>o'quv-laboratoriya</a:t>
            </a:r>
            <a:r>
              <a:rPr lang="en-US" sz="2400" dirty="0" smtClean="0"/>
              <a:t> </a:t>
            </a:r>
            <a:r>
              <a:rPr lang="en-US" sz="2400" dirty="0" err="1" smtClean="0"/>
              <a:t>jihozlari</a:t>
            </a:r>
            <a:r>
              <a:rPr lang="en-US" sz="2400" dirty="0" smtClean="0"/>
              <a:t> </a:t>
            </a:r>
            <a:r>
              <a:rPr lang="en-US" sz="2400" dirty="0" err="1" smtClean="0"/>
              <a:t>bilan</a:t>
            </a:r>
            <a:r>
              <a:rPr lang="en-US" sz="2400" dirty="0" smtClean="0"/>
              <a:t> </a:t>
            </a:r>
            <a:r>
              <a:rPr lang="en-US" sz="2400" dirty="0" err="1" smtClean="0"/>
              <a:t>ishlashda</a:t>
            </a:r>
            <a:r>
              <a:rPr lang="en-US" sz="2400" dirty="0" smtClean="0"/>
              <a:t> </a:t>
            </a:r>
            <a:r>
              <a:rPr lang="en-US" sz="2400" dirty="0" err="1" smtClean="0"/>
              <a:t>amaliy</a:t>
            </a:r>
            <a:r>
              <a:rPr lang="en-US" sz="2400" dirty="0" smtClean="0"/>
              <a:t> </a:t>
            </a:r>
            <a:r>
              <a:rPr lang="en-US" sz="2400" dirty="0" err="1" smtClean="0"/>
              <a:t>malaka</a:t>
            </a:r>
            <a:r>
              <a:rPr lang="en-US" sz="2400" dirty="0" smtClean="0"/>
              <a:t> </a:t>
            </a:r>
            <a:r>
              <a:rPr lang="en-US" sz="2400" dirty="0" err="1" smtClean="0"/>
              <a:t>va</a:t>
            </a:r>
            <a:r>
              <a:rPr lang="en-US" sz="2400" dirty="0" smtClean="0"/>
              <a:t> </a:t>
            </a:r>
            <a:r>
              <a:rPr lang="en-US" sz="2400" dirty="0" err="1" smtClean="0"/>
              <a:t>ko'nikmalarni</a:t>
            </a:r>
            <a:r>
              <a:rPr lang="en-US" sz="2400" dirty="0" smtClean="0"/>
              <a:t> </a:t>
            </a:r>
            <a:r>
              <a:rPr lang="en-US" sz="2400" dirty="0" err="1" smtClean="0"/>
              <a:t>shakllantirish</a:t>
            </a:r>
            <a:r>
              <a:rPr lang="en-US" sz="2400" dirty="0" smtClean="0"/>
              <a:t> </a:t>
            </a:r>
            <a:r>
              <a:rPr lang="en-US" sz="2400" dirty="0" err="1" smtClean="0"/>
              <a:t>maqsadida</a:t>
            </a:r>
            <a:r>
              <a:rPr lang="en-US" sz="2400" dirty="0" smtClean="0"/>
              <a:t> </a:t>
            </a:r>
            <a:r>
              <a:rPr lang="en-US" sz="2400" dirty="0" err="1" smtClean="0"/>
              <a:t>o'tkaziladi</a:t>
            </a:r>
            <a:r>
              <a:rPr lang="en-US" sz="2400" dirty="0" smtClean="0"/>
              <a:t>. </a:t>
            </a:r>
          </a:p>
          <a:p>
            <a:pPr lvl="0" algn="just"/>
            <a:r>
              <a:rPr lang="en-US" sz="2400" dirty="0" err="1" smtClean="0"/>
              <a:t>Mashg'ulot</a:t>
            </a:r>
            <a:r>
              <a:rPr lang="en-US" sz="2400" dirty="0" smtClean="0"/>
              <a:t> </a:t>
            </a:r>
            <a:r>
              <a:rPr lang="en-US" sz="2400" dirty="0" err="1" smtClean="0"/>
              <a:t>bir</a:t>
            </a:r>
            <a:r>
              <a:rPr lang="en-US" sz="2400" dirty="0" smtClean="0"/>
              <a:t> </a:t>
            </a:r>
            <a:r>
              <a:rPr lang="en-US" sz="2400" dirty="0" err="1" smtClean="0"/>
              <a:t>nechta</a:t>
            </a:r>
            <a:r>
              <a:rPr lang="en-US" sz="2400" dirty="0" smtClean="0"/>
              <a:t> </a:t>
            </a:r>
            <a:r>
              <a:rPr lang="en-US" sz="2400" dirty="0" err="1" smtClean="0"/>
              <a:t>tarkibiy</a:t>
            </a:r>
            <a:r>
              <a:rPr lang="en-US" sz="2400" dirty="0" smtClean="0"/>
              <a:t> </a:t>
            </a:r>
            <a:r>
              <a:rPr lang="en-US" sz="2400" dirty="0" err="1" smtClean="0"/>
              <a:t>qismlardan</a:t>
            </a:r>
            <a:r>
              <a:rPr lang="en-US" sz="2400" dirty="0" smtClean="0"/>
              <a:t> </a:t>
            </a:r>
            <a:r>
              <a:rPr lang="en-US" sz="2400" dirty="0" err="1" smtClean="0"/>
              <a:t>iborat</a:t>
            </a:r>
            <a:r>
              <a:rPr lang="en-US" sz="2400" dirty="0" smtClean="0"/>
              <a:t> </a:t>
            </a:r>
            <a:r>
              <a:rPr lang="en-US" sz="2400" dirty="0" err="1" smtClean="0"/>
              <a:t>bo'lib</a:t>
            </a:r>
            <a:r>
              <a:rPr lang="en-US" sz="2400" dirty="0" smtClean="0"/>
              <a:t>, </a:t>
            </a:r>
            <a:r>
              <a:rPr lang="en-US" sz="2400" dirty="0" err="1" smtClean="0"/>
              <a:t>unda</a:t>
            </a:r>
            <a:r>
              <a:rPr lang="en-US" sz="2400" dirty="0" smtClean="0"/>
              <a:t> </a:t>
            </a:r>
            <a:r>
              <a:rPr lang="en-US" sz="2400" dirty="0" err="1" smtClean="0"/>
              <a:t>bir</a:t>
            </a:r>
            <a:r>
              <a:rPr lang="en-US" sz="2400" dirty="0" smtClean="0"/>
              <a:t> </a:t>
            </a:r>
            <a:r>
              <a:rPr lang="en-US" sz="2400" dirty="0" err="1" smtClean="0"/>
              <a:t>vaqtning</a:t>
            </a:r>
            <a:r>
              <a:rPr lang="en-US" sz="2400" dirty="0" smtClean="0"/>
              <a:t> </a:t>
            </a:r>
            <a:r>
              <a:rPr lang="en-US" sz="2400" dirty="0" err="1" smtClean="0"/>
              <a:t>o'zida</a:t>
            </a:r>
            <a:r>
              <a:rPr lang="en-US" sz="2400" dirty="0" smtClean="0"/>
              <a:t> </a:t>
            </a:r>
            <a:r>
              <a:rPr lang="en-US" sz="2400" dirty="0" err="1" smtClean="0"/>
              <a:t>bir</a:t>
            </a:r>
            <a:r>
              <a:rPr lang="en-US" sz="2400" dirty="0" smtClean="0"/>
              <a:t> </a:t>
            </a:r>
            <a:r>
              <a:rPr lang="en-US" sz="2400" dirty="0" err="1" smtClean="0"/>
              <a:t>nechta</a:t>
            </a:r>
            <a:r>
              <a:rPr lang="en-US" sz="2400" dirty="0" smtClean="0"/>
              <a:t> </a:t>
            </a:r>
            <a:r>
              <a:rPr lang="en-US" sz="2400" dirty="0" err="1" smtClean="0"/>
              <a:t>laboratoriya</a:t>
            </a:r>
            <a:r>
              <a:rPr lang="en-US" sz="2400" dirty="0" smtClean="0"/>
              <a:t> </a:t>
            </a:r>
            <a:r>
              <a:rPr lang="en-US" sz="2400" dirty="0" err="1" smtClean="0"/>
              <a:t>ishi</a:t>
            </a:r>
            <a:r>
              <a:rPr lang="en-US" sz="2400" dirty="0" smtClean="0"/>
              <a:t> </a:t>
            </a:r>
            <a:r>
              <a:rPr lang="en-US" sz="2400" dirty="0" err="1" smtClean="0"/>
              <a:t>o'tkazilishi</a:t>
            </a:r>
            <a:r>
              <a:rPr lang="en-US" sz="2400" dirty="0" smtClean="0"/>
              <a:t> </a:t>
            </a:r>
            <a:r>
              <a:rPr lang="en-US" sz="2400" dirty="0" err="1" smtClean="0"/>
              <a:t>mumkin</a:t>
            </a:r>
            <a:r>
              <a:rPr lang="en-US" sz="2400" dirty="0" smtClean="0"/>
              <a:t> (</a:t>
            </a:r>
            <a:r>
              <a:rPr lang="en-US" sz="2400" dirty="0" err="1"/>
              <a:t>pichan</a:t>
            </a:r>
            <a:r>
              <a:rPr lang="en-US" sz="2400" dirty="0"/>
              <a:t> </a:t>
            </a:r>
            <a:r>
              <a:rPr lang="en-US" sz="2400" dirty="0" err="1"/>
              <a:t>bakteriyasi</a:t>
            </a:r>
            <a:r>
              <a:rPr lang="en-US" sz="2400" dirty="0"/>
              <a:t> </a:t>
            </a:r>
            <a:r>
              <a:rPr lang="en-US" sz="2400" dirty="0" err="1"/>
              <a:t>tayoqchasi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urug</a:t>
            </a:r>
            <a:r>
              <a:rPr lang="en-US" sz="2400" dirty="0"/>
              <a:t>' </a:t>
            </a:r>
            <a:r>
              <a:rPr lang="en-US" sz="2400" dirty="0" err="1" smtClean="0"/>
              <a:t>tukchalarini</a:t>
            </a:r>
            <a:r>
              <a:rPr lang="en-US" sz="2400" dirty="0"/>
              <a:t> </a:t>
            </a:r>
            <a:r>
              <a:rPr lang="en-US" sz="2400" dirty="0" err="1" smtClean="0"/>
              <a:t>mikroskopda</a:t>
            </a:r>
            <a:r>
              <a:rPr lang="en-US" sz="2400" dirty="0" smtClean="0"/>
              <a:t> </a:t>
            </a:r>
            <a:r>
              <a:rPr lang="en-US" sz="2400" dirty="0" err="1"/>
              <a:t>ko'rish</a:t>
            </a:r>
            <a:r>
              <a:rPr lang="en-US" sz="2400" dirty="0" smtClean="0"/>
              <a:t>).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825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76" y="162356"/>
            <a:ext cx="8190071" cy="553998"/>
          </a:xfrm>
        </p:spPr>
        <p:txBody>
          <a:bodyPr/>
          <a:lstStyle/>
          <a:p>
            <a:pPr algn="ctr"/>
            <a:r>
              <a:rPr lang="ru-RU" sz="1800" dirty="0" err="1"/>
              <a:t>Laboratoriya</a:t>
            </a:r>
            <a:r>
              <a:rPr lang="ru-RU" sz="1800" dirty="0"/>
              <a:t> </a:t>
            </a:r>
            <a:r>
              <a:rPr lang="ru-RU" sz="1800" dirty="0" err="1"/>
              <a:t>va</a:t>
            </a:r>
            <a:r>
              <a:rPr lang="ru-RU" sz="1800" dirty="0"/>
              <a:t> </a:t>
            </a:r>
            <a:r>
              <a:rPr lang="ru-RU" sz="1800" dirty="0" err="1"/>
              <a:t>amaliy</a:t>
            </a:r>
            <a:r>
              <a:rPr lang="ru-RU" sz="1800" dirty="0"/>
              <a:t> </a:t>
            </a:r>
            <a:r>
              <a:rPr lang="ru-RU" sz="1800" dirty="0" err="1"/>
              <a:t>mashg'ulotlarni</a:t>
            </a:r>
            <a:r>
              <a:rPr lang="ru-RU" sz="1800" dirty="0"/>
              <a:t> </a:t>
            </a:r>
            <a:r>
              <a:rPr lang="ru-RU" sz="1800" dirty="0" err="1"/>
              <a:t>tashkil</a:t>
            </a:r>
            <a:r>
              <a:rPr lang="ru-RU" sz="1800" dirty="0"/>
              <a:t> </a:t>
            </a:r>
            <a:r>
              <a:rPr lang="ru-RU" sz="1800" dirty="0" err="1"/>
              <a:t>qilishda</a:t>
            </a:r>
            <a:r>
              <a:rPr lang="ru-RU" sz="1800" dirty="0"/>
              <a:t> </a:t>
            </a:r>
            <a:r>
              <a:rPr lang="ru-RU" sz="1800" dirty="0" err="1"/>
              <a:t>va</a:t>
            </a:r>
            <a:r>
              <a:rPr lang="ru-RU" sz="1800" dirty="0"/>
              <a:t> </a:t>
            </a:r>
            <a:r>
              <a:rPr lang="ru-RU" sz="1800" dirty="0" err="1"/>
              <a:t>o'tkazishda</a:t>
            </a:r>
            <a:r>
              <a:rPr lang="ru-RU" sz="1800" dirty="0"/>
              <a:t> </a:t>
            </a:r>
            <a:r>
              <a:rPr lang="ru-RU" sz="1800" dirty="0" err="1"/>
              <a:t>quyidagi</a:t>
            </a:r>
            <a:r>
              <a:rPr lang="ru-RU" sz="1800" dirty="0"/>
              <a:t> </a:t>
            </a:r>
            <a:r>
              <a:rPr lang="ru-RU" sz="1800" dirty="0" err="1"/>
              <a:t>rejadan</a:t>
            </a:r>
            <a:r>
              <a:rPr lang="ru-RU" sz="1800" dirty="0"/>
              <a:t> </a:t>
            </a:r>
            <a:r>
              <a:rPr lang="ru-RU" sz="1800" dirty="0" err="1"/>
              <a:t>foydalanish</a:t>
            </a:r>
            <a:r>
              <a:rPr lang="ru-RU" sz="1800" dirty="0"/>
              <a:t> </a:t>
            </a:r>
            <a:r>
              <a:rPr lang="ru-RU" sz="1800" dirty="0" err="1"/>
              <a:t>mumkin</a:t>
            </a:r>
            <a:r>
              <a:rPr lang="ru-RU" sz="1800" dirty="0" smtClean="0"/>
              <a:t>:</a:t>
            </a:r>
            <a:endParaRPr lang="ru-RU" sz="18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74756892"/>
              </p:ext>
            </p:extLst>
          </p:nvPr>
        </p:nvGraphicFramePr>
        <p:xfrm>
          <a:off x="292100" y="1145994"/>
          <a:ext cx="8547100" cy="3807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036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76" y="162356"/>
            <a:ext cx="8190071" cy="615553"/>
          </a:xfrm>
        </p:spPr>
        <p:txBody>
          <a:bodyPr/>
          <a:lstStyle/>
          <a:p>
            <a:pPr algn="ctr"/>
            <a:r>
              <a:rPr lang="ru-RU" sz="2000" dirty="0" err="1"/>
              <a:t>O'qituvchi</a:t>
            </a:r>
            <a:r>
              <a:rPr lang="ru-RU" sz="2000" dirty="0"/>
              <a:t> </a:t>
            </a:r>
            <a:r>
              <a:rPr lang="ru-RU" sz="2000" dirty="0" err="1"/>
              <a:t>laboratoriya</a:t>
            </a:r>
            <a:r>
              <a:rPr lang="ru-RU" sz="2000" dirty="0"/>
              <a:t> </a:t>
            </a:r>
            <a:r>
              <a:rPr lang="ru-RU" sz="2000" dirty="0" err="1"/>
              <a:t>mashg'ulotlarini</a:t>
            </a:r>
            <a:r>
              <a:rPr lang="ru-RU" sz="2000" dirty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err="1" smtClean="0"/>
              <a:t>talab</a:t>
            </a:r>
            <a:r>
              <a:rPr lang="ru-RU" sz="2000" dirty="0" smtClean="0"/>
              <a:t> </a:t>
            </a:r>
            <a:r>
              <a:rPr lang="ru-RU" sz="2000" dirty="0" err="1"/>
              <a:t>darajasida</a:t>
            </a:r>
            <a:r>
              <a:rPr lang="ru-RU" sz="2000" dirty="0"/>
              <a:t> </a:t>
            </a:r>
            <a:r>
              <a:rPr lang="ru-RU" sz="2000" dirty="0" err="1"/>
              <a:t>o'tkazish</a:t>
            </a:r>
            <a:r>
              <a:rPr lang="ru-RU" sz="2000" dirty="0"/>
              <a:t> </a:t>
            </a:r>
            <a:r>
              <a:rPr lang="ru-RU" sz="2000" dirty="0" err="1"/>
              <a:t>uchun</a:t>
            </a:r>
            <a:endParaRPr lang="ru-RU" sz="20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65110036"/>
              </p:ext>
            </p:extLst>
          </p:nvPr>
        </p:nvGraphicFramePr>
        <p:xfrm>
          <a:off x="393700" y="876300"/>
          <a:ext cx="84201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455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76" y="162356"/>
            <a:ext cx="8190071" cy="1169551"/>
          </a:xfrm>
        </p:spPr>
        <p:txBody>
          <a:bodyPr/>
          <a:lstStyle/>
          <a:p>
            <a:pPr algn="ctr"/>
            <a:r>
              <a:rPr lang="en-US" sz="2200" dirty="0" smtClean="0"/>
              <a:t>AMALIY VA LABORATORI</a:t>
            </a:r>
            <a:r>
              <a:rPr lang="uz-Cyrl-UZ" sz="2200" dirty="0" smtClean="0"/>
              <a:t>Y</a:t>
            </a:r>
            <a:r>
              <a:rPr lang="en-US" sz="2200" dirty="0" smtClean="0"/>
              <a:t>A </a:t>
            </a:r>
            <a:r>
              <a:rPr lang="uz-Cyrl-UZ" sz="2200" dirty="0" smtClean="0"/>
              <a:t>MAS</a:t>
            </a:r>
            <a:r>
              <a:rPr lang="en-US" sz="2200" dirty="0" smtClean="0"/>
              <a:t>H</a:t>
            </a:r>
            <a:r>
              <a:rPr lang="uz-Cyrl-UZ" sz="2200" dirty="0" smtClean="0"/>
              <a:t>G‘ULOTLARIDA  QO‘</a:t>
            </a:r>
            <a:r>
              <a:rPr lang="en-US" sz="2200" dirty="0" smtClean="0"/>
              <a:t>LLANILAD</a:t>
            </a:r>
            <a:r>
              <a:rPr lang="uz-Cyrl-UZ" sz="2200" dirty="0" smtClean="0"/>
              <a:t>IGAN </a:t>
            </a:r>
            <a:r>
              <a:rPr lang="en-US" sz="2200" dirty="0" smtClean="0"/>
              <a:t>VOSITALAR  VA ASBOBLAR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6192" y="1260295"/>
            <a:ext cx="7990108" cy="55580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uz-Cyrl-UZ" sz="2200" b="1" dirty="0" smtClean="0"/>
              <a:t>1. </a:t>
            </a:r>
            <a:r>
              <a:rPr lang="en-US" sz="2200" b="1" dirty="0" err="1" smtClean="0"/>
              <a:t>Optik</a:t>
            </a:r>
            <a:r>
              <a:rPr lang="en-US" sz="2200" b="1" dirty="0" smtClean="0"/>
              <a:t>   </a:t>
            </a:r>
            <a:r>
              <a:rPr lang="en-US" sz="2200" b="1" dirty="0" err="1" smtClean="0"/>
              <a:t>asboblar</a:t>
            </a:r>
            <a:r>
              <a:rPr lang="en-US" sz="2200" b="1" dirty="0" smtClean="0"/>
              <a:t>   - </a:t>
            </a:r>
            <a:r>
              <a:rPr lang="en-US" sz="2200" b="1" dirty="0" err="1" smtClean="0"/>
              <a:t>lupalar</a:t>
            </a:r>
            <a:r>
              <a:rPr lang="en-US" sz="2200" b="1" dirty="0" smtClean="0"/>
              <a:t>,   </a:t>
            </a:r>
            <a:r>
              <a:rPr lang="en-US" sz="2200" b="1" dirty="0" err="1" smtClean="0"/>
              <a:t>mikroskoplar</a:t>
            </a:r>
            <a:r>
              <a:rPr lang="en-US" sz="2200" b="1" dirty="0" smtClean="0"/>
              <a:t>.  </a:t>
            </a:r>
            <a:r>
              <a:rPr lang="en-US" sz="2200" b="1" dirty="0" err="1" smtClean="0"/>
              <a:t>foto</a:t>
            </a:r>
            <a:r>
              <a:rPr lang="uz-Cyrl-UZ" sz="2200" b="1" dirty="0" smtClean="0"/>
              <a:t>e</a:t>
            </a:r>
            <a:r>
              <a:rPr lang="en-US" sz="2200" b="1" dirty="0" err="1" smtClean="0"/>
              <a:t>lementlar</a:t>
            </a:r>
            <a:endParaRPr lang="ru-RU" sz="2200" dirty="0" smtClean="0"/>
          </a:p>
          <a:p>
            <a:endParaRPr lang="ru-RU" sz="20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8000" y="2159000"/>
            <a:ext cx="79883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z-Cyrl-UZ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Laboratoriya mashg‘ulotlari uchun jihozlar.</a:t>
            </a:r>
            <a:endParaRPr kumimoji="0" lang="uz-Cyrl-UZ" sz="32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69900" y="3009900"/>
            <a:ext cx="80772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</a:t>
            </a:r>
            <a:r>
              <a:rPr kumimoji="0" lang="en-US" sz="2400" b="1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O‘qitishning</a:t>
            </a:r>
            <a:r>
              <a:rPr kumimoji="0" lang="en-US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ko‘rgazma</a:t>
            </a:r>
            <a:r>
              <a:rPr kumimoji="0" lang="en-US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vositalari</a:t>
            </a:r>
            <a:r>
              <a:rPr kumimoji="0" lang="en-US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32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82600" y="3822700"/>
            <a:ext cx="80645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z-Cyrl-UZ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</a:t>
            </a:r>
            <a:r>
              <a:rPr kumimoji="0" lang="en-US" sz="2400" b="1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Tabiiy</a:t>
            </a:r>
            <a:r>
              <a:rPr kumimoji="0" lang="en-US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o‘quv</a:t>
            </a:r>
            <a:r>
              <a:rPr kumimoji="0" lang="en-US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ko‘rgazmali</a:t>
            </a:r>
            <a:r>
              <a:rPr kumimoji="0" lang="en-US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materiallarning</a:t>
            </a:r>
            <a:r>
              <a:rPr kumimoji="0" lang="en-US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turlari</a:t>
            </a:r>
            <a:r>
              <a:rPr kumimoji="0" lang="en-US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32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76" y="352856"/>
            <a:ext cx="8190071" cy="984885"/>
          </a:xfrm>
        </p:spPr>
        <p:txBody>
          <a:bodyPr/>
          <a:lstStyle/>
          <a:p>
            <a:pPr lvl="0" algn="ctr" rtl="0"/>
            <a:r>
              <a:rPr lang="uz-Cyrl-UZ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uz-Cyrl-UZ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Laboratoriya mashg‘ulotlari uchun jihozlar</a:t>
            </a:r>
            <a:r>
              <a:rPr lang="uz-Cyrl-UZ" sz="4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z-Cyrl-UZ" sz="4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4893" y="1044394"/>
            <a:ext cx="4713507" cy="374350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i="1" u="sng" dirty="0" err="1" smtClean="0"/>
              <a:t>Laboratoriya</a:t>
            </a:r>
            <a:r>
              <a:rPr lang="en-US" b="1" i="1" u="sng" dirty="0" smtClean="0"/>
              <a:t> </a:t>
            </a:r>
            <a:r>
              <a:rPr lang="en-US" b="1" i="1" u="sng" dirty="0" err="1" smtClean="0"/>
              <a:t>idishlari</a:t>
            </a:r>
            <a:r>
              <a:rPr lang="en-US" b="1" i="1" u="sng" dirty="0" smtClean="0"/>
              <a:t>.</a:t>
            </a:r>
            <a:endParaRPr lang="ru-RU" dirty="0" smtClean="0"/>
          </a:p>
          <a:p>
            <a:r>
              <a:rPr lang="en-US" dirty="0" smtClean="0"/>
              <a:t>• 50, 100, 500 ml </a:t>
            </a:r>
            <a:r>
              <a:rPr lang="en-US" dirty="0" err="1" smtClean="0"/>
              <a:t>tumshuqli</a:t>
            </a:r>
            <a:r>
              <a:rPr lang="en-US" dirty="0" smtClean="0"/>
              <a:t> </a:t>
            </a:r>
            <a:r>
              <a:rPr lang="en-US" dirty="0" err="1" smtClean="0"/>
              <a:t>stakanlar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en-US" dirty="0" smtClean="0"/>
              <a:t>• 250 ml </a:t>
            </a:r>
            <a:r>
              <a:rPr lang="en-US" dirty="0" err="1" smtClean="0"/>
              <a:t>yassi</a:t>
            </a:r>
            <a:r>
              <a:rPr lang="en-US" dirty="0" smtClean="0"/>
              <a:t> </a:t>
            </a:r>
            <a:r>
              <a:rPr lang="en-US" dirty="0" err="1" smtClean="0"/>
              <a:t>tubli</a:t>
            </a:r>
            <a:r>
              <a:rPr lang="en-US" dirty="0" smtClean="0"/>
              <a:t> </a:t>
            </a:r>
            <a:r>
              <a:rPr lang="en-US" dirty="0" err="1" smtClean="0"/>
              <a:t>kolbalar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en-US" dirty="0" smtClean="0"/>
              <a:t>• 100 ml </a:t>
            </a:r>
            <a:r>
              <a:rPr lang="en-US" dirty="0" err="1" smtClean="0"/>
              <a:t>o‘lchov</a:t>
            </a:r>
            <a:r>
              <a:rPr lang="en-US" dirty="0" smtClean="0"/>
              <a:t> </a:t>
            </a:r>
            <a:r>
              <a:rPr lang="en-US" dirty="0" err="1" smtClean="0"/>
              <a:t>kolbalari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en-US" dirty="0" smtClean="0"/>
              <a:t>• Petri </a:t>
            </a:r>
            <a:r>
              <a:rPr lang="uz-Cyrl-UZ" dirty="0" smtClean="0"/>
              <a:t>kosachasi</a:t>
            </a:r>
            <a:r>
              <a:rPr lang="en-US" dirty="0" smtClean="0"/>
              <a:t>, 250 ml </a:t>
            </a:r>
            <a:r>
              <a:rPr lang="en-US" dirty="0" err="1" smtClean="0"/>
              <a:t>menzurka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en-US" dirty="0" smtClean="0"/>
              <a:t>• 10-15 </a:t>
            </a:r>
            <a:r>
              <a:rPr lang="en-US" dirty="0" err="1" smtClean="0"/>
              <a:t>sm</a:t>
            </a:r>
            <a:r>
              <a:rPr lang="en-US" dirty="0" smtClean="0"/>
              <a:t> </a:t>
            </a:r>
            <a:r>
              <a:rPr lang="en-US" dirty="0" err="1" smtClean="0"/>
              <a:t>diametrli</a:t>
            </a:r>
            <a:r>
              <a:rPr lang="en-US" dirty="0" smtClean="0"/>
              <a:t> </a:t>
            </a:r>
            <a:r>
              <a:rPr lang="en-US" dirty="0" err="1" smtClean="0"/>
              <a:t>shisha</a:t>
            </a:r>
            <a:r>
              <a:rPr lang="en-US" dirty="0" smtClean="0"/>
              <a:t> </a:t>
            </a:r>
            <a:r>
              <a:rPr lang="en-US" dirty="0" err="1" smtClean="0"/>
              <a:t>voronkalar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en-US" dirty="0" smtClean="0"/>
              <a:t>• </a:t>
            </a:r>
            <a:r>
              <a:rPr lang="en-US" dirty="0" err="1" smtClean="0"/>
              <a:t>shisha</a:t>
            </a:r>
            <a:r>
              <a:rPr lang="en-US" dirty="0" smtClean="0"/>
              <a:t> </a:t>
            </a:r>
            <a:r>
              <a:rPr lang="en-US" dirty="0" err="1" smtClean="0"/>
              <a:t>tayoqchalar</a:t>
            </a:r>
            <a:r>
              <a:rPr lang="en-US" dirty="0" smtClean="0"/>
              <a:t>, </a:t>
            </a:r>
            <a:r>
              <a:rPr lang="en-US" dirty="0" err="1" smtClean="0"/>
              <a:t>naychalar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en-US" dirty="0" smtClean="0"/>
              <a:t>• </a:t>
            </a:r>
            <a:r>
              <a:rPr lang="en-US" dirty="0" err="1" smtClean="0"/>
              <a:t>soat</a:t>
            </a:r>
            <a:r>
              <a:rPr lang="en-US" dirty="0" smtClean="0"/>
              <a:t> </a:t>
            </a:r>
            <a:r>
              <a:rPr lang="en-US" dirty="0" err="1" smtClean="0"/>
              <a:t>oynasi</a:t>
            </a:r>
            <a:r>
              <a:rPr lang="en-US" dirty="0" smtClean="0"/>
              <a:t>, </a:t>
            </a:r>
            <a:r>
              <a:rPr lang="en-US" dirty="0" err="1" smtClean="0"/>
              <a:t>elak</a:t>
            </a:r>
            <a:r>
              <a:rPr lang="en-US" dirty="0" smtClean="0"/>
              <a:t>, </a:t>
            </a:r>
            <a:r>
              <a:rPr lang="en-US" dirty="0" err="1" smtClean="0"/>
              <a:t>filtr</a:t>
            </a:r>
            <a:r>
              <a:rPr lang="en-US" dirty="0" smtClean="0"/>
              <a:t> </a:t>
            </a:r>
            <a:r>
              <a:rPr lang="en-US" dirty="0" err="1" smtClean="0"/>
              <a:t>kog‘ozlari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en-US" dirty="0" smtClean="0"/>
              <a:t>• </a:t>
            </a:r>
            <a:r>
              <a:rPr lang="en-US" dirty="0" err="1" smtClean="0"/>
              <a:t>shisha</a:t>
            </a:r>
            <a:r>
              <a:rPr lang="en-US" dirty="0" smtClean="0"/>
              <a:t> </a:t>
            </a:r>
            <a:r>
              <a:rPr lang="en-US" dirty="0" err="1" smtClean="0"/>
              <a:t>bankalar</a:t>
            </a:r>
            <a:r>
              <a:rPr lang="en-US" dirty="0" smtClean="0"/>
              <a:t>, </a:t>
            </a:r>
            <a:r>
              <a:rPr lang="en-US" dirty="0" err="1" smtClean="0"/>
              <a:t>analitik</a:t>
            </a:r>
            <a:r>
              <a:rPr lang="en-US" dirty="0" smtClean="0"/>
              <a:t> </a:t>
            </a:r>
            <a:r>
              <a:rPr lang="en-US" dirty="0" err="1" smtClean="0"/>
              <a:t>tarozilar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en-US" dirty="0" smtClean="0"/>
              <a:t>• </a:t>
            </a:r>
            <a:r>
              <a:rPr lang="en-US" dirty="0" err="1" smtClean="0"/>
              <a:t>qurit</a:t>
            </a:r>
            <a:r>
              <a:rPr lang="uz-Cyrl-UZ" dirty="0" smtClean="0"/>
              <a:t>g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shkaf</a:t>
            </a:r>
            <a:r>
              <a:rPr lang="en-US" dirty="0" smtClean="0"/>
              <a:t>, </a:t>
            </a:r>
            <a:r>
              <a:rPr lang="uz-Cyrl-UZ" dirty="0" smtClean="0"/>
              <a:t>sentrifuga.</a:t>
            </a:r>
            <a:endParaRPr lang="ru-RU" dirty="0" smtClean="0"/>
          </a:p>
          <a:p>
            <a:r>
              <a:rPr lang="en-US" dirty="0" smtClean="0"/>
              <a:t>•  universal </a:t>
            </a:r>
            <a:r>
              <a:rPr lang="en-US" dirty="0" err="1" smtClean="0"/>
              <a:t>indikator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en-US" dirty="0" smtClean="0"/>
              <a:t>• </a:t>
            </a:r>
            <a:r>
              <a:rPr lang="en-US" dirty="0" err="1" smtClean="0"/>
              <a:t>spirt</a:t>
            </a:r>
            <a:r>
              <a:rPr lang="en-US" dirty="0" smtClean="0"/>
              <a:t> </a:t>
            </a:r>
            <a:r>
              <a:rPr lang="en-US" dirty="0" err="1" smtClean="0"/>
              <a:t>idishlari</a:t>
            </a:r>
            <a:r>
              <a:rPr lang="en-US" dirty="0" smtClean="0"/>
              <a:t>, </a:t>
            </a:r>
            <a:r>
              <a:rPr lang="en-US" dirty="0" err="1" smtClean="0"/>
              <a:t>yuvish</a:t>
            </a:r>
            <a:r>
              <a:rPr lang="en-US" dirty="0" smtClean="0"/>
              <a:t> </a:t>
            </a:r>
            <a:r>
              <a:rPr lang="en-US" dirty="0" err="1" smtClean="0"/>
              <a:t>uchun</a:t>
            </a:r>
            <a:r>
              <a:rPr lang="en-US" dirty="0" smtClean="0"/>
              <a:t> </a:t>
            </a:r>
            <a:r>
              <a:rPr lang="en-US" dirty="0" err="1" smtClean="0"/>
              <a:t>shyotka</a:t>
            </a:r>
            <a:r>
              <a:rPr lang="en-US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55649" name="Rectangle 1"/>
          <p:cNvSpPr>
            <a:spLocks noChangeArrowheads="1"/>
          </p:cNvSpPr>
          <p:nvPr/>
        </p:nvSpPr>
        <p:spPr bwMode="auto">
          <a:xfrm>
            <a:off x="5308600" y="1003300"/>
            <a:ext cx="3594100" cy="378565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Asboblar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Laboratoriya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shtativi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Tajribalar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namoyish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etish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uchun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yi</a:t>
            </a:r>
            <a:r>
              <a:rPr kumimoji="0" lang="uz-Cyrl-U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g‘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taglik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z-Cyrl-U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Nisbiy namlikni ushlab turuvchi asbob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z-Cyrl-U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Ekpoktor kurilmasi (Hayvonlarni tuproqdan tirik holda ajratib olishda ishlatiladi)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z-Cyrl-U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Ildiz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tizimini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kuzatish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uchun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asbob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3200" y="0"/>
            <a:ext cx="87884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b="1" dirty="0" err="1" smtClean="0"/>
              <a:t>Mavzu</a:t>
            </a:r>
            <a:r>
              <a:rPr lang="en-US" sz="1800" b="1" dirty="0" smtClean="0"/>
              <a:t>: </a:t>
            </a:r>
            <a:r>
              <a:rPr lang="uz-Cyrl-UZ" sz="1800" b="1" dirty="0" smtClean="0"/>
              <a:t>Sinflar kesimida biologiya fanidan laboratoriya  ishlarini o‘tkazish metodikasi </a:t>
            </a:r>
            <a:endParaRPr lang="ru-RU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eb671b03e8411ef3318726e18f8338b27cc8e41"/>
</p:tagLst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5805</TotalTime>
  <Words>1180</Words>
  <Application>Microsoft Office PowerPoint</Application>
  <PresentationFormat>Экран (16:9)</PresentationFormat>
  <Paragraphs>114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Arial</vt:lpstr>
      <vt:lpstr>Calibri</vt:lpstr>
      <vt:lpstr>Cambria</vt:lpstr>
      <vt:lpstr>Open Sans</vt:lpstr>
      <vt:lpstr>Open Sans Light</vt:lpstr>
      <vt:lpstr>Times New Roman</vt:lpstr>
      <vt:lpstr>Wingdings</vt:lpstr>
      <vt:lpstr>1_Office Theme</vt:lpstr>
      <vt:lpstr>Office Theme</vt:lpstr>
      <vt:lpstr>Презентация PowerPoint</vt:lpstr>
      <vt:lpstr>1-REJA</vt:lpstr>
      <vt:lpstr>Amaliy mashg'ulot</vt:lpstr>
      <vt:lpstr>Laboratoriya ishi</vt:lpstr>
      <vt:lpstr>LABORATORIYA MASHG'ULOTI</vt:lpstr>
      <vt:lpstr>Laboratoriya va amaliy mashg'ulotlarni tashkil qilishda va o'tkazishda quyidagi rejadan foydalanish mumkin:</vt:lpstr>
      <vt:lpstr>O'qituvchi laboratoriya mashg'ulotlarini  talab darajasida o'tkazish uchun</vt:lpstr>
      <vt:lpstr>AMALIY VA LABORATORIYA MASHG‘ULOTLARIDA  QO‘LLANILADIGAN VOSITALAR  VA ASBOBLAR </vt:lpstr>
      <vt:lpstr>. Laboratoriya mashg‘ulotlari uchun jihozlar </vt:lpstr>
      <vt:lpstr>2-REJA</vt:lpstr>
      <vt:lpstr>8-SINF BIOLOGIYA (ODAM VA UNING SALOMATLIGI) </vt:lpstr>
      <vt:lpstr>Ishni bajarish tartibi:</vt:lpstr>
      <vt:lpstr>Презентация PowerPoint</vt:lpstr>
      <vt:lpstr>5. Tajriba natijalari bo‘yicha quyidagi jadval to‘ldiriladi  va daftarga yozib olinadi.</vt:lpstr>
      <vt:lpstr>Презентация PowerPoint</vt:lpstr>
      <vt:lpstr>Xulosa</vt:lpstr>
      <vt:lpstr>Xulosa:</vt:lpstr>
      <vt:lpstr>9-SINF BIOLOGIYA ( SITOLOGIYA VA GENETIKA ASOSLARI)</vt:lpstr>
      <vt:lpstr>Ishni bajarish tartibi:</vt:lpstr>
      <vt:lpstr>Презентация PowerPoint</vt:lpstr>
      <vt:lpstr>6.Xulosa va rasm.</vt:lpstr>
      <vt:lpstr>Xulosa: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Tasviriy ifoda</dc:title>
  <dc:creator>Пользователь Windows</dc:creator>
  <cp:lastModifiedBy>User</cp:lastModifiedBy>
  <cp:revision>530</cp:revision>
  <dcterms:created xsi:type="dcterms:W3CDTF">2020-04-11T16:25:36Z</dcterms:created>
  <dcterms:modified xsi:type="dcterms:W3CDTF">2023-09-06T06:57:44Z</dcterms:modified>
</cp:coreProperties>
</file>